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4196" r:id="rId3"/>
  </p:sldMasterIdLst>
  <p:notesMasterIdLst>
    <p:notesMasterId r:id="rId73"/>
  </p:notesMasterIdLst>
  <p:handoutMasterIdLst>
    <p:handoutMasterId r:id="rId74"/>
  </p:handoutMasterIdLst>
  <p:sldIdLst>
    <p:sldId id="581" r:id="rId4"/>
    <p:sldId id="259" r:id="rId5"/>
    <p:sldId id="329" r:id="rId6"/>
    <p:sldId id="334" r:id="rId7"/>
    <p:sldId id="525" r:id="rId8"/>
    <p:sldId id="523" r:id="rId9"/>
    <p:sldId id="526" r:id="rId10"/>
    <p:sldId id="527" r:id="rId11"/>
    <p:sldId id="374" r:id="rId12"/>
    <p:sldId id="376" r:id="rId13"/>
    <p:sldId id="583" r:id="rId14"/>
    <p:sldId id="529" r:id="rId15"/>
    <p:sldId id="528" r:id="rId16"/>
    <p:sldId id="573" r:id="rId17"/>
    <p:sldId id="584" r:id="rId18"/>
    <p:sldId id="574" r:id="rId19"/>
    <p:sldId id="577" r:id="rId20"/>
    <p:sldId id="585" r:id="rId21"/>
    <p:sldId id="586" r:id="rId22"/>
    <p:sldId id="575" r:id="rId23"/>
    <p:sldId id="576" r:id="rId24"/>
    <p:sldId id="578" r:id="rId25"/>
    <p:sldId id="377" r:id="rId26"/>
    <p:sldId id="565" r:id="rId27"/>
    <p:sldId id="535" r:id="rId28"/>
    <p:sldId id="534" r:id="rId29"/>
    <p:sldId id="536" r:id="rId30"/>
    <p:sldId id="386" r:id="rId31"/>
    <p:sldId id="537" r:id="rId32"/>
    <p:sldId id="452" r:id="rId33"/>
    <p:sldId id="580" r:id="rId34"/>
    <p:sldId id="484" r:id="rId35"/>
    <p:sldId id="566" r:id="rId36"/>
    <p:sldId id="530" r:id="rId37"/>
    <p:sldId id="568" r:id="rId38"/>
    <p:sldId id="582" r:id="rId39"/>
    <p:sldId id="539" r:id="rId40"/>
    <p:sldId id="540" r:id="rId41"/>
    <p:sldId id="541" r:id="rId42"/>
    <p:sldId id="543" r:id="rId43"/>
    <p:sldId id="456" r:id="rId44"/>
    <p:sldId id="400" r:id="rId45"/>
    <p:sldId id="487" r:id="rId46"/>
    <p:sldId id="448" r:id="rId47"/>
    <p:sldId id="544" r:id="rId48"/>
    <p:sldId id="570" r:id="rId49"/>
    <p:sldId id="545" r:id="rId50"/>
    <p:sldId id="549" r:id="rId51"/>
    <p:sldId id="546" r:id="rId52"/>
    <p:sldId id="550" r:id="rId53"/>
    <p:sldId id="470" r:id="rId54"/>
    <p:sldId id="548" r:id="rId55"/>
    <p:sldId id="472" r:id="rId56"/>
    <p:sldId id="552" r:id="rId57"/>
    <p:sldId id="553" r:id="rId58"/>
    <p:sldId id="555" r:id="rId59"/>
    <p:sldId id="554" r:id="rId60"/>
    <p:sldId id="567" r:id="rId61"/>
    <p:sldId id="489" r:id="rId62"/>
    <p:sldId id="453" r:id="rId63"/>
    <p:sldId id="556" r:id="rId64"/>
    <p:sldId id="557" r:id="rId65"/>
    <p:sldId id="558" r:id="rId66"/>
    <p:sldId id="569" r:id="rId67"/>
    <p:sldId id="559" r:id="rId68"/>
    <p:sldId id="560" r:id="rId69"/>
    <p:sldId id="561" r:id="rId70"/>
    <p:sldId id="571" r:id="rId71"/>
    <p:sldId id="562" r:id="rId72"/>
  </p:sldIdLst>
  <p:sldSz cx="9144000" cy="6858000" type="screen4x3"/>
  <p:notesSz cx="6797675" cy="9926638"/>
  <p:defaultTextStyle>
    <a:defPPr>
      <a:defRPr lang="en-US"/>
    </a:defPPr>
    <a:lvl1pPr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6600"/>
    <a:srgbClr val="FF0000"/>
    <a:srgbClr val="CC3399"/>
    <a:srgbClr val="FF3300"/>
    <a:srgbClr val="FF9933"/>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79" autoAdjust="0"/>
    <p:restoredTop sz="94628" autoAdjust="0"/>
  </p:normalViewPr>
  <p:slideViewPr>
    <p:cSldViewPr snapToGrid="0">
      <p:cViewPr varScale="1">
        <p:scale>
          <a:sx n="93" d="100"/>
          <a:sy n="93" d="100"/>
        </p:scale>
        <p:origin x="1636" y="44"/>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408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978" name="Rectangle 2">
            <a:extLst>
              <a:ext uri="{FF2B5EF4-FFF2-40B4-BE49-F238E27FC236}">
                <a16:creationId xmlns:a16="http://schemas.microsoft.com/office/drawing/2014/main" id="{1F45DB80-EBAE-4FB1-AD4B-9DD64295AB42}"/>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fr-FR"/>
          </a:p>
        </p:txBody>
      </p:sp>
      <p:sp>
        <p:nvSpPr>
          <p:cNvPr id="254979" name="Rectangle 3">
            <a:extLst>
              <a:ext uri="{FF2B5EF4-FFF2-40B4-BE49-F238E27FC236}">
                <a16:creationId xmlns:a16="http://schemas.microsoft.com/office/drawing/2014/main" id="{D0FE0958-7D33-46D4-B5C9-7D6CC5D7A9A3}"/>
              </a:ext>
            </a:extLst>
          </p:cNvPr>
          <p:cNvSpPr>
            <a:spLocks noGrp="1" noChangeArrowheads="1"/>
          </p:cNvSpPr>
          <p:nvPr>
            <p:ph type="dt" sz="quarter"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fr-FR"/>
          </a:p>
        </p:txBody>
      </p:sp>
      <p:sp>
        <p:nvSpPr>
          <p:cNvPr id="254980" name="Rectangle 4">
            <a:extLst>
              <a:ext uri="{FF2B5EF4-FFF2-40B4-BE49-F238E27FC236}">
                <a16:creationId xmlns:a16="http://schemas.microsoft.com/office/drawing/2014/main" id="{9EB46645-366C-4E1D-8E49-7DDD8AE8C2DE}"/>
              </a:ext>
            </a:extLst>
          </p:cNvPr>
          <p:cNvSpPr>
            <a:spLocks noGrp="1" noChangeArrowheads="1"/>
          </p:cNvSpPr>
          <p:nvPr>
            <p:ph type="ftr" sz="quarter" idx="2"/>
          </p:nvPr>
        </p:nvSpPr>
        <p:spPr bwMode="auto">
          <a:xfrm>
            <a:off x="0"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fr-FR"/>
          </a:p>
        </p:txBody>
      </p:sp>
      <p:sp>
        <p:nvSpPr>
          <p:cNvPr id="254981" name="Rectangle 5">
            <a:extLst>
              <a:ext uri="{FF2B5EF4-FFF2-40B4-BE49-F238E27FC236}">
                <a16:creationId xmlns:a16="http://schemas.microsoft.com/office/drawing/2014/main" id="{69A0FA5C-5CDB-474E-A664-A861D3517E11}"/>
              </a:ext>
            </a:extLst>
          </p:cNvPr>
          <p:cNvSpPr>
            <a:spLocks noGrp="1" noChangeArrowheads="1"/>
          </p:cNvSpPr>
          <p:nvPr>
            <p:ph type="sldNum" sz="quarter" idx="3"/>
          </p:nvPr>
        </p:nvSpPr>
        <p:spPr bwMode="auto">
          <a:xfrm>
            <a:off x="3849688"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21E7DB6-1A7E-495D-8F63-427F2F6BDD2E}" type="slidenum">
              <a:rPr lang="fr-FR" altLang="fr-FR"/>
              <a:pPr>
                <a:defRPr/>
              </a:pPr>
              <a:t>‹N°›</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DDE7E95-6155-472B-83D4-EE49793CB317}"/>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4099" name="Rectangle 3">
            <a:extLst>
              <a:ext uri="{FF2B5EF4-FFF2-40B4-BE49-F238E27FC236}">
                <a16:creationId xmlns:a16="http://schemas.microsoft.com/office/drawing/2014/main" id="{D8A9EF54-FCA1-46CF-82F8-ED79D5350208}"/>
              </a:ext>
            </a:extLst>
          </p:cNvPr>
          <p:cNvSpPr>
            <a:spLocks noGrp="1" noChangeArrowheads="1"/>
          </p:cNvSpPr>
          <p:nvPr>
            <p:ph type="dt"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38916" name="Rectangle 4">
            <a:extLst>
              <a:ext uri="{FF2B5EF4-FFF2-40B4-BE49-F238E27FC236}">
                <a16:creationId xmlns:a16="http://schemas.microsoft.com/office/drawing/2014/main" id="{35F2FF60-E53C-4E32-8EE8-C499472E38EA}"/>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F9B2F147-35B4-4E7A-94DD-609E50B56343}"/>
              </a:ext>
            </a:extLst>
          </p:cNvPr>
          <p:cNvSpPr>
            <a:spLocks noGrp="1" noChangeArrowheads="1"/>
          </p:cNvSpPr>
          <p:nvPr>
            <p:ph type="body" sz="quarter" idx="3"/>
          </p:nvPr>
        </p:nvSpPr>
        <p:spPr bwMode="auto">
          <a:xfrm>
            <a:off x="679450" y="4714875"/>
            <a:ext cx="5438775" cy="44672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Cliquez pour modifier les styles du texte du masque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4102" name="Rectangle 6">
            <a:extLst>
              <a:ext uri="{FF2B5EF4-FFF2-40B4-BE49-F238E27FC236}">
                <a16:creationId xmlns:a16="http://schemas.microsoft.com/office/drawing/2014/main" id="{A39B41A9-D628-47B6-B611-A4AA3C4E3DFB}"/>
              </a:ext>
            </a:extLst>
          </p:cNvPr>
          <p:cNvSpPr>
            <a:spLocks noGrp="1" noChangeArrowheads="1"/>
          </p:cNvSpPr>
          <p:nvPr>
            <p:ph type="ftr" sz="quarter" idx="4"/>
          </p:nvPr>
        </p:nvSpPr>
        <p:spPr bwMode="auto">
          <a:xfrm>
            <a:off x="0"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4103" name="Rectangle 7">
            <a:extLst>
              <a:ext uri="{FF2B5EF4-FFF2-40B4-BE49-F238E27FC236}">
                <a16:creationId xmlns:a16="http://schemas.microsoft.com/office/drawing/2014/main" id="{BBB0DAC3-5983-40C5-AE8A-06B6F305E2B8}"/>
              </a:ext>
            </a:extLst>
          </p:cNvPr>
          <p:cNvSpPr>
            <a:spLocks noGrp="1" noChangeArrowheads="1"/>
          </p:cNvSpPr>
          <p:nvPr>
            <p:ph type="sldNum" sz="quarter" idx="5"/>
          </p:nvPr>
        </p:nvSpPr>
        <p:spPr bwMode="auto">
          <a:xfrm>
            <a:off x="3849688"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D574143-B7F8-4BBF-8915-C9F7811D5EAE}" type="slidenum">
              <a:rPr lang="en-US" altLang="fr-FR"/>
              <a:pPr>
                <a:defRPr/>
              </a:pPr>
              <a:t>‹N°›</a:t>
            </a:fld>
            <a:endParaRPr lang="en-US"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E1223020-E52E-40FD-A0E8-6418A7EC6DF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4D40AAD-1663-4047-9B80-6F71BC6501C0}" type="slidenum">
              <a:rPr lang="en-US" altLang="fr-FR" smtClean="0"/>
              <a:pPr>
                <a:spcBef>
                  <a:spcPct val="0"/>
                </a:spcBef>
              </a:pPr>
              <a:t>2</a:t>
            </a:fld>
            <a:endParaRPr lang="en-US" altLang="fr-FR"/>
          </a:p>
        </p:txBody>
      </p:sp>
      <p:sp>
        <p:nvSpPr>
          <p:cNvPr id="43011" name="Rectangle 2">
            <a:extLst>
              <a:ext uri="{FF2B5EF4-FFF2-40B4-BE49-F238E27FC236}">
                <a16:creationId xmlns:a16="http://schemas.microsoft.com/office/drawing/2014/main" id="{1783EA43-0EF8-46D9-A6A5-BC93D3523119}"/>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06C2EEF8-A2CE-4E19-9A5C-EF2BCEB37C1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61B86F7A-1B34-4ABC-AFDB-36E0576CB48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67470C3-F5D3-4787-8233-1062096C7B8D}" type="slidenum">
              <a:rPr lang="en-US" altLang="fr-FR" smtClean="0"/>
              <a:pPr>
                <a:spcBef>
                  <a:spcPct val="0"/>
                </a:spcBef>
              </a:pPr>
              <a:t>11</a:t>
            </a:fld>
            <a:endParaRPr lang="en-US" altLang="fr-FR"/>
          </a:p>
        </p:txBody>
      </p:sp>
      <p:sp>
        <p:nvSpPr>
          <p:cNvPr id="61443" name="Rectangle 2">
            <a:extLst>
              <a:ext uri="{FF2B5EF4-FFF2-40B4-BE49-F238E27FC236}">
                <a16:creationId xmlns:a16="http://schemas.microsoft.com/office/drawing/2014/main" id="{2FF3C70D-76C0-477D-AB90-0C0B60825C61}"/>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E5A45C85-8808-4823-AA1E-8414A688C09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DA6984A6-A6B8-4E46-BA47-5E9DE066A09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D8025D6-3150-454E-A616-0AC2C177834F}" type="slidenum">
              <a:rPr lang="en-US" altLang="fr-FR" smtClean="0"/>
              <a:pPr>
                <a:spcBef>
                  <a:spcPct val="0"/>
                </a:spcBef>
              </a:pPr>
              <a:t>12</a:t>
            </a:fld>
            <a:endParaRPr lang="en-US" altLang="fr-FR"/>
          </a:p>
        </p:txBody>
      </p:sp>
      <p:sp>
        <p:nvSpPr>
          <p:cNvPr id="63491" name="Rectangle 2">
            <a:extLst>
              <a:ext uri="{FF2B5EF4-FFF2-40B4-BE49-F238E27FC236}">
                <a16:creationId xmlns:a16="http://schemas.microsoft.com/office/drawing/2014/main" id="{9EC49BF4-DF2C-48EB-BEAC-941E31E72A70}"/>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ABE844FB-9933-44C2-8B2A-1AD9CDD7412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269D84C2-7C32-457A-A359-1E98144459A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BAEAF02-9CF2-4F33-B57E-0619287C1F66}" type="slidenum">
              <a:rPr lang="en-US" altLang="fr-FR" smtClean="0"/>
              <a:pPr>
                <a:spcBef>
                  <a:spcPct val="0"/>
                </a:spcBef>
              </a:pPr>
              <a:t>13</a:t>
            </a:fld>
            <a:endParaRPr lang="en-US" altLang="fr-FR"/>
          </a:p>
        </p:txBody>
      </p:sp>
      <p:sp>
        <p:nvSpPr>
          <p:cNvPr id="65539" name="Rectangle 2">
            <a:extLst>
              <a:ext uri="{FF2B5EF4-FFF2-40B4-BE49-F238E27FC236}">
                <a16:creationId xmlns:a16="http://schemas.microsoft.com/office/drawing/2014/main" id="{CAEB1BD3-8F5A-44C0-B0C7-4419EC7BBF70}"/>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CBB8A9E4-AB97-4044-AC54-73D1B8BE91E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1A4CE3DC-EC04-43B1-B36A-AE27AD325BA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5FF9B0D-5D2C-4688-BCAA-6001BF8DAB77}" type="slidenum">
              <a:rPr lang="en-US" altLang="fr-FR" smtClean="0"/>
              <a:pPr>
                <a:spcBef>
                  <a:spcPct val="0"/>
                </a:spcBef>
              </a:pPr>
              <a:t>23</a:t>
            </a:fld>
            <a:endParaRPr lang="en-US" altLang="fr-FR"/>
          </a:p>
        </p:txBody>
      </p:sp>
      <p:sp>
        <p:nvSpPr>
          <p:cNvPr id="76803" name="Rectangle 2">
            <a:extLst>
              <a:ext uri="{FF2B5EF4-FFF2-40B4-BE49-F238E27FC236}">
                <a16:creationId xmlns:a16="http://schemas.microsoft.com/office/drawing/2014/main" id="{164D0162-4978-4EFD-9CC6-220D16C483EE}"/>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42FA13BD-DECC-4FC7-96B6-C5A43CC01E5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BF17AB1B-EC46-4889-84EE-A93D3B181CD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76EB08C-67AE-4907-8097-664540950CDE}" type="slidenum">
              <a:rPr lang="en-US" altLang="fr-FR" smtClean="0"/>
              <a:pPr>
                <a:spcBef>
                  <a:spcPct val="0"/>
                </a:spcBef>
              </a:pPr>
              <a:t>24</a:t>
            </a:fld>
            <a:endParaRPr lang="en-US" altLang="fr-FR"/>
          </a:p>
        </p:txBody>
      </p:sp>
      <p:sp>
        <p:nvSpPr>
          <p:cNvPr id="78851" name="Rectangle 2">
            <a:extLst>
              <a:ext uri="{FF2B5EF4-FFF2-40B4-BE49-F238E27FC236}">
                <a16:creationId xmlns:a16="http://schemas.microsoft.com/office/drawing/2014/main" id="{0B46B3D0-0B8B-430D-88B4-255A78BACF3E}"/>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47EC0DE4-7972-4947-A276-9BA5C5B833B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9D049971-9297-4F57-8865-624056899D9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2EEB767-3188-49B1-B0E4-5F1437CB9EB2}" type="slidenum">
              <a:rPr lang="en-US" altLang="fr-FR" smtClean="0"/>
              <a:pPr>
                <a:spcBef>
                  <a:spcPct val="0"/>
                </a:spcBef>
              </a:pPr>
              <a:t>25</a:t>
            </a:fld>
            <a:endParaRPr lang="en-US" altLang="fr-FR"/>
          </a:p>
        </p:txBody>
      </p:sp>
      <p:sp>
        <p:nvSpPr>
          <p:cNvPr id="80899" name="Rectangle 2">
            <a:extLst>
              <a:ext uri="{FF2B5EF4-FFF2-40B4-BE49-F238E27FC236}">
                <a16:creationId xmlns:a16="http://schemas.microsoft.com/office/drawing/2014/main" id="{3FD850C9-DEC1-4B52-AAD2-FFDBA6EF98E9}"/>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5D7E611A-1368-496F-99E5-6F1B8267D0C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6369F47E-4394-4FE7-954D-5D8163E70C3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68A66C2-781C-4D87-A6BA-F69ED6277790}" type="slidenum">
              <a:rPr lang="en-US" altLang="fr-FR" smtClean="0"/>
              <a:pPr>
                <a:spcBef>
                  <a:spcPct val="0"/>
                </a:spcBef>
              </a:pPr>
              <a:t>26</a:t>
            </a:fld>
            <a:endParaRPr lang="en-US" altLang="fr-FR"/>
          </a:p>
        </p:txBody>
      </p:sp>
      <p:sp>
        <p:nvSpPr>
          <p:cNvPr id="82947" name="Rectangle 2">
            <a:extLst>
              <a:ext uri="{FF2B5EF4-FFF2-40B4-BE49-F238E27FC236}">
                <a16:creationId xmlns:a16="http://schemas.microsoft.com/office/drawing/2014/main" id="{BC953A77-234D-449C-A141-E53DCE1A6A70}"/>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16431E04-8FB1-4716-BF75-632F7D94941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004764F2-0D61-457C-B59A-AC81793BEDB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C1543EF-8739-4DEF-AB59-48D2B76D47D8}" type="slidenum">
              <a:rPr lang="en-US" altLang="fr-FR" smtClean="0"/>
              <a:pPr>
                <a:spcBef>
                  <a:spcPct val="0"/>
                </a:spcBef>
              </a:pPr>
              <a:t>27</a:t>
            </a:fld>
            <a:endParaRPr lang="en-US" altLang="fr-FR"/>
          </a:p>
        </p:txBody>
      </p:sp>
      <p:sp>
        <p:nvSpPr>
          <p:cNvPr id="84995" name="Rectangle 2">
            <a:extLst>
              <a:ext uri="{FF2B5EF4-FFF2-40B4-BE49-F238E27FC236}">
                <a16:creationId xmlns:a16="http://schemas.microsoft.com/office/drawing/2014/main" id="{D67D0F53-5486-4034-BD38-60105AAA9FA6}"/>
              </a:ext>
            </a:extLst>
          </p:cNvPr>
          <p:cNvSpPr>
            <a:spLocks noGrp="1" noRot="1" noChangeAspect="1" noChangeArrowheads="1" noTextEdit="1"/>
          </p:cNvSpPr>
          <p:nvPr>
            <p:ph type="sldImg"/>
          </p:nvPr>
        </p:nvSpPr>
        <p:spPr>
          <a:xfrm>
            <a:off x="922338" y="746125"/>
            <a:ext cx="4957762" cy="3719513"/>
          </a:xfrm>
          <a:ln/>
        </p:spPr>
      </p:sp>
      <p:sp>
        <p:nvSpPr>
          <p:cNvPr id="84996" name="Rectangle 3">
            <a:extLst>
              <a:ext uri="{FF2B5EF4-FFF2-40B4-BE49-F238E27FC236}">
                <a16:creationId xmlns:a16="http://schemas.microsoft.com/office/drawing/2014/main" id="{A59C4859-9E44-4DCE-9C37-A32D818B586E}"/>
              </a:ext>
            </a:extLst>
          </p:cNvPr>
          <p:cNvSpPr>
            <a:spLocks noGrp="1" noChangeArrowheads="1"/>
          </p:cNvSpPr>
          <p:nvPr>
            <p:ph type="body" idx="1"/>
          </p:nvPr>
        </p:nvSpPr>
        <p:spPr>
          <a:xfrm>
            <a:off x="906463" y="4714875"/>
            <a:ext cx="4984750" cy="44672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A724BC52-3E38-4D50-8452-33140A5E7A3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FD92396-EA51-4879-AA13-AA25216DA8B3}" type="slidenum">
              <a:rPr lang="en-US" altLang="fr-FR" smtClean="0"/>
              <a:pPr>
                <a:spcBef>
                  <a:spcPct val="0"/>
                </a:spcBef>
              </a:pPr>
              <a:t>28</a:t>
            </a:fld>
            <a:endParaRPr lang="en-US" altLang="fr-FR"/>
          </a:p>
        </p:txBody>
      </p:sp>
      <p:sp>
        <p:nvSpPr>
          <p:cNvPr id="87043" name="Rectangle 2">
            <a:extLst>
              <a:ext uri="{FF2B5EF4-FFF2-40B4-BE49-F238E27FC236}">
                <a16:creationId xmlns:a16="http://schemas.microsoft.com/office/drawing/2014/main" id="{AD8FE76B-915E-4993-81AB-BEB3E0D49F77}"/>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8357B85E-F0F9-465E-9BC4-A71652B84FA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DDBF2949-17FC-4FCF-9AD4-B04FCC3E186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743AFBC-6858-4639-9109-F0190ADCD807}" type="slidenum">
              <a:rPr lang="en-US" altLang="fr-FR" smtClean="0"/>
              <a:pPr>
                <a:spcBef>
                  <a:spcPct val="0"/>
                </a:spcBef>
              </a:pPr>
              <a:t>29</a:t>
            </a:fld>
            <a:endParaRPr lang="en-US" altLang="fr-FR"/>
          </a:p>
        </p:txBody>
      </p:sp>
      <p:sp>
        <p:nvSpPr>
          <p:cNvPr id="89091" name="Rectangle 2">
            <a:extLst>
              <a:ext uri="{FF2B5EF4-FFF2-40B4-BE49-F238E27FC236}">
                <a16:creationId xmlns:a16="http://schemas.microsoft.com/office/drawing/2014/main" id="{F8B87A0A-BF7C-4877-833B-F9D9FE4F8381}"/>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12EA8526-7FA4-436F-9FCF-F6459E27F2D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3BA2321B-FB8D-45C1-A9AD-827BA0370FB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DA9A80B-9EB5-416D-94C8-E04CE8D18ABA}" type="slidenum">
              <a:rPr lang="en-US" altLang="fr-FR" smtClean="0"/>
              <a:pPr>
                <a:spcBef>
                  <a:spcPct val="0"/>
                </a:spcBef>
              </a:pPr>
              <a:t>3</a:t>
            </a:fld>
            <a:endParaRPr lang="en-US" altLang="fr-FR"/>
          </a:p>
        </p:txBody>
      </p:sp>
      <p:sp>
        <p:nvSpPr>
          <p:cNvPr id="45059" name="Rectangle 2">
            <a:extLst>
              <a:ext uri="{FF2B5EF4-FFF2-40B4-BE49-F238E27FC236}">
                <a16:creationId xmlns:a16="http://schemas.microsoft.com/office/drawing/2014/main" id="{FE2D70F2-D15B-4595-9F06-D3D5F1B9655A}"/>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F05E8914-500E-4802-90BE-054DC7261EA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69CC50F6-71B3-42B4-B880-087B01DB300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BFFF7B6-1247-44C2-B050-AB4C7C3A482A}" type="slidenum">
              <a:rPr lang="en-US" altLang="fr-FR" smtClean="0"/>
              <a:pPr>
                <a:spcBef>
                  <a:spcPct val="0"/>
                </a:spcBef>
              </a:pPr>
              <a:t>30</a:t>
            </a:fld>
            <a:endParaRPr lang="en-US" altLang="fr-FR"/>
          </a:p>
        </p:txBody>
      </p:sp>
      <p:sp>
        <p:nvSpPr>
          <p:cNvPr id="91139" name="Rectangle 2">
            <a:extLst>
              <a:ext uri="{FF2B5EF4-FFF2-40B4-BE49-F238E27FC236}">
                <a16:creationId xmlns:a16="http://schemas.microsoft.com/office/drawing/2014/main" id="{A701C053-5254-4E0C-BEA4-01B7D01219DA}"/>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E1C0B0FC-E23C-4AA4-A524-322ABD87781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ADCF43DB-A4A1-43D0-BA65-3113D108310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C854158-CBD4-49D2-A45E-3644DB31105C}" type="slidenum">
              <a:rPr lang="en-US" altLang="fr-FR" smtClean="0"/>
              <a:pPr>
                <a:spcBef>
                  <a:spcPct val="0"/>
                </a:spcBef>
              </a:pPr>
              <a:t>31</a:t>
            </a:fld>
            <a:endParaRPr lang="en-US" altLang="fr-FR"/>
          </a:p>
        </p:txBody>
      </p:sp>
      <p:sp>
        <p:nvSpPr>
          <p:cNvPr id="93187" name="Rectangle 2">
            <a:extLst>
              <a:ext uri="{FF2B5EF4-FFF2-40B4-BE49-F238E27FC236}">
                <a16:creationId xmlns:a16="http://schemas.microsoft.com/office/drawing/2014/main" id="{764523B0-8FFB-405B-8878-EF0E91E5CC3F}"/>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ED9D0817-7EE0-4ABF-A512-F59419D182F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895E7767-2F36-4C7C-AF2B-50CDBA4DF35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190668-5F7B-4E22-978B-3341A6D3302B}" type="slidenum">
              <a:rPr lang="en-US" altLang="fr-FR" smtClean="0"/>
              <a:pPr>
                <a:spcBef>
                  <a:spcPct val="0"/>
                </a:spcBef>
              </a:pPr>
              <a:t>32</a:t>
            </a:fld>
            <a:endParaRPr lang="en-US" altLang="fr-FR"/>
          </a:p>
        </p:txBody>
      </p:sp>
      <p:sp>
        <p:nvSpPr>
          <p:cNvPr id="95235" name="Rectangle 2">
            <a:extLst>
              <a:ext uri="{FF2B5EF4-FFF2-40B4-BE49-F238E27FC236}">
                <a16:creationId xmlns:a16="http://schemas.microsoft.com/office/drawing/2014/main" id="{D9813551-7C42-4B7B-963D-641EB635D7B3}"/>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940100F4-90F4-461B-B45F-95901D8BF6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1933E698-44E4-4DDA-9C8B-1EB24F860AA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9266736-D0D5-4AF6-8754-9B0DFB85B711}" type="slidenum">
              <a:rPr lang="en-US" altLang="fr-FR" smtClean="0"/>
              <a:pPr>
                <a:spcBef>
                  <a:spcPct val="0"/>
                </a:spcBef>
              </a:pPr>
              <a:t>33</a:t>
            </a:fld>
            <a:endParaRPr lang="en-US" altLang="fr-FR"/>
          </a:p>
        </p:txBody>
      </p:sp>
      <p:sp>
        <p:nvSpPr>
          <p:cNvPr id="97283" name="Rectangle 2">
            <a:extLst>
              <a:ext uri="{FF2B5EF4-FFF2-40B4-BE49-F238E27FC236}">
                <a16:creationId xmlns:a16="http://schemas.microsoft.com/office/drawing/2014/main" id="{CDC8F71E-680D-4591-AFE3-140148595EA3}"/>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3179BBCB-8F88-4F68-9171-3131622C533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5FF0EBE6-24FC-4C7F-8130-8C6208658EA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AD0AAD9-1CAF-49C9-BAA0-6B74FB8E8FD1}" type="slidenum">
              <a:rPr lang="en-US" altLang="fr-FR" smtClean="0"/>
              <a:pPr>
                <a:spcBef>
                  <a:spcPct val="0"/>
                </a:spcBef>
              </a:pPr>
              <a:t>34</a:t>
            </a:fld>
            <a:endParaRPr lang="en-US" altLang="fr-FR"/>
          </a:p>
        </p:txBody>
      </p:sp>
      <p:sp>
        <p:nvSpPr>
          <p:cNvPr id="99331" name="Rectangle 2">
            <a:extLst>
              <a:ext uri="{FF2B5EF4-FFF2-40B4-BE49-F238E27FC236}">
                <a16:creationId xmlns:a16="http://schemas.microsoft.com/office/drawing/2014/main" id="{F7A929B6-0B42-4ADC-AE08-C19C45337295}"/>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FEBD2D2A-CEFD-4D38-89E3-D6B3AD56C8A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DA8BF34D-74FE-4EBF-BF16-52F87684FEC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80E3B32-5A68-43EA-A84F-450E4EF41723}" type="slidenum">
              <a:rPr lang="en-US" altLang="fr-FR" smtClean="0"/>
              <a:pPr>
                <a:spcBef>
                  <a:spcPct val="0"/>
                </a:spcBef>
              </a:pPr>
              <a:t>35</a:t>
            </a:fld>
            <a:endParaRPr lang="en-US" altLang="fr-FR"/>
          </a:p>
        </p:txBody>
      </p:sp>
      <p:sp>
        <p:nvSpPr>
          <p:cNvPr id="101379" name="Rectangle 2">
            <a:extLst>
              <a:ext uri="{FF2B5EF4-FFF2-40B4-BE49-F238E27FC236}">
                <a16:creationId xmlns:a16="http://schemas.microsoft.com/office/drawing/2014/main" id="{982043FB-EE64-4896-B78E-2C39330203A7}"/>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E0EF9796-50A4-4806-B24C-50B10808FF5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DFFE057F-9C96-47CC-965C-2B7769561C8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F966088-DCA5-4542-B805-99157EF7E6B3}" type="slidenum">
              <a:rPr lang="en-US" altLang="fr-FR" smtClean="0"/>
              <a:pPr>
                <a:spcBef>
                  <a:spcPct val="0"/>
                </a:spcBef>
              </a:pPr>
              <a:t>36</a:t>
            </a:fld>
            <a:endParaRPr lang="en-US" altLang="fr-FR"/>
          </a:p>
        </p:txBody>
      </p:sp>
      <p:sp>
        <p:nvSpPr>
          <p:cNvPr id="103427" name="Rectangle 2">
            <a:extLst>
              <a:ext uri="{FF2B5EF4-FFF2-40B4-BE49-F238E27FC236}">
                <a16:creationId xmlns:a16="http://schemas.microsoft.com/office/drawing/2014/main" id="{F87E94CE-FE72-44FD-9906-7EDFA0D2F06F}"/>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281BB8B2-D2E7-4452-817E-654E800A91E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04EEB76B-947A-48E9-AF63-9C2F2FE9C4D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5892877-5ABB-4658-83FF-1D96FCF72F3D}" type="slidenum">
              <a:rPr lang="en-US" altLang="fr-FR" smtClean="0"/>
              <a:pPr>
                <a:spcBef>
                  <a:spcPct val="0"/>
                </a:spcBef>
              </a:pPr>
              <a:t>37</a:t>
            </a:fld>
            <a:endParaRPr lang="en-US" altLang="fr-FR"/>
          </a:p>
        </p:txBody>
      </p:sp>
      <p:sp>
        <p:nvSpPr>
          <p:cNvPr id="105475" name="Rectangle 2">
            <a:extLst>
              <a:ext uri="{FF2B5EF4-FFF2-40B4-BE49-F238E27FC236}">
                <a16:creationId xmlns:a16="http://schemas.microsoft.com/office/drawing/2014/main" id="{3ACBEBBF-D447-4259-AC5B-A60DE45E8C73}"/>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95965A4D-C3D1-4686-B398-65A3CD5EB5A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8DFA0A4D-F836-4783-A903-B4AD4C1010C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25125E4-46E5-485F-B7FF-EBD8226A97F2}" type="slidenum">
              <a:rPr lang="en-US" altLang="fr-FR" smtClean="0"/>
              <a:pPr>
                <a:spcBef>
                  <a:spcPct val="0"/>
                </a:spcBef>
              </a:pPr>
              <a:t>38</a:t>
            </a:fld>
            <a:endParaRPr lang="en-US" altLang="fr-FR"/>
          </a:p>
        </p:txBody>
      </p:sp>
      <p:sp>
        <p:nvSpPr>
          <p:cNvPr id="107523" name="Rectangle 2">
            <a:extLst>
              <a:ext uri="{FF2B5EF4-FFF2-40B4-BE49-F238E27FC236}">
                <a16:creationId xmlns:a16="http://schemas.microsoft.com/office/drawing/2014/main" id="{C883E2D5-1D3C-42FB-A2AC-460FF338BE68}"/>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55E32087-418C-41EF-955B-215E94B98A3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4E7FB148-F93A-4FE0-A336-A07927C360D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F28ABE4-D8F7-47A1-BB4B-2783F643781C}" type="slidenum">
              <a:rPr lang="en-US" altLang="fr-FR" smtClean="0"/>
              <a:pPr>
                <a:spcBef>
                  <a:spcPct val="0"/>
                </a:spcBef>
              </a:pPr>
              <a:t>39</a:t>
            </a:fld>
            <a:endParaRPr lang="en-US" altLang="fr-FR"/>
          </a:p>
        </p:txBody>
      </p:sp>
      <p:sp>
        <p:nvSpPr>
          <p:cNvPr id="109571" name="Rectangle 2">
            <a:extLst>
              <a:ext uri="{FF2B5EF4-FFF2-40B4-BE49-F238E27FC236}">
                <a16:creationId xmlns:a16="http://schemas.microsoft.com/office/drawing/2014/main" id="{0D370407-B038-4289-B261-AD51CA40216E}"/>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FC375962-E5FD-4ECC-B097-6B35F8DB649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BBFC58AD-EB91-4030-81EF-2A7E803948A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54D1101-F954-46D1-84F6-54721109D477}" type="slidenum">
              <a:rPr lang="en-US" altLang="fr-FR" smtClean="0"/>
              <a:pPr>
                <a:spcBef>
                  <a:spcPct val="0"/>
                </a:spcBef>
              </a:pPr>
              <a:t>4</a:t>
            </a:fld>
            <a:endParaRPr lang="en-US" altLang="fr-FR"/>
          </a:p>
        </p:txBody>
      </p:sp>
      <p:sp>
        <p:nvSpPr>
          <p:cNvPr id="47107" name="Rectangle 2">
            <a:extLst>
              <a:ext uri="{FF2B5EF4-FFF2-40B4-BE49-F238E27FC236}">
                <a16:creationId xmlns:a16="http://schemas.microsoft.com/office/drawing/2014/main" id="{0D2A2CBC-A4DD-4488-A4C4-C0E575B0A7D4}"/>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A3E8709E-055C-4D1F-9863-456947DC04B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1D489F35-9DA2-45AD-A655-2B337D4EC24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DD671E8-1480-446D-AF58-CEB4D9BF0226}" type="slidenum">
              <a:rPr lang="en-US" altLang="fr-FR" smtClean="0"/>
              <a:pPr>
                <a:spcBef>
                  <a:spcPct val="0"/>
                </a:spcBef>
              </a:pPr>
              <a:t>40</a:t>
            </a:fld>
            <a:endParaRPr lang="en-US" altLang="fr-FR"/>
          </a:p>
        </p:txBody>
      </p:sp>
      <p:sp>
        <p:nvSpPr>
          <p:cNvPr id="111619" name="Rectangle 2">
            <a:extLst>
              <a:ext uri="{FF2B5EF4-FFF2-40B4-BE49-F238E27FC236}">
                <a16:creationId xmlns:a16="http://schemas.microsoft.com/office/drawing/2014/main" id="{36636F2B-67BA-4870-B3A8-1B366B9E2588}"/>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ED030835-D230-4E50-8DB7-A6125E55486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12DD40F1-AE67-4CEB-B188-A08A01B3A19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6D7939A-7C85-4C0F-92F5-7AF24ECF30DD}" type="slidenum">
              <a:rPr lang="en-US" altLang="fr-FR" smtClean="0"/>
              <a:pPr>
                <a:spcBef>
                  <a:spcPct val="0"/>
                </a:spcBef>
              </a:pPr>
              <a:t>41</a:t>
            </a:fld>
            <a:endParaRPr lang="en-US" altLang="fr-FR"/>
          </a:p>
        </p:txBody>
      </p:sp>
      <p:sp>
        <p:nvSpPr>
          <p:cNvPr id="113667" name="Rectangle 2">
            <a:extLst>
              <a:ext uri="{FF2B5EF4-FFF2-40B4-BE49-F238E27FC236}">
                <a16:creationId xmlns:a16="http://schemas.microsoft.com/office/drawing/2014/main" id="{194D50C0-A814-4C75-9B0A-163F69112DBA}"/>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71D67200-A1F3-4C2B-9005-F40E0E97C82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717A3DC2-FE61-4D7D-983D-41CD13B3806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28E32DD-CCB7-4759-BBAB-CBB3808AA935}" type="slidenum">
              <a:rPr lang="en-US" altLang="fr-FR" smtClean="0"/>
              <a:pPr>
                <a:spcBef>
                  <a:spcPct val="0"/>
                </a:spcBef>
              </a:pPr>
              <a:t>42</a:t>
            </a:fld>
            <a:endParaRPr lang="en-US" altLang="fr-FR"/>
          </a:p>
        </p:txBody>
      </p:sp>
      <p:sp>
        <p:nvSpPr>
          <p:cNvPr id="115715" name="Rectangle 2">
            <a:extLst>
              <a:ext uri="{FF2B5EF4-FFF2-40B4-BE49-F238E27FC236}">
                <a16:creationId xmlns:a16="http://schemas.microsoft.com/office/drawing/2014/main" id="{EDD332BC-9010-4428-BEC9-27184BDE047A}"/>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3B0C5CF5-E499-4131-B63A-FAE50613DD9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FFE2D48D-DA46-4427-92B9-C3C709C7299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A0F666F-781D-458A-9D0D-2C918C709610}" type="slidenum">
              <a:rPr lang="en-US" altLang="fr-FR" smtClean="0"/>
              <a:pPr>
                <a:spcBef>
                  <a:spcPct val="0"/>
                </a:spcBef>
              </a:pPr>
              <a:t>43</a:t>
            </a:fld>
            <a:endParaRPr lang="en-US" altLang="fr-FR"/>
          </a:p>
        </p:txBody>
      </p:sp>
      <p:sp>
        <p:nvSpPr>
          <p:cNvPr id="117763" name="Rectangle 2">
            <a:extLst>
              <a:ext uri="{FF2B5EF4-FFF2-40B4-BE49-F238E27FC236}">
                <a16:creationId xmlns:a16="http://schemas.microsoft.com/office/drawing/2014/main" id="{41249187-9180-428C-AD09-8E525EBEB494}"/>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8C0D22A2-AA75-453C-AFCA-44DD290496D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89D22E0A-67F2-4296-AC1B-9B837FC5017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4AE4FB4-7125-4260-B8B1-5423FD8A1264}" type="slidenum">
              <a:rPr lang="en-US" altLang="fr-FR" smtClean="0"/>
              <a:pPr>
                <a:spcBef>
                  <a:spcPct val="0"/>
                </a:spcBef>
              </a:pPr>
              <a:t>44</a:t>
            </a:fld>
            <a:endParaRPr lang="en-US" altLang="fr-FR"/>
          </a:p>
        </p:txBody>
      </p:sp>
      <p:sp>
        <p:nvSpPr>
          <p:cNvPr id="119811" name="Rectangle 2">
            <a:extLst>
              <a:ext uri="{FF2B5EF4-FFF2-40B4-BE49-F238E27FC236}">
                <a16:creationId xmlns:a16="http://schemas.microsoft.com/office/drawing/2014/main" id="{D11EC00C-55C1-4A85-AD98-EA31B67C5DCD}"/>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8F2B4243-5C5A-4B62-894A-3DC7F9A01DD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BE2396C6-FA57-4FE3-8345-02C8FBE26C1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8DA2C82-C8E6-4745-B86C-63F4DE0E24CC}" type="slidenum">
              <a:rPr lang="en-US" altLang="fr-FR" smtClean="0"/>
              <a:pPr>
                <a:spcBef>
                  <a:spcPct val="0"/>
                </a:spcBef>
              </a:pPr>
              <a:t>45</a:t>
            </a:fld>
            <a:endParaRPr lang="en-US" altLang="fr-FR"/>
          </a:p>
        </p:txBody>
      </p:sp>
      <p:sp>
        <p:nvSpPr>
          <p:cNvPr id="121859" name="Rectangle 2">
            <a:extLst>
              <a:ext uri="{FF2B5EF4-FFF2-40B4-BE49-F238E27FC236}">
                <a16:creationId xmlns:a16="http://schemas.microsoft.com/office/drawing/2014/main" id="{D1B7C4A2-033C-4C4C-8F8E-9E9206840188}"/>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E9979FC4-BB02-44AA-8FC1-57B39AC2E11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C9C90D56-DBA1-4297-B710-9AE7B471CCD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0DD0FED-6175-4E9C-B94E-1E49DA44E289}" type="slidenum">
              <a:rPr lang="en-US" altLang="fr-FR" smtClean="0"/>
              <a:pPr>
                <a:spcBef>
                  <a:spcPct val="0"/>
                </a:spcBef>
              </a:pPr>
              <a:t>46</a:t>
            </a:fld>
            <a:endParaRPr lang="en-US" altLang="fr-FR"/>
          </a:p>
        </p:txBody>
      </p:sp>
      <p:sp>
        <p:nvSpPr>
          <p:cNvPr id="123907" name="Rectangle 2">
            <a:extLst>
              <a:ext uri="{FF2B5EF4-FFF2-40B4-BE49-F238E27FC236}">
                <a16:creationId xmlns:a16="http://schemas.microsoft.com/office/drawing/2014/main" id="{5C235E81-EB0E-4E63-B74C-134ABFB45C42}"/>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8869DD36-80BE-4154-AA6A-692B5149CFA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0C0C19D9-66B7-4514-8EB3-E7CD23FE2DA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D347246-DB9E-4CF4-B1A7-7F165BA54CCB}" type="slidenum">
              <a:rPr lang="en-US" altLang="fr-FR" smtClean="0"/>
              <a:pPr>
                <a:spcBef>
                  <a:spcPct val="0"/>
                </a:spcBef>
              </a:pPr>
              <a:t>47</a:t>
            </a:fld>
            <a:endParaRPr lang="en-US" altLang="fr-FR"/>
          </a:p>
        </p:txBody>
      </p:sp>
      <p:sp>
        <p:nvSpPr>
          <p:cNvPr id="125955" name="Rectangle 2">
            <a:extLst>
              <a:ext uri="{FF2B5EF4-FFF2-40B4-BE49-F238E27FC236}">
                <a16:creationId xmlns:a16="http://schemas.microsoft.com/office/drawing/2014/main" id="{DCF329BF-5C84-42BF-B19D-807867BAC8D2}"/>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E3392465-BB13-4A66-9AD0-0DC7194457F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78A7B081-FBB1-4BB7-8C27-8AE98C4F723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854D085-09D1-4E66-889C-EBF6B9E6489D}" type="slidenum">
              <a:rPr lang="en-US" altLang="fr-FR" smtClean="0"/>
              <a:pPr>
                <a:spcBef>
                  <a:spcPct val="0"/>
                </a:spcBef>
              </a:pPr>
              <a:t>48</a:t>
            </a:fld>
            <a:endParaRPr lang="en-US" altLang="fr-FR"/>
          </a:p>
        </p:txBody>
      </p:sp>
      <p:sp>
        <p:nvSpPr>
          <p:cNvPr id="128003" name="Rectangle 2">
            <a:extLst>
              <a:ext uri="{FF2B5EF4-FFF2-40B4-BE49-F238E27FC236}">
                <a16:creationId xmlns:a16="http://schemas.microsoft.com/office/drawing/2014/main" id="{92084A9F-3524-4DAA-974D-2CDF20ADF0B0}"/>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31B95DAE-3CD1-4305-8B5D-D419BEB9CF0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D42C15E4-2BD3-497F-910E-BEFCD9653B2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FA9C970-856A-431E-99FA-F88C956B3641}" type="slidenum">
              <a:rPr lang="en-US" altLang="fr-FR" smtClean="0"/>
              <a:pPr>
                <a:spcBef>
                  <a:spcPct val="0"/>
                </a:spcBef>
              </a:pPr>
              <a:t>49</a:t>
            </a:fld>
            <a:endParaRPr lang="en-US" altLang="fr-FR"/>
          </a:p>
        </p:txBody>
      </p:sp>
      <p:sp>
        <p:nvSpPr>
          <p:cNvPr id="130051" name="Rectangle 2">
            <a:extLst>
              <a:ext uri="{FF2B5EF4-FFF2-40B4-BE49-F238E27FC236}">
                <a16:creationId xmlns:a16="http://schemas.microsoft.com/office/drawing/2014/main" id="{E7A10A7C-70B4-42EF-9477-111BDFE2401E}"/>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D4EB90A0-31D3-4ED4-A6E0-A30CB4677B1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D4FFFBAE-26C6-4A4D-B956-D205FEA4FC7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41CC3AD-4550-40A2-86BD-79A77F80ABBD}" type="slidenum">
              <a:rPr lang="en-US" altLang="fr-FR" smtClean="0"/>
              <a:pPr>
                <a:spcBef>
                  <a:spcPct val="0"/>
                </a:spcBef>
              </a:pPr>
              <a:t>5</a:t>
            </a:fld>
            <a:endParaRPr lang="en-US" altLang="fr-FR"/>
          </a:p>
        </p:txBody>
      </p:sp>
      <p:sp>
        <p:nvSpPr>
          <p:cNvPr id="49155" name="Rectangle 2">
            <a:extLst>
              <a:ext uri="{FF2B5EF4-FFF2-40B4-BE49-F238E27FC236}">
                <a16:creationId xmlns:a16="http://schemas.microsoft.com/office/drawing/2014/main" id="{DD0AA0EE-5F1C-4CCB-9B2D-7BB212FD5AE6}"/>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6275690E-B5D9-420A-AEC2-03CE8D2A79C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DB21870A-9D8F-426F-B66C-7AC1FDDF0A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BEBCBDE-6296-463F-A0FC-A871D67E14D7}" type="slidenum">
              <a:rPr lang="en-US" altLang="fr-FR" smtClean="0"/>
              <a:pPr>
                <a:spcBef>
                  <a:spcPct val="0"/>
                </a:spcBef>
              </a:pPr>
              <a:t>50</a:t>
            </a:fld>
            <a:endParaRPr lang="en-US" altLang="fr-FR"/>
          </a:p>
        </p:txBody>
      </p:sp>
      <p:sp>
        <p:nvSpPr>
          <p:cNvPr id="132099" name="Rectangle 2">
            <a:extLst>
              <a:ext uri="{FF2B5EF4-FFF2-40B4-BE49-F238E27FC236}">
                <a16:creationId xmlns:a16="http://schemas.microsoft.com/office/drawing/2014/main" id="{94DDF30D-862A-4063-8BAC-B6624FA1DEC2}"/>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A25B17B2-0270-4CF5-A88C-F5BF35B4742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8AA99C6E-6F53-495D-A972-92D04DDDEC5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84D3C5B-712E-467F-85BC-FE6411C40979}" type="slidenum">
              <a:rPr lang="en-US" altLang="fr-FR" smtClean="0"/>
              <a:pPr>
                <a:spcBef>
                  <a:spcPct val="0"/>
                </a:spcBef>
              </a:pPr>
              <a:t>51</a:t>
            </a:fld>
            <a:endParaRPr lang="en-US" altLang="fr-FR"/>
          </a:p>
        </p:txBody>
      </p:sp>
      <p:sp>
        <p:nvSpPr>
          <p:cNvPr id="134147" name="Rectangle 2">
            <a:extLst>
              <a:ext uri="{FF2B5EF4-FFF2-40B4-BE49-F238E27FC236}">
                <a16:creationId xmlns:a16="http://schemas.microsoft.com/office/drawing/2014/main" id="{CB271A08-73DD-40CF-97E7-C9A3EEFD76FB}"/>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AFC24EB6-F3C2-42AC-9A55-8523E457EAB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2D7FC5E7-B8F5-45B5-A097-7A6E1D561B8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AE21432-B762-495B-9E98-B2F8017835FE}" type="slidenum">
              <a:rPr lang="en-US" altLang="fr-FR" smtClean="0"/>
              <a:pPr>
                <a:spcBef>
                  <a:spcPct val="0"/>
                </a:spcBef>
              </a:pPr>
              <a:t>52</a:t>
            </a:fld>
            <a:endParaRPr lang="en-US" altLang="fr-FR"/>
          </a:p>
        </p:txBody>
      </p:sp>
      <p:sp>
        <p:nvSpPr>
          <p:cNvPr id="136195" name="Rectangle 2">
            <a:extLst>
              <a:ext uri="{FF2B5EF4-FFF2-40B4-BE49-F238E27FC236}">
                <a16:creationId xmlns:a16="http://schemas.microsoft.com/office/drawing/2014/main" id="{0E957F20-AED4-4B3D-B59F-0B490867B962}"/>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7D675879-5A08-49A2-84DE-D6B3E6D8B76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4EA35C68-67EB-4799-B81B-10101040116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88CF442-51E3-4350-B24B-7DD5ADE2F308}" type="slidenum">
              <a:rPr lang="en-US" altLang="fr-FR" smtClean="0"/>
              <a:pPr>
                <a:spcBef>
                  <a:spcPct val="0"/>
                </a:spcBef>
              </a:pPr>
              <a:t>53</a:t>
            </a:fld>
            <a:endParaRPr lang="en-US" altLang="fr-FR"/>
          </a:p>
        </p:txBody>
      </p:sp>
      <p:sp>
        <p:nvSpPr>
          <p:cNvPr id="138243" name="Rectangle 2">
            <a:extLst>
              <a:ext uri="{FF2B5EF4-FFF2-40B4-BE49-F238E27FC236}">
                <a16:creationId xmlns:a16="http://schemas.microsoft.com/office/drawing/2014/main" id="{0D14E625-830D-4360-A256-E3B6B241063F}"/>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2096075E-0592-43E4-A7E3-3DDDE646BBA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4E35563D-64CD-42B9-8EFC-78ACFC93CCC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1E7810A-F9C0-4B85-BCB0-49F0407E1ADC}" type="slidenum">
              <a:rPr lang="en-US" altLang="fr-FR" smtClean="0"/>
              <a:pPr>
                <a:spcBef>
                  <a:spcPct val="0"/>
                </a:spcBef>
              </a:pPr>
              <a:t>54</a:t>
            </a:fld>
            <a:endParaRPr lang="en-US" altLang="fr-FR"/>
          </a:p>
        </p:txBody>
      </p:sp>
      <p:sp>
        <p:nvSpPr>
          <p:cNvPr id="140291" name="Rectangle 2">
            <a:extLst>
              <a:ext uri="{FF2B5EF4-FFF2-40B4-BE49-F238E27FC236}">
                <a16:creationId xmlns:a16="http://schemas.microsoft.com/office/drawing/2014/main" id="{7989C83C-4333-4028-9B18-8633DA9A6CA0}"/>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22298C77-4B19-4F39-810C-D06EE3989FA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2EC4768F-FFFE-460E-8AAB-2353356CD2E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75B0C9E-7251-4BDA-A6BE-DFB97F59A5C5}" type="slidenum">
              <a:rPr lang="en-US" altLang="fr-FR" smtClean="0"/>
              <a:pPr>
                <a:spcBef>
                  <a:spcPct val="0"/>
                </a:spcBef>
              </a:pPr>
              <a:t>55</a:t>
            </a:fld>
            <a:endParaRPr lang="en-US" altLang="fr-FR"/>
          </a:p>
        </p:txBody>
      </p:sp>
      <p:sp>
        <p:nvSpPr>
          <p:cNvPr id="142339" name="Rectangle 2">
            <a:extLst>
              <a:ext uri="{FF2B5EF4-FFF2-40B4-BE49-F238E27FC236}">
                <a16:creationId xmlns:a16="http://schemas.microsoft.com/office/drawing/2014/main" id="{4C1708CB-C685-4D59-B203-A5741E7D427E}"/>
              </a:ext>
            </a:extLst>
          </p:cNvPr>
          <p:cNvSpPr>
            <a:spLocks noGrp="1" noRot="1" noChangeAspect="1" noChangeArrowheads="1" noTextEdit="1"/>
          </p:cNvSpPr>
          <p:nvPr>
            <p:ph type="sldImg"/>
          </p:nvPr>
        </p:nvSpPr>
        <p:spPr>
          <a:ln/>
        </p:spPr>
      </p:sp>
      <p:sp>
        <p:nvSpPr>
          <p:cNvPr id="142340" name="Rectangle 3">
            <a:extLst>
              <a:ext uri="{FF2B5EF4-FFF2-40B4-BE49-F238E27FC236}">
                <a16:creationId xmlns:a16="http://schemas.microsoft.com/office/drawing/2014/main" id="{FCF0BB21-5CDF-42A4-994E-F7DFD0DA250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2421C6AE-C56F-4B1F-91BC-0087651C68F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E1E8FEE-C2A7-43A3-9AE6-24D8BDAA3ABF}" type="slidenum">
              <a:rPr lang="en-US" altLang="fr-FR" smtClean="0"/>
              <a:pPr>
                <a:spcBef>
                  <a:spcPct val="0"/>
                </a:spcBef>
              </a:pPr>
              <a:t>56</a:t>
            </a:fld>
            <a:endParaRPr lang="en-US" altLang="fr-FR"/>
          </a:p>
        </p:txBody>
      </p:sp>
      <p:sp>
        <p:nvSpPr>
          <p:cNvPr id="144387" name="Rectangle 2">
            <a:extLst>
              <a:ext uri="{FF2B5EF4-FFF2-40B4-BE49-F238E27FC236}">
                <a16:creationId xmlns:a16="http://schemas.microsoft.com/office/drawing/2014/main" id="{88977530-546D-4222-B579-E0E48591A6FC}"/>
              </a:ext>
            </a:extLst>
          </p:cNvPr>
          <p:cNvSpPr>
            <a:spLocks noGrp="1" noRot="1" noChangeAspect="1" noChangeArrowheads="1" noTextEdit="1"/>
          </p:cNvSpPr>
          <p:nvPr>
            <p:ph type="sldImg"/>
          </p:nvPr>
        </p:nvSpPr>
        <p:spPr>
          <a:ln/>
        </p:spPr>
      </p:sp>
      <p:sp>
        <p:nvSpPr>
          <p:cNvPr id="144388" name="Rectangle 3">
            <a:extLst>
              <a:ext uri="{FF2B5EF4-FFF2-40B4-BE49-F238E27FC236}">
                <a16:creationId xmlns:a16="http://schemas.microsoft.com/office/drawing/2014/main" id="{4C73DB2C-BDA9-49DB-B174-88D7896B7CD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ED8BCC26-990D-4D9F-835B-050612191CC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064C8E0-38B6-4771-9900-AC7A9753F1CB}" type="slidenum">
              <a:rPr lang="en-US" altLang="fr-FR" smtClean="0"/>
              <a:pPr>
                <a:spcBef>
                  <a:spcPct val="0"/>
                </a:spcBef>
              </a:pPr>
              <a:t>57</a:t>
            </a:fld>
            <a:endParaRPr lang="en-US" altLang="fr-FR"/>
          </a:p>
        </p:txBody>
      </p:sp>
      <p:sp>
        <p:nvSpPr>
          <p:cNvPr id="146435" name="Rectangle 2">
            <a:extLst>
              <a:ext uri="{FF2B5EF4-FFF2-40B4-BE49-F238E27FC236}">
                <a16:creationId xmlns:a16="http://schemas.microsoft.com/office/drawing/2014/main" id="{3B3885EE-9012-4C51-86B3-A6C61B9C9C29}"/>
              </a:ext>
            </a:extLst>
          </p:cNvPr>
          <p:cNvSpPr>
            <a:spLocks noGrp="1" noRot="1" noChangeAspect="1" noChangeArrowheads="1" noTextEdit="1"/>
          </p:cNvSpPr>
          <p:nvPr>
            <p:ph type="sldImg"/>
          </p:nvPr>
        </p:nvSpPr>
        <p:spPr>
          <a:ln/>
        </p:spPr>
      </p:sp>
      <p:sp>
        <p:nvSpPr>
          <p:cNvPr id="146436" name="Rectangle 3">
            <a:extLst>
              <a:ext uri="{FF2B5EF4-FFF2-40B4-BE49-F238E27FC236}">
                <a16:creationId xmlns:a16="http://schemas.microsoft.com/office/drawing/2014/main" id="{539F4B2A-9395-45AA-8EE4-339EB9C0DC1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C975903B-5DB3-4C9E-BAB2-EA1370B83DD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0A7F50B-D663-4C79-8FEC-B15270C38D75}" type="slidenum">
              <a:rPr lang="en-US" altLang="fr-FR" smtClean="0"/>
              <a:pPr>
                <a:spcBef>
                  <a:spcPct val="0"/>
                </a:spcBef>
              </a:pPr>
              <a:t>58</a:t>
            </a:fld>
            <a:endParaRPr lang="en-US" altLang="fr-FR"/>
          </a:p>
        </p:txBody>
      </p:sp>
      <p:sp>
        <p:nvSpPr>
          <p:cNvPr id="148483" name="Rectangle 2">
            <a:extLst>
              <a:ext uri="{FF2B5EF4-FFF2-40B4-BE49-F238E27FC236}">
                <a16:creationId xmlns:a16="http://schemas.microsoft.com/office/drawing/2014/main" id="{42DCAD83-3C37-4070-A171-32EB901DFD00}"/>
              </a:ext>
            </a:extLst>
          </p:cNvPr>
          <p:cNvSpPr>
            <a:spLocks noGrp="1" noRot="1" noChangeAspect="1" noChangeArrowheads="1" noTextEdit="1"/>
          </p:cNvSpPr>
          <p:nvPr>
            <p:ph type="sldImg"/>
          </p:nvPr>
        </p:nvSpPr>
        <p:spPr>
          <a:ln/>
        </p:spPr>
      </p:sp>
      <p:sp>
        <p:nvSpPr>
          <p:cNvPr id="148484" name="Rectangle 3">
            <a:extLst>
              <a:ext uri="{FF2B5EF4-FFF2-40B4-BE49-F238E27FC236}">
                <a16:creationId xmlns:a16="http://schemas.microsoft.com/office/drawing/2014/main" id="{F3AEA5D5-0E51-47B7-B615-72C6F9411A7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317D7BDC-576A-4D03-8C06-CDE9AFCAAD7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024C7B0-12A2-4AAC-B1E3-5540C4200C03}" type="slidenum">
              <a:rPr lang="en-US" altLang="fr-FR" smtClean="0"/>
              <a:pPr>
                <a:spcBef>
                  <a:spcPct val="0"/>
                </a:spcBef>
              </a:pPr>
              <a:t>59</a:t>
            </a:fld>
            <a:endParaRPr lang="en-US" altLang="fr-FR"/>
          </a:p>
        </p:txBody>
      </p:sp>
      <p:sp>
        <p:nvSpPr>
          <p:cNvPr id="150531" name="Rectangle 2">
            <a:extLst>
              <a:ext uri="{FF2B5EF4-FFF2-40B4-BE49-F238E27FC236}">
                <a16:creationId xmlns:a16="http://schemas.microsoft.com/office/drawing/2014/main" id="{2BC5587A-3E8A-4C12-A03B-D5D523FB8F5E}"/>
              </a:ext>
            </a:extLst>
          </p:cNvPr>
          <p:cNvSpPr>
            <a:spLocks noGrp="1" noRot="1" noChangeAspect="1" noChangeArrowheads="1" noTextEdit="1"/>
          </p:cNvSpPr>
          <p:nvPr>
            <p:ph type="sldImg"/>
          </p:nvPr>
        </p:nvSpPr>
        <p:spPr>
          <a:ln/>
        </p:spPr>
      </p:sp>
      <p:sp>
        <p:nvSpPr>
          <p:cNvPr id="150532" name="Rectangle 3">
            <a:extLst>
              <a:ext uri="{FF2B5EF4-FFF2-40B4-BE49-F238E27FC236}">
                <a16:creationId xmlns:a16="http://schemas.microsoft.com/office/drawing/2014/main" id="{5146D87A-70EA-4B30-A06D-082897E608F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648F2195-1893-40C8-B086-602CBB23DDC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48E482D-783E-4A13-B3E1-31A207C96A36}" type="slidenum">
              <a:rPr lang="en-US" altLang="fr-FR" smtClean="0"/>
              <a:pPr>
                <a:spcBef>
                  <a:spcPct val="0"/>
                </a:spcBef>
              </a:pPr>
              <a:t>6</a:t>
            </a:fld>
            <a:endParaRPr lang="en-US" altLang="fr-FR"/>
          </a:p>
        </p:txBody>
      </p:sp>
      <p:sp>
        <p:nvSpPr>
          <p:cNvPr id="51203" name="Rectangle 2">
            <a:extLst>
              <a:ext uri="{FF2B5EF4-FFF2-40B4-BE49-F238E27FC236}">
                <a16:creationId xmlns:a16="http://schemas.microsoft.com/office/drawing/2014/main" id="{8795233E-3A76-4220-B594-8DC42E7B8759}"/>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A67F23CC-0C47-4BF1-8655-CBD81505C14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C8563A75-B3C2-4463-84F8-603E5415CE2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7D30C75-837E-42D2-8C1B-89D919343C6B}" type="slidenum">
              <a:rPr lang="en-US" altLang="fr-FR" smtClean="0"/>
              <a:pPr>
                <a:spcBef>
                  <a:spcPct val="0"/>
                </a:spcBef>
              </a:pPr>
              <a:t>60</a:t>
            </a:fld>
            <a:endParaRPr lang="en-US" altLang="fr-FR"/>
          </a:p>
        </p:txBody>
      </p:sp>
      <p:sp>
        <p:nvSpPr>
          <p:cNvPr id="152579" name="Rectangle 2">
            <a:extLst>
              <a:ext uri="{FF2B5EF4-FFF2-40B4-BE49-F238E27FC236}">
                <a16:creationId xmlns:a16="http://schemas.microsoft.com/office/drawing/2014/main" id="{ED5569DD-AF02-4D7A-A366-15D5D5E61965}"/>
              </a:ext>
            </a:extLst>
          </p:cNvPr>
          <p:cNvSpPr>
            <a:spLocks noGrp="1" noRot="1" noChangeAspect="1" noChangeArrowheads="1" noTextEdit="1"/>
          </p:cNvSpPr>
          <p:nvPr>
            <p:ph type="sldImg"/>
          </p:nvPr>
        </p:nvSpPr>
        <p:spPr>
          <a:ln/>
        </p:spPr>
      </p:sp>
      <p:sp>
        <p:nvSpPr>
          <p:cNvPr id="152580" name="Rectangle 3">
            <a:extLst>
              <a:ext uri="{FF2B5EF4-FFF2-40B4-BE49-F238E27FC236}">
                <a16:creationId xmlns:a16="http://schemas.microsoft.com/office/drawing/2014/main" id="{B1AF701A-D428-4DFB-B320-878B039E9F8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a:extLst>
              <a:ext uri="{FF2B5EF4-FFF2-40B4-BE49-F238E27FC236}">
                <a16:creationId xmlns:a16="http://schemas.microsoft.com/office/drawing/2014/main" id="{9D8F24EA-E619-4D4D-9F02-8777D75496E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1F856E0-15FB-474F-97DD-DFB92BFA5F70}" type="slidenum">
              <a:rPr lang="en-US" altLang="fr-FR" smtClean="0"/>
              <a:pPr>
                <a:spcBef>
                  <a:spcPct val="0"/>
                </a:spcBef>
              </a:pPr>
              <a:t>61</a:t>
            </a:fld>
            <a:endParaRPr lang="en-US" altLang="fr-FR"/>
          </a:p>
        </p:txBody>
      </p:sp>
      <p:sp>
        <p:nvSpPr>
          <p:cNvPr id="154627" name="Rectangle 2">
            <a:extLst>
              <a:ext uri="{FF2B5EF4-FFF2-40B4-BE49-F238E27FC236}">
                <a16:creationId xmlns:a16="http://schemas.microsoft.com/office/drawing/2014/main" id="{93EEAA05-6A4F-4FA5-96A6-0488B0A553B8}"/>
              </a:ext>
            </a:extLst>
          </p:cNvPr>
          <p:cNvSpPr>
            <a:spLocks noGrp="1" noRot="1" noChangeAspect="1" noChangeArrowheads="1" noTextEdit="1"/>
          </p:cNvSpPr>
          <p:nvPr>
            <p:ph type="sldImg"/>
          </p:nvPr>
        </p:nvSpPr>
        <p:spPr>
          <a:ln/>
        </p:spPr>
      </p:sp>
      <p:sp>
        <p:nvSpPr>
          <p:cNvPr id="154628" name="Rectangle 3">
            <a:extLst>
              <a:ext uri="{FF2B5EF4-FFF2-40B4-BE49-F238E27FC236}">
                <a16:creationId xmlns:a16="http://schemas.microsoft.com/office/drawing/2014/main" id="{56DD0164-1F8A-4AB9-B024-425C4BD3123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a:extLst>
              <a:ext uri="{FF2B5EF4-FFF2-40B4-BE49-F238E27FC236}">
                <a16:creationId xmlns:a16="http://schemas.microsoft.com/office/drawing/2014/main" id="{21B33804-D427-4564-B770-62C1F0F7935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A06D054-3B83-46CD-8FF2-4957523CE843}" type="slidenum">
              <a:rPr lang="en-US" altLang="fr-FR" smtClean="0"/>
              <a:pPr>
                <a:spcBef>
                  <a:spcPct val="0"/>
                </a:spcBef>
              </a:pPr>
              <a:t>62</a:t>
            </a:fld>
            <a:endParaRPr lang="en-US" altLang="fr-FR"/>
          </a:p>
        </p:txBody>
      </p:sp>
      <p:sp>
        <p:nvSpPr>
          <p:cNvPr id="156675" name="Rectangle 2">
            <a:extLst>
              <a:ext uri="{FF2B5EF4-FFF2-40B4-BE49-F238E27FC236}">
                <a16:creationId xmlns:a16="http://schemas.microsoft.com/office/drawing/2014/main" id="{3A263A28-CC7D-44FE-AE39-2DD31DA2A28F}"/>
              </a:ext>
            </a:extLst>
          </p:cNvPr>
          <p:cNvSpPr>
            <a:spLocks noGrp="1" noRot="1" noChangeAspect="1" noChangeArrowheads="1" noTextEdit="1"/>
          </p:cNvSpPr>
          <p:nvPr>
            <p:ph type="sldImg"/>
          </p:nvPr>
        </p:nvSpPr>
        <p:spPr>
          <a:xfrm>
            <a:off x="920750" y="744538"/>
            <a:ext cx="4964113" cy="3724275"/>
          </a:xfrm>
          <a:ln/>
        </p:spPr>
      </p:sp>
      <p:sp>
        <p:nvSpPr>
          <p:cNvPr id="156676" name="Rectangle 3">
            <a:extLst>
              <a:ext uri="{FF2B5EF4-FFF2-40B4-BE49-F238E27FC236}">
                <a16:creationId xmlns:a16="http://schemas.microsoft.com/office/drawing/2014/main" id="{62B31A6F-C62D-4255-8937-315BC1CFDAA4}"/>
              </a:ext>
            </a:extLst>
          </p:cNvPr>
          <p:cNvSpPr>
            <a:spLocks noGrp="1" noChangeArrowheads="1"/>
          </p:cNvSpPr>
          <p:nvPr>
            <p:ph type="body" idx="1"/>
          </p:nvPr>
        </p:nvSpPr>
        <p:spPr>
          <a:xfrm>
            <a:off x="906463" y="4714875"/>
            <a:ext cx="4984750" cy="44672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a:extLst>
              <a:ext uri="{FF2B5EF4-FFF2-40B4-BE49-F238E27FC236}">
                <a16:creationId xmlns:a16="http://schemas.microsoft.com/office/drawing/2014/main" id="{045086FD-E738-48A6-8D5B-D7C9EC5636B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CB09958-A500-4551-842C-EFBA61B2F4B6}" type="slidenum">
              <a:rPr lang="en-US" altLang="fr-FR" smtClean="0"/>
              <a:pPr>
                <a:spcBef>
                  <a:spcPct val="0"/>
                </a:spcBef>
              </a:pPr>
              <a:t>63</a:t>
            </a:fld>
            <a:endParaRPr lang="en-US" altLang="fr-FR"/>
          </a:p>
        </p:txBody>
      </p:sp>
      <p:sp>
        <p:nvSpPr>
          <p:cNvPr id="158723" name="Rectangle 2">
            <a:extLst>
              <a:ext uri="{FF2B5EF4-FFF2-40B4-BE49-F238E27FC236}">
                <a16:creationId xmlns:a16="http://schemas.microsoft.com/office/drawing/2014/main" id="{E95CAFE5-56A0-4409-8E7A-5177D5F0FCB2}"/>
              </a:ext>
            </a:extLst>
          </p:cNvPr>
          <p:cNvSpPr>
            <a:spLocks noGrp="1" noRot="1" noChangeAspect="1" noChangeArrowheads="1" noTextEdit="1"/>
          </p:cNvSpPr>
          <p:nvPr>
            <p:ph type="sldImg"/>
          </p:nvPr>
        </p:nvSpPr>
        <p:spPr>
          <a:ln/>
        </p:spPr>
      </p:sp>
      <p:sp>
        <p:nvSpPr>
          <p:cNvPr id="158724" name="Rectangle 3">
            <a:extLst>
              <a:ext uri="{FF2B5EF4-FFF2-40B4-BE49-F238E27FC236}">
                <a16:creationId xmlns:a16="http://schemas.microsoft.com/office/drawing/2014/main" id="{3B71CD49-9457-488F-8312-14C773C600D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a:extLst>
              <a:ext uri="{FF2B5EF4-FFF2-40B4-BE49-F238E27FC236}">
                <a16:creationId xmlns:a16="http://schemas.microsoft.com/office/drawing/2014/main" id="{34F931F1-BB1F-4F88-93EE-4BD7FF4EC6E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0218A48-E313-4AA2-B21C-7FDAB57B789F}" type="slidenum">
              <a:rPr lang="en-US" altLang="fr-FR" smtClean="0"/>
              <a:pPr>
                <a:spcBef>
                  <a:spcPct val="0"/>
                </a:spcBef>
              </a:pPr>
              <a:t>64</a:t>
            </a:fld>
            <a:endParaRPr lang="en-US" altLang="fr-FR"/>
          </a:p>
        </p:txBody>
      </p:sp>
      <p:sp>
        <p:nvSpPr>
          <p:cNvPr id="160771" name="Rectangle 2">
            <a:extLst>
              <a:ext uri="{FF2B5EF4-FFF2-40B4-BE49-F238E27FC236}">
                <a16:creationId xmlns:a16="http://schemas.microsoft.com/office/drawing/2014/main" id="{85567EE6-320D-4246-A582-676E0C890EFC}"/>
              </a:ext>
            </a:extLst>
          </p:cNvPr>
          <p:cNvSpPr>
            <a:spLocks noGrp="1" noRot="1" noChangeAspect="1" noChangeArrowheads="1" noTextEdit="1"/>
          </p:cNvSpPr>
          <p:nvPr>
            <p:ph type="sldImg"/>
          </p:nvPr>
        </p:nvSpPr>
        <p:spPr>
          <a:xfrm>
            <a:off x="917575" y="744538"/>
            <a:ext cx="4965700" cy="3724275"/>
          </a:xfrm>
          <a:ln/>
        </p:spPr>
      </p:sp>
      <p:sp>
        <p:nvSpPr>
          <p:cNvPr id="160772" name="Rectangle 3">
            <a:extLst>
              <a:ext uri="{FF2B5EF4-FFF2-40B4-BE49-F238E27FC236}">
                <a16:creationId xmlns:a16="http://schemas.microsoft.com/office/drawing/2014/main" id="{412C3BE3-4EF8-4BB7-80AC-D9ABCDED4518}"/>
              </a:ext>
            </a:extLst>
          </p:cNvPr>
          <p:cNvSpPr>
            <a:spLocks noGrp="1" noChangeArrowheads="1"/>
          </p:cNvSpPr>
          <p:nvPr>
            <p:ph type="body" idx="1"/>
          </p:nvPr>
        </p:nvSpPr>
        <p:spPr>
          <a:xfrm>
            <a:off x="906463" y="4714875"/>
            <a:ext cx="4984750" cy="44672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a:extLst>
              <a:ext uri="{FF2B5EF4-FFF2-40B4-BE49-F238E27FC236}">
                <a16:creationId xmlns:a16="http://schemas.microsoft.com/office/drawing/2014/main" id="{7A23E7BD-EE05-4D2B-9C71-6C5B4C6E744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D1213C7-93A8-4AB8-9A45-227DEB712020}" type="slidenum">
              <a:rPr lang="en-US" altLang="fr-FR" smtClean="0"/>
              <a:pPr>
                <a:spcBef>
                  <a:spcPct val="0"/>
                </a:spcBef>
              </a:pPr>
              <a:t>65</a:t>
            </a:fld>
            <a:endParaRPr lang="en-US" altLang="fr-FR"/>
          </a:p>
        </p:txBody>
      </p:sp>
      <p:sp>
        <p:nvSpPr>
          <p:cNvPr id="162819" name="Rectangle 2">
            <a:extLst>
              <a:ext uri="{FF2B5EF4-FFF2-40B4-BE49-F238E27FC236}">
                <a16:creationId xmlns:a16="http://schemas.microsoft.com/office/drawing/2014/main" id="{95E77D8D-6EBD-4401-8CBC-E34E2AA069DD}"/>
              </a:ext>
            </a:extLst>
          </p:cNvPr>
          <p:cNvSpPr>
            <a:spLocks noGrp="1" noRot="1" noChangeAspect="1" noChangeArrowheads="1" noTextEdit="1"/>
          </p:cNvSpPr>
          <p:nvPr>
            <p:ph type="sldImg"/>
          </p:nvPr>
        </p:nvSpPr>
        <p:spPr>
          <a:ln/>
        </p:spPr>
      </p:sp>
      <p:sp>
        <p:nvSpPr>
          <p:cNvPr id="162820" name="Rectangle 3">
            <a:extLst>
              <a:ext uri="{FF2B5EF4-FFF2-40B4-BE49-F238E27FC236}">
                <a16:creationId xmlns:a16="http://schemas.microsoft.com/office/drawing/2014/main" id="{724980FC-D1A2-4C8D-A4F7-465C1550B92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a:extLst>
              <a:ext uri="{FF2B5EF4-FFF2-40B4-BE49-F238E27FC236}">
                <a16:creationId xmlns:a16="http://schemas.microsoft.com/office/drawing/2014/main" id="{D6B983CE-C39B-4606-B635-572201C44D0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52801C2-DAAD-475F-AA63-F4019D1EB876}" type="slidenum">
              <a:rPr lang="en-US" altLang="fr-FR" smtClean="0"/>
              <a:pPr>
                <a:spcBef>
                  <a:spcPct val="0"/>
                </a:spcBef>
              </a:pPr>
              <a:t>66</a:t>
            </a:fld>
            <a:endParaRPr lang="en-US" altLang="fr-FR"/>
          </a:p>
        </p:txBody>
      </p:sp>
      <p:sp>
        <p:nvSpPr>
          <p:cNvPr id="164867" name="Rectangle 2">
            <a:extLst>
              <a:ext uri="{FF2B5EF4-FFF2-40B4-BE49-F238E27FC236}">
                <a16:creationId xmlns:a16="http://schemas.microsoft.com/office/drawing/2014/main" id="{150FEB32-823D-4778-B54E-102EC251249D}"/>
              </a:ext>
            </a:extLst>
          </p:cNvPr>
          <p:cNvSpPr>
            <a:spLocks noGrp="1" noRot="1" noChangeAspect="1" noChangeArrowheads="1" noTextEdit="1"/>
          </p:cNvSpPr>
          <p:nvPr>
            <p:ph type="sldImg"/>
          </p:nvPr>
        </p:nvSpPr>
        <p:spPr>
          <a:ln/>
        </p:spPr>
      </p:sp>
      <p:sp>
        <p:nvSpPr>
          <p:cNvPr id="164868" name="Rectangle 3">
            <a:extLst>
              <a:ext uri="{FF2B5EF4-FFF2-40B4-BE49-F238E27FC236}">
                <a16:creationId xmlns:a16="http://schemas.microsoft.com/office/drawing/2014/main" id="{ED3514DB-4BDA-4AE5-A2D8-94B9687B483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a:extLst>
              <a:ext uri="{FF2B5EF4-FFF2-40B4-BE49-F238E27FC236}">
                <a16:creationId xmlns:a16="http://schemas.microsoft.com/office/drawing/2014/main" id="{95EE3215-8868-4A33-BE15-0F96D4D623E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FD1868E-5078-4077-BE0C-99CD93345736}" type="slidenum">
              <a:rPr lang="en-US" altLang="fr-FR" smtClean="0"/>
              <a:pPr>
                <a:spcBef>
                  <a:spcPct val="0"/>
                </a:spcBef>
              </a:pPr>
              <a:t>67</a:t>
            </a:fld>
            <a:endParaRPr lang="en-US" altLang="fr-FR"/>
          </a:p>
        </p:txBody>
      </p:sp>
      <p:sp>
        <p:nvSpPr>
          <p:cNvPr id="166915" name="Rectangle 2">
            <a:extLst>
              <a:ext uri="{FF2B5EF4-FFF2-40B4-BE49-F238E27FC236}">
                <a16:creationId xmlns:a16="http://schemas.microsoft.com/office/drawing/2014/main" id="{C784BF7A-763C-478A-B161-B40C0A7B31FE}"/>
              </a:ext>
            </a:extLst>
          </p:cNvPr>
          <p:cNvSpPr>
            <a:spLocks noGrp="1" noRot="1" noChangeAspect="1" noChangeArrowheads="1" noTextEdit="1"/>
          </p:cNvSpPr>
          <p:nvPr>
            <p:ph type="sldImg"/>
          </p:nvPr>
        </p:nvSpPr>
        <p:spPr>
          <a:ln/>
        </p:spPr>
      </p:sp>
      <p:sp>
        <p:nvSpPr>
          <p:cNvPr id="166916" name="Rectangle 3">
            <a:extLst>
              <a:ext uri="{FF2B5EF4-FFF2-40B4-BE49-F238E27FC236}">
                <a16:creationId xmlns:a16="http://schemas.microsoft.com/office/drawing/2014/main" id="{C9AEFE85-DDD3-4F44-BFCA-2891B5A27D3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962" name="Rectangle 7">
            <a:extLst>
              <a:ext uri="{FF2B5EF4-FFF2-40B4-BE49-F238E27FC236}">
                <a16:creationId xmlns:a16="http://schemas.microsoft.com/office/drawing/2014/main" id="{E0DC16F6-60BE-4335-8BF3-7B322C181C7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1pPr>
            <a:lvl2pPr marL="742950" indent="-285750">
              <a:spcBef>
                <a:spcPct val="30000"/>
              </a:spcBef>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tabLst>
                <a:tab pos="0" algn="l"/>
                <a:tab pos="912813" algn="l"/>
                <a:tab pos="1827213" algn="l"/>
                <a:tab pos="2740025" algn="l"/>
                <a:tab pos="3656013" algn="l"/>
                <a:tab pos="4570413" algn="l"/>
                <a:tab pos="5483225" algn="l"/>
                <a:tab pos="6397625" algn="l"/>
                <a:tab pos="7312025" algn="l"/>
                <a:tab pos="8226425" algn="l"/>
                <a:tab pos="9140825" algn="l"/>
                <a:tab pos="10053638" algn="l"/>
              </a:tabLst>
              <a:defRPr sz="1200">
                <a:solidFill>
                  <a:schemeClr val="tx1"/>
                </a:solidFill>
                <a:latin typeface="Arial" panose="020B0604020202020204" pitchFamily="34" charset="0"/>
                <a:cs typeface="Arial" panose="020B0604020202020204" pitchFamily="34" charset="0"/>
              </a:defRPr>
            </a:lvl9pPr>
          </a:lstStyle>
          <a:p>
            <a:pPr>
              <a:spcBef>
                <a:spcPct val="0"/>
              </a:spcBef>
            </a:pPr>
            <a:fld id="{FD1B40C3-1F6E-4209-906A-00EC81BA5BE5}" type="slidenum">
              <a:rPr lang="en-GB" altLang="fr-FR" smtClean="0">
                <a:solidFill>
                  <a:srgbClr val="000000"/>
                </a:solidFill>
              </a:rPr>
              <a:pPr>
                <a:spcBef>
                  <a:spcPct val="0"/>
                </a:spcBef>
              </a:pPr>
              <a:t>68</a:t>
            </a:fld>
            <a:endParaRPr lang="en-GB" altLang="fr-FR">
              <a:solidFill>
                <a:srgbClr val="000000"/>
              </a:solidFill>
            </a:endParaRPr>
          </a:p>
        </p:txBody>
      </p:sp>
      <p:sp>
        <p:nvSpPr>
          <p:cNvPr id="168963" name="Text Box 1">
            <a:extLst>
              <a:ext uri="{FF2B5EF4-FFF2-40B4-BE49-F238E27FC236}">
                <a16:creationId xmlns:a16="http://schemas.microsoft.com/office/drawing/2014/main" id="{4D335516-C3F4-4D68-B613-72FFCA644A9C}"/>
              </a:ext>
            </a:extLst>
          </p:cNvPr>
          <p:cNvSpPr txBox="1">
            <a:spLocks noChangeArrowheads="1"/>
          </p:cNvSpPr>
          <p:nvPr/>
        </p:nvSpPr>
        <p:spPr bwMode="auto">
          <a:xfrm>
            <a:off x="909638" y="744538"/>
            <a:ext cx="4978400" cy="37211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0" tIns="45710" rIns="91420" bIns="45710" anchor="ct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pPr>
            <a:endParaRPr lang="fr-FR" altLang="fr-FR" sz="1600">
              <a:solidFill>
                <a:schemeClr val="bg1"/>
              </a:solidFill>
            </a:endParaRPr>
          </a:p>
        </p:txBody>
      </p:sp>
      <p:sp>
        <p:nvSpPr>
          <p:cNvPr id="168964" name="Rectangle 2">
            <a:extLst>
              <a:ext uri="{FF2B5EF4-FFF2-40B4-BE49-F238E27FC236}">
                <a16:creationId xmlns:a16="http://schemas.microsoft.com/office/drawing/2014/main" id="{CE6EB59E-FBE6-467F-BD6B-372EEDB9E874}"/>
              </a:ext>
            </a:extLst>
          </p:cNvPr>
          <p:cNvSpPr>
            <a:spLocks noGrp="1" noChangeArrowheads="1"/>
          </p:cNvSpPr>
          <p:nvPr>
            <p:ph type="body"/>
          </p:nvPr>
        </p:nvSpPr>
        <p:spPr>
          <a:xfrm>
            <a:off x="679450" y="4713288"/>
            <a:ext cx="5438775" cy="44656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a:extLst>
              <a:ext uri="{FF2B5EF4-FFF2-40B4-BE49-F238E27FC236}">
                <a16:creationId xmlns:a16="http://schemas.microsoft.com/office/drawing/2014/main" id="{00EBE9D7-4145-476F-8535-E867F83E81F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651EBF8-A620-405F-B559-13009E7855FC}" type="slidenum">
              <a:rPr lang="en-US" altLang="fr-FR" smtClean="0"/>
              <a:pPr>
                <a:spcBef>
                  <a:spcPct val="0"/>
                </a:spcBef>
              </a:pPr>
              <a:t>69</a:t>
            </a:fld>
            <a:endParaRPr lang="en-US" altLang="fr-FR"/>
          </a:p>
        </p:txBody>
      </p:sp>
      <p:sp>
        <p:nvSpPr>
          <p:cNvPr id="171011" name="Rectangle 2">
            <a:extLst>
              <a:ext uri="{FF2B5EF4-FFF2-40B4-BE49-F238E27FC236}">
                <a16:creationId xmlns:a16="http://schemas.microsoft.com/office/drawing/2014/main" id="{BCB8B38C-EF4D-498B-A999-ACAFED9F171F}"/>
              </a:ext>
            </a:extLst>
          </p:cNvPr>
          <p:cNvSpPr>
            <a:spLocks noGrp="1" noRot="1" noChangeAspect="1" noChangeArrowheads="1" noTextEdit="1"/>
          </p:cNvSpPr>
          <p:nvPr>
            <p:ph type="sldImg"/>
          </p:nvPr>
        </p:nvSpPr>
        <p:spPr>
          <a:ln/>
        </p:spPr>
      </p:sp>
      <p:sp>
        <p:nvSpPr>
          <p:cNvPr id="171012" name="Rectangle 3">
            <a:extLst>
              <a:ext uri="{FF2B5EF4-FFF2-40B4-BE49-F238E27FC236}">
                <a16:creationId xmlns:a16="http://schemas.microsoft.com/office/drawing/2014/main" id="{132B74BA-CD2A-411E-B076-97911F46F6A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dirty="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E62FC84A-5822-4B2E-8E92-B207C57530A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F4DFF3E-2B7F-4197-8935-17190C9DB4CD}" type="slidenum">
              <a:rPr lang="en-US" altLang="fr-FR" smtClean="0"/>
              <a:pPr>
                <a:spcBef>
                  <a:spcPct val="0"/>
                </a:spcBef>
              </a:pPr>
              <a:t>7</a:t>
            </a:fld>
            <a:endParaRPr lang="en-US" altLang="fr-FR"/>
          </a:p>
        </p:txBody>
      </p:sp>
      <p:sp>
        <p:nvSpPr>
          <p:cNvPr id="53251" name="Rectangle 2">
            <a:extLst>
              <a:ext uri="{FF2B5EF4-FFF2-40B4-BE49-F238E27FC236}">
                <a16:creationId xmlns:a16="http://schemas.microsoft.com/office/drawing/2014/main" id="{FFA14BC6-15D4-4F8A-98AB-DBA988119496}"/>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A99A6D4A-04D0-4BB7-A2C1-7AE38E99C87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7A216973-1830-4382-BA32-51CF4793831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61F5DAF-A5E5-4566-971C-EF0581AF46A4}" type="slidenum">
              <a:rPr lang="en-US" altLang="fr-FR" smtClean="0"/>
              <a:pPr>
                <a:spcBef>
                  <a:spcPct val="0"/>
                </a:spcBef>
              </a:pPr>
              <a:t>8</a:t>
            </a:fld>
            <a:endParaRPr lang="en-US" altLang="fr-FR"/>
          </a:p>
        </p:txBody>
      </p:sp>
      <p:sp>
        <p:nvSpPr>
          <p:cNvPr id="55299" name="Rectangle 2">
            <a:extLst>
              <a:ext uri="{FF2B5EF4-FFF2-40B4-BE49-F238E27FC236}">
                <a16:creationId xmlns:a16="http://schemas.microsoft.com/office/drawing/2014/main" id="{294B2307-0C76-4ADC-9406-8DA8D00731DD}"/>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87FFABF4-8F2F-49FE-A749-056D4B1DCD2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741A9609-870A-4C94-9248-2532278F724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B8E5F60-7105-41C1-9311-7E1A7A4ACA47}" type="slidenum">
              <a:rPr lang="en-US" altLang="fr-FR" smtClean="0"/>
              <a:pPr>
                <a:spcBef>
                  <a:spcPct val="0"/>
                </a:spcBef>
              </a:pPr>
              <a:t>9</a:t>
            </a:fld>
            <a:endParaRPr lang="en-US" altLang="fr-FR"/>
          </a:p>
        </p:txBody>
      </p:sp>
      <p:sp>
        <p:nvSpPr>
          <p:cNvPr id="57347" name="Rectangle 2">
            <a:extLst>
              <a:ext uri="{FF2B5EF4-FFF2-40B4-BE49-F238E27FC236}">
                <a16:creationId xmlns:a16="http://schemas.microsoft.com/office/drawing/2014/main" id="{616D0D81-28E1-40C4-8D10-E24ED311FBEC}"/>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7D3CB58D-2AA9-4271-BE60-655733B96AD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15C4D440-B2A6-4B9E-8C7A-FD21E278C54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E463857-8E30-4EDD-B64B-82B6787B88CA}" type="slidenum">
              <a:rPr lang="en-US" altLang="fr-FR" smtClean="0"/>
              <a:pPr>
                <a:spcBef>
                  <a:spcPct val="0"/>
                </a:spcBef>
              </a:pPr>
              <a:t>10</a:t>
            </a:fld>
            <a:endParaRPr lang="en-US" altLang="fr-FR"/>
          </a:p>
        </p:txBody>
      </p:sp>
      <p:sp>
        <p:nvSpPr>
          <p:cNvPr id="59395" name="Rectangle 2">
            <a:extLst>
              <a:ext uri="{FF2B5EF4-FFF2-40B4-BE49-F238E27FC236}">
                <a16:creationId xmlns:a16="http://schemas.microsoft.com/office/drawing/2014/main" id="{7FEBBE38-39B0-4B1A-AF40-4F228973DEA8}"/>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080BA3C2-ECC1-4FC1-8DF1-E3D756E95A4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
        <p:nvSpPr>
          <p:cNvPr id="4" name="Rectangle 4">
            <a:extLst>
              <a:ext uri="{FF2B5EF4-FFF2-40B4-BE49-F238E27FC236}">
                <a16:creationId xmlns:a16="http://schemas.microsoft.com/office/drawing/2014/main" id="{03FF86E7-CCB6-4A9E-89DF-6547C3D3B41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79EAF9A-B035-4C50-8C3F-9BA840D946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11E57A0-5237-4E6C-8B5C-F98A5575869F}"/>
              </a:ext>
            </a:extLst>
          </p:cNvPr>
          <p:cNvSpPr>
            <a:spLocks noGrp="1" noChangeArrowheads="1"/>
          </p:cNvSpPr>
          <p:nvPr>
            <p:ph type="sldNum" sz="quarter" idx="12"/>
          </p:nvPr>
        </p:nvSpPr>
        <p:spPr>
          <a:ln/>
        </p:spPr>
        <p:txBody>
          <a:bodyPr/>
          <a:lstStyle>
            <a:lvl1pPr>
              <a:defRPr/>
            </a:lvl1pPr>
          </a:lstStyle>
          <a:p>
            <a:pPr>
              <a:defRPr/>
            </a:pPr>
            <a:r>
              <a:rPr lang="en-US" altLang="fr-FR"/>
              <a:t>AB – ITU12- </a:t>
            </a:r>
            <a:fld id="{1C5DB1A1-E3F5-47B6-9182-0680C8F1F42F}" type="slidenum">
              <a:rPr lang="en-US" altLang="fr-FR" smtClean="0"/>
              <a:pPr>
                <a:defRPr/>
              </a:pPr>
              <a:t>‹N°›</a:t>
            </a:fld>
            <a:endParaRPr lang="en-US" altLang="fr-FR"/>
          </a:p>
        </p:txBody>
      </p:sp>
    </p:spTree>
    <p:extLst>
      <p:ext uri="{BB962C8B-B14F-4D97-AF65-F5344CB8AC3E}">
        <p14:creationId xmlns:p14="http://schemas.microsoft.com/office/powerpoint/2010/main" val="2482708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4D119616-564A-4D10-AA30-429194E7DED3}"/>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3C9B575-978E-4994-848F-F293B5BBBCC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15BC228-A45C-478B-B0DB-E35C4BAFCE20}"/>
              </a:ext>
            </a:extLst>
          </p:cNvPr>
          <p:cNvSpPr>
            <a:spLocks noGrp="1" noChangeArrowheads="1"/>
          </p:cNvSpPr>
          <p:nvPr>
            <p:ph type="sldNum" sz="quarter" idx="12"/>
          </p:nvPr>
        </p:nvSpPr>
        <p:spPr/>
        <p:txBody>
          <a:bodyPr/>
          <a:lstStyle>
            <a:lvl1pPr>
              <a:defRPr/>
            </a:lvl1pPr>
          </a:lstStyle>
          <a:p>
            <a:pPr>
              <a:defRPr/>
            </a:pPr>
            <a:r>
              <a:rPr lang="en-US" altLang="fr-FR"/>
              <a:t>AB – ITU10- </a:t>
            </a:r>
            <a:fld id="{8F8C20BE-FFCC-4840-BA97-10828F79F8A7}" type="slidenum">
              <a:rPr lang="en-US" altLang="fr-FR" smtClean="0"/>
              <a:pPr>
                <a:defRPr/>
              </a:pPr>
              <a:t>‹N°›</a:t>
            </a:fld>
            <a:endParaRPr lang="en-US" altLang="fr-FR"/>
          </a:p>
        </p:txBody>
      </p:sp>
    </p:spTree>
    <p:extLst>
      <p:ext uri="{BB962C8B-B14F-4D97-AF65-F5344CB8AC3E}">
        <p14:creationId xmlns:p14="http://schemas.microsoft.com/office/powerpoint/2010/main" val="553154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77800"/>
            <a:ext cx="2057400" cy="5948363"/>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177800"/>
            <a:ext cx="6019800" cy="5948363"/>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1AA320E3-B8DC-43E0-A923-EDB186D9F10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66F1C00-A9C9-426E-8601-90C086066D1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1EDFA28-3114-415C-9488-C691803752C8}"/>
              </a:ext>
            </a:extLst>
          </p:cNvPr>
          <p:cNvSpPr>
            <a:spLocks noGrp="1" noChangeArrowheads="1"/>
          </p:cNvSpPr>
          <p:nvPr>
            <p:ph type="sldNum" sz="quarter" idx="12"/>
          </p:nvPr>
        </p:nvSpPr>
        <p:spPr/>
        <p:txBody>
          <a:bodyPr/>
          <a:lstStyle>
            <a:lvl1pPr>
              <a:defRPr/>
            </a:lvl1pPr>
          </a:lstStyle>
          <a:p>
            <a:pPr>
              <a:defRPr/>
            </a:pPr>
            <a:r>
              <a:rPr lang="en-US" altLang="fr-FR"/>
              <a:t>AB – ITU10- </a:t>
            </a:r>
            <a:fld id="{2A742FE9-A49D-46B0-A9B9-E166FCBF1248}" type="slidenum">
              <a:rPr lang="en-US" altLang="fr-FR" smtClean="0"/>
              <a:pPr>
                <a:defRPr/>
              </a:pPr>
              <a:t>‹N°›</a:t>
            </a:fld>
            <a:endParaRPr lang="en-US" altLang="fr-FR"/>
          </a:p>
        </p:txBody>
      </p:sp>
    </p:spTree>
    <p:extLst>
      <p:ext uri="{BB962C8B-B14F-4D97-AF65-F5344CB8AC3E}">
        <p14:creationId xmlns:p14="http://schemas.microsoft.com/office/powerpoint/2010/main" val="2838045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177800"/>
            <a:ext cx="8229600" cy="1336675"/>
          </a:xfrm>
        </p:spPr>
        <p:txBody>
          <a:bodyPr/>
          <a:lstStyle/>
          <a:p>
            <a:r>
              <a:rPr lang="fr-FR"/>
              <a:t>Modifiez le style du titre</a:t>
            </a:r>
          </a:p>
        </p:txBody>
      </p:sp>
      <p:sp>
        <p:nvSpPr>
          <p:cNvPr id="3" name="Espace réservé du texte 2"/>
          <p:cNvSpPr>
            <a:spLocks noGrp="1"/>
          </p:cNvSpPr>
          <p:nvPr>
            <p:ph type="body" sz="half" idx="1"/>
          </p:nvPr>
        </p:nvSpPr>
        <p:spPr>
          <a:xfrm>
            <a:off x="457200" y="1600200"/>
            <a:ext cx="40386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4648200" y="1600200"/>
            <a:ext cx="4038600" cy="21859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4648200" y="3938588"/>
            <a:ext cx="4038600" cy="21875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Rectangle 4">
            <a:extLst>
              <a:ext uri="{FF2B5EF4-FFF2-40B4-BE49-F238E27FC236}">
                <a16:creationId xmlns:a16="http://schemas.microsoft.com/office/drawing/2014/main" id="{9647DE16-BBF4-4EB7-8DE9-188A0630E6D1}"/>
              </a:ext>
            </a:extLst>
          </p:cNvPr>
          <p:cNvSpPr>
            <a:spLocks noGrp="1" noChangeArrowheads="1"/>
          </p:cNvSpPr>
          <p:nvPr>
            <p:ph type="dt" sz="half" idx="10"/>
          </p:nvPr>
        </p:nvSpPr>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A02FE32B-D422-4F81-A666-C6F5780177FB}"/>
              </a:ext>
            </a:extLst>
          </p:cNvPr>
          <p:cNvSpPr>
            <a:spLocks noGrp="1" noChangeArrowheads="1"/>
          </p:cNvSpPr>
          <p:nvPr>
            <p:ph type="ftr" sz="quarter" idx="11"/>
          </p:nvPr>
        </p:nvSpPr>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BFA1D570-C684-463E-9F45-746E14570E6A}"/>
              </a:ext>
            </a:extLst>
          </p:cNvPr>
          <p:cNvSpPr>
            <a:spLocks noGrp="1" noChangeArrowheads="1"/>
          </p:cNvSpPr>
          <p:nvPr>
            <p:ph type="sldNum" sz="quarter" idx="12"/>
          </p:nvPr>
        </p:nvSpPr>
        <p:spPr/>
        <p:txBody>
          <a:bodyPr/>
          <a:lstStyle>
            <a:lvl1pPr>
              <a:defRPr/>
            </a:lvl1pPr>
          </a:lstStyle>
          <a:p>
            <a:pPr>
              <a:defRPr/>
            </a:pPr>
            <a:r>
              <a:rPr lang="en-US" altLang="fr-FR"/>
              <a:t>AB – ITU10- </a:t>
            </a:r>
            <a:fld id="{ADA0F73D-B60A-477B-83FF-ED2A25A95EEA}" type="slidenum">
              <a:rPr lang="en-US" altLang="fr-FR" smtClean="0"/>
              <a:pPr>
                <a:defRPr/>
              </a:pPr>
              <a:t>‹N°›</a:t>
            </a:fld>
            <a:endParaRPr lang="en-US" altLang="fr-FR"/>
          </a:p>
        </p:txBody>
      </p:sp>
    </p:spTree>
    <p:extLst>
      <p:ext uri="{BB962C8B-B14F-4D97-AF65-F5344CB8AC3E}">
        <p14:creationId xmlns:p14="http://schemas.microsoft.com/office/powerpoint/2010/main" val="4073732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177800"/>
            <a:ext cx="8229600" cy="1336675"/>
          </a:xfrm>
        </p:spPr>
        <p:txBody>
          <a:bodyPr/>
          <a:lstStyle/>
          <a:p>
            <a:r>
              <a:rPr lang="fr-FR"/>
              <a:t>Modifiez le style du titre</a:t>
            </a:r>
          </a:p>
        </p:txBody>
      </p:sp>
      <p:sp>
        <p:nvSpPr>
          <p:cNvPr id="3" name="Espace réservé du tableau 2"/>
          <p:cNvSpPr>
            <a:spLocks noGrp="1"/>
          </p:cNvSpPr>
          <p:nvPr>
            <p:ph type="tbl" idx="1"/>
          </p:nvPr>
        </p:nvSpPr>
        <p:spPr>
          <a:xfrm>
            <a:off x="457200" y="1600200"/>
            <a:ext cx="8229600" cy="4525963"/>
          </a:xfrm>
        </p:spPr>
        <p:txBody>
          <a:bodyPr/>
          <a:lstStyle/>
          <a:p>
            <a:pPr lvl="0"/>
            <a:endParaRPr lang="fr-FR" noProof="0"/>
          </a:p>
        </p:txBody>
      </p:sp>
      <p:sp>
        <p:nvSpPr>
          <p:cNvPr id="4" name="Rectangle 4">
            <a:extLst>
              <a:ext uri="{FF2B5EF4-FFF2-40B4-BE49-F238E27FC236}">
                <a16:creationId xmlns:a16="http://schemas.microsoft.com/office/drawing/2014/main" id="{751777CA-B10F-4D47-AD7E-1BA2B286F78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EB31375-9B82-4D15-8C96-2C6085451050}"/>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19654D5-80D3-4D4D-AEF2-42BBBF821BD6}"/>
              </a:ext>
            </a:extLst>
          </p:cNvPr>
          <p:cNvSpPr>
            <a:spLocks noGrp="1" noChangeArrowheads="1"/>
          </p:cNvSpPr>
          <p:nvPr>
            <p:ph type="sldNum" sz="quarter" idx="12"/>
          </p:nvPr>
        </p:nvSpPr>
        <p:spPr/>
        <p:txBody>
          <a:bodyPr/>
          <a:lstStyle>
            <a:lvl1pPr>
              <a:defRPr/>
            </a:lvl1pPr>
          </a:lstStyle>
          <a:p>
            <a:pPr>
              <a:defRPr/>
            </a:pPr>
            <a:r>
              <a:rPr lang="en-US" altLang="fr-FR"/>
              <a:t>AB – ITU10- </a:t>
            </a:r>
            <a:fld id="{B503D9D5-A36C-49A2-B721-B77E5004021F}" type="slidenum">
              <a:rPr lang="en-US" altLang="fr-FR" smtClean="0"/>
              <a:pPr>
                <a:defRPr/>
              </a:pPr>
              <a:t>‹N°›</a:t>
            </a:fld>
            <a:endParaRPr lang="en-US" altLang="fr-FR"/>
          </a:p>
        </p:txBody>
      </p:sp>
    </p:spTree>
    <p:extLst>
      <p:ext uri="{BB962C8B-B14F-4D97-AF65-F5344CB8AC3E}">
        <p14:creationId xmlns:p14="http://schemas.microsoft.com/office/powerpoint/2010/main" val="1006477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177800"/>
            <a:ext cx="8229600" cy="59483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Rectangle 4">
            <a:extLst>
              <a:ext uri="{FF2B5EF4-FFF2-40B4-BE49-F238E27FC236}">
                <a16:creationId xmlns:a16="http://schemas.microsoft.com/office/drawing/2014/main" id="{79F2A77A-597F-4C21-9BDB-1A7216A7E3A0}"/>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F71C766-F906-4B2A-B5D8-5284D4D29BE4}"/>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62F95C2-5432-49EB-BF72-19E8FD060DC6}"/>
              </a:ext>
            </a:extLst>
          </p:cNvPr>
          <p:cNvSpPr>
            <a:spLocks noGrp="1" noChangeArrowheads="1"/>
          </p:cNvSpPr>
          <p:nvPr>
            <p:ph type="sldNum" sz="quarter" idx="12"/>
          </p:nvPr>
        </p:nvSpPr>
        <p:spPr/>
        <p:txBody>
          <a:bodyPr/>
          <a:lstStyle>
            <a:lvl1pPr>
              <a:defRPr/>
            </a:lvl1pPr>
          </a:lstStyle>
          <a:p>
            <a:pPr>
              <a:defRPr/>
            </a:pPr>
            <a:r>
              <a:rPr lang="en-US" altLang="fr-FR"/>
              <a:t>AB – ITU10- </a:t>
            </a:r>
            <a:fld id="{69A5F7FF-C638-49CF-B27D-C42CC1B343DF}" type="slidenum">
              <a:rPr lang="en-US" altLang="fr-FR" smtClean="0"/>
              <a:pPr>
                <a:defRPr/>
              </a:pPr>
              <a:t>‹N°›</a:t>
            </a:fld>
            <a:endParaRPr lang="en-US" altLang="fr-FR"/>
          </a:p>
        </p:txBody>
      </p:sp>
    </p:spTree>
    <p:extLst>
      <p:ext uri="{BB962C8B-B14F-4D97-AF65-F5344CB8AC3E}">
        <p14:creationId xmlns:p14="http://schemas.microsoft.com/office/powerpoint/2010/main" val="203306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77800"/>
            <a:ext cx="8229600" cy="1336675"/>
          </a:xfrm>
        </p:spPr>
        <p:txBody>
          <a:bodyPr/>
          <a:lstStyle/>
          <a:p>
            <a:r>
              <a:rPr lang="fr-FR"/>
              <a:t>Modifiez le style du titre</a:t>
            </a:r>
          </a:p>
        </p:txBody>
      </p:sp>
      <p:sp>
        <p:nvSpPr>
          <p:cNvPr id="3" name="Espace réservé du texte 2"/>
          <p:cNvSpPr>
            <a:spLocks noGrp="1"/>
          </p:cNvSpPr>
          <p:nvPr>
            <p:ph type="body" sz="half" idx="1"/>
          </p:nvPr>
        </p:nvSpPr>
        <p:spPr>
          <a:xfrm>
            <a:off x="457200" y="1600200"/>
            <a:ext cx="40386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0C892EF-CA53-470B-B0F3-3A94632DAF1B}"/>
              </a:ext>
            </a:extLst>
          </p:cNvPr>
          <p:cNvSpPr>
            <a:spLocks noGrp="1" noChangeArrowheads="1"/>
          </p:cNvSpPr>
          <p:nvPr>
            <p:ph type="dt" sz="half" idx="10"/>
          </p:nvPr>
        </p:nvSpPr>
        <p:spPr/>
        <p:txBody>
          <a:bodyPr/>
          <a:lstStyle>
            <a:lvl1pPr>
              <a:defRPr/>
            </a:lvl1pPr>
          </a:lstStyle>
          <a:p>
            <a:pPr>
              <a:defRPr/>
            </a:pPr>
            <a:endParaRPr lang="en-US"/>
          </a:p>
        </p:txBody>
      </p:sp>
      <p:sp>
        <p:nvSpPr>
          <p:cNvPr id="6" name="Espace réservé du pied de page 5">
            <a:extLst>
              <a:ext uri="{FF2B5EF4-FFF2-40B4-BE49-F238E27FC236}">
                <a16:creationId xmlns:a16="http://schemas.microsoft.com/office/drawing/2014/main" id="{D205685F-BC18-4F72-8C8C-6DB072B88844}"/>
              </a:ext>
            </a:extLst>
          </p:cNvPr>
          <p:cNvSpPr>
            <a:spLocks noGrp="1" noChangeArrowheads="1"/>
          </p:cNvSpPr>
          <p:nvPr>
            <p:ph type="ftr" sz="quarter" idx="11"/>
          </p:nvPr>
        </p:nvSpPr>
        <p:spPr/>
        <p:txBody>
          <a:bodyPr/>
          <a:lstStyle>
            <a:lvl1pPr>
              <a:defRPr/>
            </a:lvl1pPr>
          </a:lstStyle>
          <a:p>
            <a:pPr>
              <a:defRPr/>
            </a:pPr>
            <a:endParaRPr lang="en-US"/>
          </a:p>
        </p:txBody>
      </p:sp>
      <p:sp>
        <p:nvSpPr>
          <p:cNvPr id="7" name="Espace réservé du numéro de diapositive 6">
            <a:extLst>
              <a:ext uri="{FF2B5EF4-FFF2-40B4-BE49-F238E27FC236}">
                <a16:creationId xmlns:a16="http://schemas.microsoft.com/office/drawing/2014/main" id="{6CD84D20-41E6-4A30-9EED-A585B35A2EBC}"/>
              </a:ext>
            </a:extLst>
          </p:cNvPr>
          <p:cNvSpPr>
            <a:spLocks noGrp="1" noChangeArrowheads="1"/>
          </p:cNvSpPr>
          <p:nvPr>
            <p:ph type="sldNum" sz="quarter" idx="12"/>
          </p:nvPr>
        </p:nvSpPr>
        <p:spPr/>
        <p:txBody>
          <a:bodyPr/>
          <a:lstStyle>
            <a:lvl1pPr>
              <a:defRPr/>
            </a:lvl1pPr>
          </a:lstStyle>
          <a:p>
            <a:pPr>
              <a:defRPr/>
            </a:pPr>
            <a:r>
              <a:rPr lang="en-US" altLang="fr-FR"/>
              <a:t>AB – ITU10- </a:t>
            </a:r>
            <a:fld id="{783423A6-481A-4946-8671-8BAFD6AC1D4E}" type="slidenum">
              <a:rPr lang="en-US" altLang="fr-FR" smtClean="0"/>
              <a:pPr>
                <a:defRPr/>
              </a:pPr>
              <a:t>‹N°›</a:t>
            </a:fld>
            <a:endParaRPr lang="en-US" altLang="fr-FR"/>
          </a:p>
        </p:txBody>
      </p:sp>
    </p:spTree>
    <p:extLst>
      <p:ext uri="{BB962C8B-B14F-4D97-AF65-F5344CB8AC3E}">
        <p14:creationId xmlns:p14="http://schemas.microsoft.com/office/powerpoint/2010/main" val="3736563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B84DCB7-CD4C-4775-B285-68DDF29E1A2F}"/>
              </a:ext>
            </a:extLst>
          </p:cNvPr>
          <p:cNvSpPr>
            <a:spLocks noGrp="1"/>
          </p:cNvSpPr>
          <p:nvPr>
            <p:ph type="dt" sz="half" idx="10"/>
          </p:nvPr>
        </p:nvSpPr>
        <p:spPr/>
        <p:txBody>
          <a:bodyPr/>
          <a:lstStyle>
            <a:lvl1pPr>
              <a:defRPr/>
            </a:lvl1pPr>
          </a:lstStyle>
          <a:p>
            <a:pPr>
              <a:defRPr/>
            </a:pPr>
            <a:fld id="{EBFDDADF-D863-4973-859B-DA3DF07FF126}" type="datetimeFigureOut">
              <a:rPr lang="fr-FR"/>
              <a:pPr>
                <a:defRPr/>
              </a:pPr>
              <a:t>25/02/2026</a:t>
            </a:fld>
            <a:endParaRPr lang="fr-FR"/>
          </a:p>
        </p:txBody>
      </p:sp>
      <p:sp>
        <p:nvSpPr>
          <p:cNvPr id="5" name="Espace réservé du pied de page 4">
            <a:extLst>
              <a:ext uri="{FF2B5EF4-FFF2-40B4-BE49-F238E27FC236}">
                <a16:creationId xmlns:a16="http://schemas.microsoft.com/office/drawing/2014/main" id="{16558373-A5A2-4286-A2E4-3D48C269EB2A}"/>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2221F9C-E7C9-4E1C-84C8-AD4B6EE2FEC1}"/>
              </a:ext>
            </a:extLst>
          </p:cNvPr>
          <p:cNvSpPr>
            <a:spLocks noGrp="1"/>
          </p:cNvSpPr>
          <p:nvPr>
            <p:ph type="sldNum" sz="quarter" idx="12"/>
          </p:nvPr>
        </p:nvSpPr>
        <p:spPr/>
        <p:txBody>
          <a:bodyPr/>
          <a:lstStyle>
            <a:lvl1pPr>
              <a:defRPr/>
            </a:lvl1pPr>
          </a:lstStyle>
          <a:p>
            <a:pPr>
              <a:defRPr/>
            </a:pPr>
            <a:fld id="{3FCA950F-101A-41B5-BE25-E218B4533B15}" type="slidenum">
              <a:rPr lang="fr-FR" altLang="fr-FR"/>
              <a:pPr>
                <a:defRPr/>
              </a:pPr>
              <a:t>‹N°›</a:t>
            </a:fld>
            <a:endParaRPr lang="fr-FR" altLang="fr-FR"/>
          </a:p>
        </p:txBody>
      </p:sp>
    </p:spTree>
    <p:extLst>
      <p:ext uri="{BB962C8B-B14F-4D97-AF65-F5344CB8AC3E}">
        <p14:creationId xmlns:p14="http://schemas.microsoft.com/office/powerpoint/2010/main" val="3383357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F09DEB8-9C1D-4BEE-AB91-D9DCE47B9671}"/>
              </a:ext>
            </a:extLst>
          </p:cNvPr>
          <p:cNvSpPr>
            <a:spLocks noGrp="1"/>
          </p:cNvSpPr>
          <p:nvPr>
            <p:ph type="dt" sz="half" idx="10"/>
          </p:nvPr>
        </p:nvSpPr>
        <p:spPr/>
        <p:txBody>
          <a:bodyPr/>
          <a:lstStyle>
            <a:lvl1pPr>
              <a:defRPr/>
            </a:lvl1pPr>
          </a:lstStyle>
          <a:p>
            <a:pPr>
              <a:defRPr/>
            </a:pPr>
            <a:fld id="{0F962195-84E8-4E89-AFD0-4334B8DF7298}" type="datetimeFigureOut">
              <a:rPr lang="fr-FR"/>
              <a:pPr>
                <a:defRPr/>
              </a:pPr>
              <a:t>25/02/2026</a:t>
            </a:fld>
            <a:endParaRPr lang="fr-FR"/>
          </a:p>
        </p:txBody>
      </p:sp>
      <p:sp>
        <p:nvSpPr>
          <p:cNvPr id="5" name="Espace réservé du pied de page 4">
            <a:extLst>
              <a:ext uri="{FF2B5EF4-FFF2-40B4-BE49-F238E27FC236}">
                <a16:creationId xmlns:a16="http://schemas.microsoft.com/office/drawing/2014/main" id="{83A78FB6-1F43-43EC-9771-D1DC8B1D86AC}"/>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7D8CB7FA-E317-4235-81CC-989D5D5C0BD7}"/>
              </a:ext>
            </a:extLst>
          </p:cNvPr>
          <p:cNvSpPr>
            <a:spLocks noGrp="1"/>
          </p:cNvSpPr>
          <p:nvPr>
            <p:ph type="sldNum" sz="quarter" idx="12"/>
          </p:nvPr>
        </p:nvSpPr>
        <p:spPr/>
        <p:txBody>
          <a:bodyPr/>
          <a:lstStyle>
            <a:lvl1pPr>
              <a:defRPr/>
            </a:lvl1pPr>
          </a:lstStyle>
          <a:p>
            <a:pPr>
              <a:defRPr/>
            </a:pPr>
            <a:fld id="{E5FF87DF-254E-45CF-B3C4-EE5F5DC93D24}" type="slidenum">
              <a:rPr lang="fr-FR" altLang="fr-FR"/>
              <a:pPr>
                <a:defRPr/>
              </a:pPr>
              <a:t>‹N°›</a:t>
            </a:fld>
            <a:endParaRPr lang="fr-FR" altLang="fr-FR"/>
          </a:p>
        </p:txBody>
      </p:sp>
    </p:spTree>
    <p:extLst>
      <p:ext uri="{BB962C8B-B14F-4D97-AF65-F5344CB8AC3E}">
        <p14:creationId xmlns:p14="http://schemas.microsoft.com/office/powerpoint/2010/main" val="3050070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E6BFE897-E21E-40B2-A972-2925A860B3F9}"/>
              </a:ext>
            </a:extLst>
          </p:cNvPr>
          <p:cNvSpPr>
            <a:spLocks noGrp="1"/>
          </p:cNvSpPr>
          <p:nvPr>
            <p:ph type="dt" sz="half" idx="10"/>
          </p:nvPr>
        </p:nvSpPr>
        <p:spPr/>
        <p:txBody>
          <a:bodyPr/>
          <a:lstStyle>
            <a:lvl1pPr>
              <a:defRPr/>
            </a:lvl1pPr>
          </a:lstStyle>
          <a:p>
            <a:pPr>
              <a:defRPr/>
            </a:pPr>
            <a:fld id="{5936CB67-3FC3-409F-A90D-80E3DE69D9FA}" type="datetimeFigureOut">
              <a:rPr lang="fr-FR"/>
              <a:pPr>
                <a:defRPr/>
              </a:pPr>
              <a:t>25/02/2026</a:t>
            </a:fld>
            <a:endParaRPr lang="fr-FR"/>
          </a:p>
        </p:txBody>
      </p:sp>
      <p:sp>
        <p:nvSpPr>
          <p:cNvPr id="5" name="Espace réservé du pied de page 4">
            <a:extLst>
              <a:ext uri="{FF2B5EF4-FFF2-40B4-BE49-F238E27FC236}">
                <a16:creationId xmlns:a16="http://schemas.microsoft.com/office/drawing/2014/main" id="{6D59BFC9-1105-4694-BCA4-C8F77DB7CDFD}"/>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677EFF50-8118-48A9-92D7-E8EEF1AE314C}"/>
              </a:ext>
            </a:extLst>
          </p:cNvPr>
          <p:cNvSpPr>
            <a:spLocks noGrp="1"/>
          </p:cNvSpPr>
          <p:nvPr>
            <p:ph type="sldNum" sz="quarter" idx="12"/>
          </p:nvPr>
        </p:nvSpPr>
        <p:spPr/>
        <p:txBody>
          <a:bodyPr/>
          <a:lstStyle>
            <a:lvl1pPr>
              <a:defRPr/>
            </a:lvl1pPr>
          </a:lstStyle>
          <a:p>
            <a:pPr>
              <a:defRPr/>
            </a:pPr>
            <a:fld id="{1CD93B3D-2653-4708-B065-E64F69BBA4AD}" type="slidenum">
              <a:rPr lang="fr-FR" altLang="fr-FR"/>
              <a:pPr>
                <a:defRPr/>
              </a:pPr>
              <a:t>‹N°›</a:t>
            </a:fld>
            <a:endParaRPr lang="fr-FR" altLang="fr-FR"/>
          </a:p>
        </p:txBody>
      </p:sp>
    </p:spTree>
    <p:extLst>
      <p:ext uri="{BB962C8B-B14F-4D97-AF65-F5344CB8AC3E}">
        <p14:creationId xmlns:p14="http://schemas.microsoft.com/office/powerpoint/2010/main" val="2517482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4459C226-386A-4F8F-9685-85786AB5DA93}"/>
              </a:ext>
            </a:extLst>
          </p:cNvPr>
          <p:cNvSpPr>
            <a:spLocks noGrp="1"/>
          </p:cNvSpPr>
          <p:nvPr>
            <p:ph type="dt" sz="half" idx="10"/>
          </p:nvPr>
        </p:nvSpPr>
        <p:spPr/>
        <p:txBody>
          <a:bodyPr/>
          <a:lstStyle>
            <a:lvl1pPr>
              <a:defRPr/>
            </a:lvl1pPr>
          </a:lstStyle>
          <a:p>
            <a:pPr>
              <a:defRPr/>
            </a:pPr>
            <a:fld id="{E191B950-1E00-47C6-B831-342203E91ED4}" type="datetimeFigureOut">
              <a:rPr lang="fr-FR"/>
              <a:pPr>
                <a:defRPr/>
              </a:pPr>
              <a:t>25/02/2026</a:t>
            </a:fld>
            <a:endParaRPr lang="fr-FR"/>
          </a:p>
        </p:txBody>
      </p:sp>
      <p:sp>
        <p:nvSpPr>
          <p:cNvPr id="6" name="Espace réservé du pied de page 4">
            <a:extLst>
              <a:ext uri="{FF2B5EF4-FFF2-40B4-BE49-F238E27FC236}">
                <a16:creationId xmlns:a16="http://schemas.microsoft.com/office/drawing/2014/main" id="{2577956B-750F-4D9D-8D2B-A90734203981}"/>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9FBBC1DF-E63A-4A2D-BDAE-0CF4D2ADC770}"/>
              </a:ext>
            </a:extLst>
          </p:cNvPr>
          <p:cNvSpPr>
            <a:spLocks noGrp="1"/>
          </p:cNvSpPr>
          <p:nvPr>
            <p:ph type="sldNum" sz="quarter" idx="12"/>
          </p:nvPr>
        </p:nvSpPr>
        <p:spPr/>
        <p:txBody>
          <a:bodyPr/>
          <a:lstStyle>
            <a:lvl1pPr>
              <a:defRPr/>
            </a:lvl1pPr>
          </a:lstStyle>
          <a:p>
            <a:pPr>
              <a:defRPr/>
            </a:pPr>
            <a:fld id="{3F3DD4A7-B2B4-4CF1-BDF0-79FBA905C9A4}" type="slidenum">
              <a:rPr lang="fr-FR" altLang="fr-FR"/>
              <a:pPr>
                <a:defRPr/>
              </a:pPr>
              <a:t>‹N°›</a:t>
            </a:fld>
            <a:endParaRPr lang="fr-FR" altLang="fr-FR"/>
          </a:p>
        </p:txBody>
      </p:sp>
    </p:spTree>
    <p:extLst>
      <p:ext uri="{BB962C8B-B14F-4D97-AF65-F5344CB8AC3E}">
        <p14:creationId xmlns:p14="http://schemas.microsoft.com/office/powerpoint/2010/main" val="392371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806F6366-7BAB-4B1F-B1D8-C87F499AA8C9}"/>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8929200-5822-47BA-9B75-37AEC6E0E3C6}"/>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EC77DA1-2D75-44E9-B68E-93EBFF7AE217}"/>
              </a:ext>
            </a:extLst>
          </p:cNvPr>
          <p:cNvSpPr>
            <a:spLocks noGrp="1" noChangeArrowheads="1"/>
          </p:cNvSpPr>
          <p:nvPr>
            <p:ph type="sldNum" sz="quarter" idx="12"/>
          </p:nvPr>
        </p:nvSpPr>
        <p:spPr/>
        <p:txBody>
          <a:bodyPr/>
          <a:lstStyle>
            <a:lvl1pPr>
              <a:defRPr/>
            </a:lvl1pPr>
          </a:lstStyle>
          <a:p>
            <a:pPr>
              <a:defRPr/>
            </a:pPr>
            <a:r>
              <a:rPr lang="en-US" altLang="fr-FR"/>
              <a:t>AB – ITU10- </a:t>
            </a:r>
            <a:fld id="{019182FC-76BB-4CB3-9CED-058D36624CAD}" type="slidenum">
              <a:rPr lang="en-US" altLang="fr-FR" smtClean="0"/>
              <a:pPr>
                <a:defRPr/>
              </a:pPr>
              <a:t>‹N°›</a:t>
            </a:fld>
            <a:endParaRPr lang="en-US" altLang="fr-FR"/>
          </a:p>
        </p:txBody>
      </p:sp>
    </p:spTree>
    <p:extLst>
      <p:ext uri="{BB962C8B-B14F-4D97-AF65-F5344CB8AC3E}">
        <p14:creationId xmlns:p14="http://schemas.microsoft.com/office/powerpoint/2010/main" val="31283543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23D3B49F-0EFD-46F4-B13B-482D84D48339}"/>
              </a:ext>
            </a:extLst>
          </p:cNvPr>
          <p:cNvSpPr>
            <a:spLocks noGrp="1"/>
          </p:cNvSpPr>
          <p:nvPr>
            <p:ph type="dt" sz="half" idx="10"/>
          </p:nvPr>
        </p:nvSpPr>
        <p:spPr/>
        <p:txBody>
          <a:bodyPr/>
          <a:lstStyle>
            <a:lvl1pPr>
              <a:defRPr/>
            </a:lvl1pPr>
          </a:lstStyle>
          <a:p>
            <a:pPr>
              <a:defRPr/>
            </a:pPr>
            <a:fld id="{BB57A982-BA85-4350-BD61-BCA1D7337108}" type="datetimeFigureOut">
              <a:rPr lang="fr-FR"/>
              <a:pPr>
                <a:defRPr/>
              </a:pPr>
              <a:t>25/02/2026</a:t>
            </a:fld>
            <a:endParaRPr lang="fr-FR"/>
          </a:p>
        </p:txBody>
      </p:sp>
      <p:sp>
        <p:nvSpPr>
          <p:cNvPr id="8" name="Espace réservé du pied de page 4">
            <a:extLst>
              <a:ext uri="{FF2B5EF4-FFF2-40B4-BE49-F238E27FC236}">
                <a16:creationId xmlns:a16="http://schemas.microsoft.com/office/drawing/2014/main" id="{F4B421EB-6770-4065-A075-9513633CACCA}"/>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225EAC86-B5DD-43B9-865E-0AA1B5E5C267}"/>
              </a:ext>
            </a:extLst>
          </p:cNvPr>
          <p:cNvSpPr>
            <a:spLocks noGrp="1"/>
          </p:cNvSpPr>
          <p:nvPr>
            <p:ph type="sldNum" sz="quarter" idx="12"/>
          </p:nvPr>
        </p:nvSpPr>
        <p:spPr/>
        <p:txBody>
          <a:bodyPr/>
          <a:lstStyle>
            <a:lvl1pPr>
              <a:defRPr/>
            </a:lvl1pPr>
          </a:lstStyle>
          <a:p>
            <a:pPr>
              <a:defRPr/>
            </a:pPr>
            <a:fld id="{93B4F3DF-599C-461A-B1BD-50E372C0DD72}" type="slidenum">
              <a:rPr lang="fr-FR" altLang="fr-FR"/>
              <a:pPr>
                <a:defRPr/>
              </a:pPr>
              <a:t>‹N°›</a:t>
            </a:fld>
            <a:endParaRPr lang="fr-FR" altLang="fr-FR"/>
          </a:p>
        </p:txBody>
      </p:sp>
    </p:spTree>
    <p:extLst>
      <p:ext uri="{BB962C8B-B14F-4D97-AF65-F5344CB8AC3E}">
        <p14:creationId xmlns:p14="http://schemas.microsoft.com/office/powerpoint/2010/main" val="859743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C6A53307-1C1F-44C6-BB6B-BA35FE04F8AC}"/>
              </a:ext>
            </a:extLst>
          </p:cNvPr>
          <p:cNvSpPr>
            <a:spLocks noGrp="1"/>
          </p:cNvSpPr>
          <p:nvPr>
            <p:ph type="dt" sz="half" idx="10"/>
          </p:nvPr>
        </p:nvSpPr>
        <p:spPr/>
        <p:txBody>
          <a:bodyPr/>
          <a:lstStyle>
            <a:lvl1pPr>
              <a:defRPr/>
            </a:lvl1pPr>
          </a:lstStyle>
          <a:p>
            <a:pPr>
              <a:defRPr/>
            </a:pPr>
            <a:fld id="{00F066E4-ECC9-4F65-B4EC-270C0BC25C14}" type="datetimeFigureOut">
              <a:rPr lang="fr-FR"/>
              <a:pPr>
                <a:defRPr/>
              </a:pPr>
              <a:t>25/02/2026</a:t>
            </a:fld>
            <a:endParaRPr lang="fr-FR"/>
          </a:p>
        </p:txBody>
      </p:sp>
      <p:sp>
        <p:nvSpPr>
          <p:cNvPr id="4" name="Espace réservé du pied de page 4">
            <a:extLst>
              <a:ext uri="{FF2B5EF4-FFF2-40B4-BE49-F238E27FC236}">
                <a16:creationId xmlns:a16="http://schemas.microsoft.com/office/drawing/2014/main" id="{C511C4C2-2C75-4635-BA09-2CB0D1B6B988}"/>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69C3609D-10D2-4EFB-9E5B-2B14AC94969D}"/>
              </a:ext>
            </a:extLst>
          </p:cNvPr>
          <p:cNvSpPr>
            <a:spLocks noGrp="1"/>
          </p:cNvSpPr>
          <p:nvPr>
            <p:ph type="sldNum" sz="quarter" idx="12"/>
          </p:nvPr>
        </p:nvSpPr>
        <p:spPr/>
        <p:txBody>
          <a:bodyPr/>
          <a:lstStyle>
            <a:lvl1pPr>
              <a:defRPr/>
            </a:lvl1pPr>
          </a:lstStyle>
          <a:p>
            <a:pPr>
              <a:defRPr/>
            </a:pPr>
            <a:fld id="{C259EA94-08B1-42FC-88B7-6ED3EC43E34A}" type="slidenum">
              <a:rPr lang="fr-FR" altLang="fr-FR"/>
              <a:pPr>
                <a:defRPr/>
              </a:pPr>
              <a:t>‹N°›</a:t>
            </a:fld>
            <a:endParaRPr lang="fr-FR" altLang="fr-FR"/>
          </a:p>
        </p:txBody>
      </p:sp>
    </p:spTree>
    <p:extLst>
      <p:ext uri="{BB962C8B-B14F-4D97-AF65-F5344CB8AC3E}">
        <p14:creationId xmlns:p14="http://schemas.microsoft.com/office/powerpoint/2010/main" val="3883990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49073A01-023D-4F79-8894-FCEDCDA97085}"/>
              </a:ext>
            </a:extLst>
          </p:cNvPr>
          <p:cNvSpPr>
            <a:spLocks noGrp="1"/>
          </p:cNvSpPr>
          <p:nvPr>
            <p:ph type="dt" sz="half" idx="10"/>
          </p:nvPr>
        </p:nvSpPr>
        <p:spPr/>
        <p:txBody>
          <a:bodyPr/>
          <a:lstStyle>
            <a:lvl1pPr>
              <a:defRPr/>
            </a:lvl1pPr>
          </a:lstStyle>
          <a:p>
            <a:pPr>
              <a:defRPr/>
            </a:pPr>
            <a:fld id="{CBA5F396-5416-483C-9D01-075062DBBE1C}" type="datetimeFigureOut">
              <a:rPr lang="fr-FR"/>
              <a:pPr>
                <a:defRPr/>
              </a:pPr>
              <a:t>25/02/2026</a:t>
            </a:fld>
            <a:endParaRPr lang="fr-FR"/>
          </a:p>
        </p:txBody>
      </p:sp>
      <p:sp>
        <p:nvSpPr>
          <p:cNvPr id="3" name="Espace réservé du pied de page 4">
            <a:extLst>
              <a:ext uri="{FF2B5EF4-FFF2-40B4-BE49-F238E27FC236}">
                <a16:creationId xmlns:a16="http://schemas.microsoft.com/office/drawing/2014/main" id="{9EE4FE70-0C3F-423C-9E98-4467B4B88728}"/>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FB68DA2E-2599-4A14-830B-AFAE25849A97}"/>
              </a:ext>
            </a:extLst>
          </p:cNvPr>
          <p:cNvSpPr>
            <a:spLocks noGrp="1"/>
          </p:cNvSpPr>
          <p:nvPr>
            <p:ph type="sldNum" sz="quarter" idx="12"/>
          </p:nvPr>
        </p:nvSpPr>
        <p:spPr/>
        <p:txBody>
          <a:bodyPr/>
          <a:lstStyle>
            <a:lvl1pPr>
              <a:defRPr/>
            </a:lvl1pPr>
          </a:lstStyle>
          <a:p>
            <a:pPr>
              <a:defRPr/>
            </a:pPr>
            <a:fld id="{73FCDAAA-685B-43A3-A192-74BBA16AA523}" type="slidenum">
              <a:rPr lang="fr-FR" altLang="fr-FR"/>
              <a:pPr>
                <a:defRPr/>
              </a:pPr>
              <a:t>‹N°›</a:t>
            </a:fld>
            <a:endParaRPr lang="fr-FR" altLang="fr-FR"/>
          </a:p>
        </p:txBody>
      </p:sp>
    </p:spTree>
    <p:extLst>
      <p:ext uri="{BB962C8B-B14F-4D97-AF65-F5344CB8AC3E}">
        <p14:creationId xmlns:p14="http://schemas.microsoft.com/office/powerpoint/2010/main" val="1274471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669BBC98-8958-4E19-A013-CEB9A161A742}"/>
              </a:ext>
            </a:extLst>
          </p:cNvPr>
          <p:cNvSpPr>
            <a:spLocks noGrp="1"/>
          </p:cNvSpPr>
          <p:nvPr>
            <p:ph type="dt" sz="half" idx="10"/>
          </p:nvPr>
        </p:nvSpPr>
        <p:spPr/>
        <p:txBody>
          <a:bodyPr/>
          <a:lstStyle>
            <a:lvl1pPr>
              <a:defRPr/>
            </a:lvl1pPr>
          </a:lstStyle>
          <a:p>
            <a:pPr>
              <a:defRPr/>
            </a:pPr>
            <a:fld id="{E8148ED4-6364-47B1-A408-48194D2CE0A0}" type="datetimeFigureOut">
              <a:rPr lang="fr-FR"/>
              <a:pPr>
                <a:defRPr/>
              </a:pPr>
              <a:t>25/02/2026</a:t>
            </a:fld>
            <a:endParaRPr lang="fr-FR"/>
          </a:p>
        </p:txBody>
      </p:sp>
      <p:sp>
        <p:nvSpPr>
          <p:cNvPr id="6" name="Espace réservé du pied de page 4">
            <a:extLst>
              <a:ext uri="{FF2B5EF4-FFF2-40B4-BE49-F238E27FC236}">
                <a16:creationId xmlns:a16="http://schemas.microsoft.com/office/drawing/2014/main" id="{9702DF92-5A29-4509-A607-0D778AEDEB37}"/>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BD85D339-2DB4-4BE2-86CE-565E4207DF75}"/>
              </a:ext>
            </a:extLst>
          </p:cNvPr>
          <p:cNvSpPr>
            <a:spLocks noGrp="1"/>
          </p:cNvSpPr>
          <p:nvPr>
            <p:ph type="sldNum" sz="quarter" idx="12"/>
          </p:nvPr>
        </p:nvSpPr>
        <p:spPr/>
        <p:txBody>
          <a:bodyPr/>
          <a:lstStyle>
            <a:lvl1pPr>
              <a:defRPr/>
            </a:lvl1pPr>
          </a:lstStyle>
          <a:p>
            <a:pPr>
              <a:defRPr/>
            </a:pPr>
            <a:fld id="{3D4A3842-0D09-4C8E-A0F4-F76D18DB06D1}" type="slidenum">
              <a:rPr lang="fr-FR" altLang="fr-FR"/>
              <a:pPr>
                <a:defRPr/>
              </a:pPr>
              <a:t>‹N°›</a:t>
            </a:fld>
            <a:endParaRPr lang="fr-FR" altLang="fr-FR"/>
          </a:p>
        </p:txBody>
      </p:sp>
    </p:spTree>
    <p:extLst>
      <p:ext uri="{BB962C8B-B14F-4D97-AF65-F5344CB8AC3E}">
        <p14:creationId xmlns:p14="http://schemas.microsoft.com/office/powerpoint/2010/main" val="3395052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AD321C60-1957-45BE-8C12-61E8043F4B9F}"/>
              </a:ext>
            </a:extLst>
          </p:cNvPr>
          <p:cNvSpPr>
            <a:spLocks noGrp="1"/>
          </p:cNvSpPr>
          <p:nvPr>
            <p:ph type="dt" sz="half" idx="10"/>
          </p:nvPr>
        </p:nvSpPr>
        <p:spPr/>
        <p:txBody>
          <a:bodyPr/>
          <a:lstStyle>
            <a:lvl1pPr>
              <a:defRPr/>
            </a:lvl1pPr>
          </a:lstStyle>
          <a:p>
            <a:pPr>
              <a:defRPr/>
            </a:pPr>
            <a:fld id="{976B6E21-44EB-496B-A7A9-7DBB4B3A4A6B}" type="datetimeFigureOut">
              <a:rPr lang="fr-FR"/>
              <a:pPr>
                <a:defRPr/>
              </a:pPr>
              <a:t>25/02/2026</a:t>
            </a:fld>
            <a:endParaRPr lang="fr-FR"/>
          </a:p>
        </p:txBody>
      </p:sp>
      <p:sp>
        <p:nvSpPr>
          <p:cNvPr id="6" name="Espace réservé du pied de page 4">
            <a:extLst>
              <a:ext uri="{FF2B5EF4-FFF2-40B4-BE49-F238E27FC236}">
                <a16:creationId xmlns:a16="http://schemas.microsoft.com/office/drawing/2014/main" id="{2FAE592F-53AE-416A-92FB-19B284016DD1}"/>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24902EE8-4840-43F0-83F7-DA7ACD594546}"/>
              </a:ext>
            </a:extLst>
          </p:cNvPr>
          <p:cNvSpPr>
            <a:spLocks noGrp="1"/>
          </p:cNvSpPr>
          <p:nvPr>
            <p:ph type="sldNum" sz="quarter" idx="12"/>
          </p:nvPr>
        </p:nvSpPr>
        <p:spPr/>
        <p:txBody>
          <a:bodyPr/>
          <a:lstStyle>
            <a:lvl1pPr>
              <a:defRPr/>
            </a:lvl1pPr>
          </a:lstStyle>
          <a:p>
            <a:pPr>
              <a:defRPr/>
            </a:pPr>
            <a:fld id="{79B26AA8-10C9-45C2-B62A-50E5B5B1188F}" type="slidenum">
              <a:rPr lang="fr-FR" altLang="fr-FR"/>
              <a:pPr>
                <a:defRPr/>
              </a:pPr>
              <a:t>‹N°›</a:t>
            </a:fld>
            <a:endParaRPr lang="fr-FR" altLang="fr-FR"/>
          </a:p>
        </p:txBody>
      </p:sp>
    </p:spTree>
    <p:extLst>
      <p:ext uri="{BB962C8B-B14F-4D97-AF65-F5344CB8AC3E}">
        <p14:creationId xmlns:p14="http://schemas.microsoft.com/office/powerpoint/2010/main" val="18052178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19BB3F5-A977-44F2-959E-573F2360ED77}"/>
              </a:ext>
            </a:extLst>
          </p:cNvPr>
          <p:cNvSpPr>
            <a:spLocks noGrp="1"/>
          </p:cNvSpPr>
          <p:nvPr>
            <p:ph type="dt" sz="half" idx="10"/>
          </p:nvPr>
        </p:nvSpPr>
        <p:spPr/>
        <p:txBody>
          <a:bodyPr/>
          <a:lstStyle>
            <a:lvl1pPr>
              <a:defRPr/>
            </a:lvl1pPr>
          </a:lstStyle>
          <a:p>
            <a:pPr>
              <a:defRPr/>
            </a:pPr>
            <a:fld id="{7287C098-33DE-4E1C-958E-CDCB76FEE1B2}" type="datetimeFigureOut">
              <a:rPr lang="fr-FR"/>
              <a:pPr>
                <a:defRPr/>
              </a:pPr>
              <a:t>25/02/2026</a:t>
            </a:fld>
            <a:endParaRPr lang="fr-FR"/>
          </a:p>
        </p:txBody>
      </p:sp>
      <p:sp>
        <p:nvSpPr>
          <p:cNvPr id="5" name="Espace réservé du pied de page 4">
            <a:extLst>
              <a:ext uri="{FF2B5EF4-FFF2-40B4-BE49-F238E27FC236}">
                <a16:creationId xmlns:a16="http://schemas.microsoft.com/office/drawing/2014/main" id="{FAE727D3-739C-4FD7-9913-655EE8B1C05D}"/>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E5A4727C-0847-4509-B18C-E4E943EE6193}"/>
              </a:ext>
            </a:extLst>
          </p:cNvPr>
          <p:cNvSpPr>
            <a:spLocks noGrp="1"/>
          </p:cNvSpPr>
          <p:nvPr>
            <p:ph type="sldNum" sz="quarter" idx="12"/>
          </p:nvPr>
        </p:nvSpPr>
        <p:spPr/>
        <p:txBody>
          <a:bodyPr/>
          <a:lstStyle>
            <a:lvl1pPr>
              <a:defRPr/>
            </a:lvl1pPr>
          </a:lstStyle>
          <a:p>
            <a:pPr>
              <a:defRPr/>
            </a:pPr>
            <a:fld id="{61851273-BDF7-47C3-B9B4-001BC2A26BF2}" type="slidenum">
              <a:rPr lang="fr-FR" altLang="fr-FR"/>
              <a:pPr>
                <a:defRPr/>
              </a:pPr>
              <a:t>‹N°›</a:t>
            </a:fld>
            <a:endParaRPr lang="fr-FR" altLang="fr-FR"/>
          </a:p>
        </p:txBody>
      </p:sp>
    </p:spTree>
    <p:extLst>
      <p:ext uri="{BB962C8B-B14F-4D97-AF65-F5344CB8AC3E}">
        <p14:creationId xmlns:p14="http://schemas.microsoft.com/office/powerpoint/2010/main" val="2438417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E34225E-E23C-4805-9A9C-D6005F0FA489}"/>
              </a:ext>
            </a:extLst>
          </p:cNvPr>
          <p:cNvSpPr>
            <a:spLocks noGrp="1"/>
          </p:cNvSpPr>
          <p:nvPr>
            <p:ph type="dt" sz="half" idx="10"/>
          </p:nvPr>
        </p:nvSpPr>
        <p:spPr/>
        <p:txBody>
          <a:bodyPr/>
          <a:lstStyle>
            <a:lvl1pPr>
              <a:defRPr/>
            </a:lvl1pPr>
          </a:lstStyle>
          <a:p>
            <a:pPr>
              <a:defRPr/>
            </a:pPr>
            <a:fld id="{2806C7DA-D9B7-456C-B20A-3F3F30FE2F34}" type="datetimeFigureOut">
              <a:rPr lang="fr-FR"/>
              <a:pPr>
                <a:defRPr/>
              </a:pPr>
              <a:t>25/02/2026</a:t>
            </a:fld>
            <a:endParaRPr lang="fr-FR"/>
          </a:p>
        </p:txBody>
      </p:sp>
      <p:sp>
        <p:nvSpPr>
          <p:cNvPr id="5" name="Espace réservé du pied de page 4">
            <a:extLst>
              <a:ext uri="{FF2B5EF4-FFF2-40B4-BE49-F238E27FC236}">
                <a16:creationId xmlns:a16="http://schemas.microsoft.com/office/drawing/2014/main" id="{D6862A55-2448-4374-AC29-C87AC39A1B9F}"/>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48AF67A-090E-4E6B-97DF-28A690FF0A46}"/>
              </a:ext>
            </a:extLst>
          </p:cNvPr>
          <p:cNvSpPr>
            <a:spLocks noGrp="1"/>
          </p:cNvSpPr>
          <p:nvPr>
            <p:ph type="sldNum" sz="quarter" idx="12"/>
          </p:nvPr>
        </p:nvSpPr>
        <p:spPr/>
        <p:txBody>
          <a:bodyPr/>
          <a:lstStyle>
            <a:lvl1pPr>
              <a:defRPr/>
            </a:lvl1pPr>
          </a:lstStyle>
          <a:p>
            <a:pPr>
              <a:defRPr/>
            </a:pPr>
            <a:fld id="{3E1C73A6-A919-4167-80D4-D47B72D151D8}" type="slidenum">
              <a:rPr lang="fr-FR" altLang="fr-FR"/>
              <a:pPr>
                <a:defRPr/>
              </a:pPr>
              <a:t>‹N°›</a:t>
            </a:fld>
            <a:endParaRPr lang="fr-FR" altLang="fr-FR"/>
          </a:p>
        </p:txBody>
      </p:sp>
    </p:spTree>
    <p:extLst>
      <p:ext uri="{BB962C8B-B14F-4D97-AF65-F5344CB8AC3E}">
        <p14:creationId xmlns:p14="http://schemas.microsoft.com/office/powerpoint/2010/main" val="1418367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6" descr="ENVT_ppt_T.png">
            <a:extLst>
              <a:ext uri="{FF2B5EF4-FFF2-40B4-BE49-F238E27FC236}">
                <a16:creationId xmlns:a16="http://schemas.microsoft.com/office/drawing/2014/main" id="{C7760106-7517-4F9D-9FBE-9D7092B35E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38838" y="0"/>
            <a:ext cx="32559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descr="ENVT_ppt_logo-T.png">
            <a:extLst>
              <a:ext uri="{FF2B5EF4-FFF2-40B4-BE49-F238E27FC236}">
                <a16:creationId xmlns:a16="http://schemas.microsoft.com/office/drawing/2014/main" id="{338D3068-5D30-4EEC-990A-419EA37F1A2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31950" y="4629150"/>
            <a:ext cx="21971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1" y="1527833"/>
            <a:ext cx="3949354" cy="1336817"/>
          </a:xfrm>
        </p:spPr>
        <p:txBody>
          <a:bodyPr>
            <a:normAutofit/>
          </a:bodyPr>
          <a:lstStyle>
            <a:lvl1pPr>
              <a:defRPr sz="3037">
                <a:latin typeface="Arial"/>
                <a:cs typeface="Arial"/>
              </a:defRPr>
            </a:lvl1pPr>
          </a:lstStyle>
          <a:p>
            <a:r>
              <a:rPr lang="fr-FR"/>
              <a:t>Modifiez le style du titre</a:t>
            </a:r>
            <a:endParaRPr lang="fr-FR" dirty="0"/>
          </a:p>
        </p:txBody>
      </p:sp>
      <p:sp>
        <p:nvSpPr>
          <p:cNvPr id="3" name="Sous-titre 2"/>
          <p:cNvSpPr>
            <a:spLocks noGrp="1"/>
          </p:cNvSpPr>
          <p:nvPr>
            <p:ph type="subTitle" idx="1"/>
          </p:nvPr>
        </p:nvSpPr>
        <p:spPr>
          <a:xfrm>
            <a:off x="685801" y="3163087"/>
            <a:ext cx="3949354" cy="1101436"/>
          </a:xfrm>
        </p:spPr>
        <p:txBody>
          <a:bodyPr>
            <a:normAutofit/>
          </a:bodyPr>
          <a:lstStyle>
            <a:lvl1pPr marL="0" indent="0" algn="ctr">
              <a:buNone/>
              <a:defRPr sz="2025" baseline="0">
                <a:solidFill>
                  <a:schemeClr val="tx1">
                    <a:tint val="75000"/>
                  </a:schemeClr>
                </a:solidFill>
                <a:latin typeface="Arial"/>
                <a:cs typeface="Arial"/>
              </a:defRPr>
            </a:lvl1pPr>
            <a:lvl2pPr marL="385791" indent="0" algn="ctr">
              <a:buNone/>
              <a:defRPr>
                <a:solidFill>
                  <a:schemeClr val="tx1">
                    <a:tint val="75000"/>
                  </a:schemeClr>
                </a:solidFill>
              </a:defRPr>
            </a:lvl2pPr>
            <a:lvl3pPr marL="771580" indent="0" algn="ctr">
              <a:buNone/>
              <a:defRPr>
                <a:solidFill>
                  <a:schemeClr val="tx1">
                    <a:tint val="75000"/>
                  </a:schemeClr>
                </a:solidFill>
              </a:defRPr>
            </a:lvl3pPr>
            <a:lvl4pPr marL="1157371" indent="0" algn="ctr">
              <a:buNone/>
              <a:defRPr>
                <a:solidFill>
                  <a:schemeClr val="tx1">
                    <a:tint val="75000"/>
                  </a:schemeClr>
                </a:solidFill>
              </a:defRPr>
            </a:lvl4pPr>
            <a:lvl5pPr marL="1543161" indent="0" algn="ctr">
              <a:buNone/>
              <a:defRPr>
                <a:solidFill>
                  <a:schemeClr val="tx1">
                    <a:tint val="75000"/>
                  </a:schemeClr>
                </a:solidFill>
              </a:defRPr>
            </a:lvl5pPr>
            <a:lvl6pPr marL="1928951" indent="0" algn="ctr">
              <a:buNone/>
              <a:defRPr>
                <a:solidFill>
                  <a:schemeClr val="tx1">
                    <a:tint val="75000"/>
                  </a:schemeClr>
                </a:solidFill>
              </a:defRPr>
            </a:lvl6pPr>
            <a:lvl7pPr marL="2314741" indent="0" algn="ctr">
              <a:buNone/>
              <a:defRPr>
                <a:solidFill>
                  <a:schemeClr val="tx1">
                    <a:tint val="75000"/>
                  </a:schemeClr>
                </a:solidFill>
              </a:defRPr>
            </a:lvl7pPr>
            <a:lvl8pPr marL="2700532" indent="0" algn="ctr">
              <a:buNone/>
              <a:defRPr>
                <a:solidFill>
                  <a:schemeClr val="tx1">
                    <a:tint val="75000"/>
                  </a:schemeClr>
                </a:solidFill>
              </a:defRPr>
            </a:lvl8pPr>
            <a:lvl9pPr marL="3086321" indent="0" algn="ctr">
              <a:buNone/>
              <a:defRPr>
                <a:solidFill>
                  <a:schemeClr val="tx1">
                    <a:tint val="75000"/>
                  </a:schemeClr>
                </a:solidFill>
              </a:defRPr>
            </a:lvl9pPr>
          </a:lstStyle>
          <a:p>
            <a:r>
              <a:rPr lang="fr-FR"/>
              <a:t>Modifier le style des sous-titres du masque</a:t>
            </a:r>
            <a:endParaRPr lang="fr-FR" dirty="0"/>
          </a:p>
        </p:txBody>
      </p:sp>
      <p:sp>
        <p:nvSpPr>
          <p:cNvPr id="6" name="Espace réservé du pied de page 4">
            <a:extLst>
              <a:ext uri="{FF2B5EF4-FFF2-40B4-BE49-F238E27FC236}">
                <a16:creationId xmlns:a16="http://schemas.microsoft.com/office/drawing/2014/main" id="{E7CDE8CE-94A0-43E7-833C-D655E3A3AA7D}"/>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4263569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pic>
        <p:nvPicPr>
          <p:cNvPr id="4" name="Image 6" descr="ENVT_ppt_logo-T.png">
            <a:extLst>
              <a:ext uri="{FF2B5EF4-FFF2-40B4-BE49-F238E27FC236}">
                <a16:creationId xmlns:a16="http://schemas.microsoft.com/office/drawing/2014/main" id="{F6EBFC14-D5AD-43AF-A877-ECA1CD3DC6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5775" y="150813"/>
            <a:ext cx="1890713"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descr="ENVT_ppt_T.png">
            <a:extLst>
              <a:ext uri="{FF2B5EF4-FFF2-40B4-BE49-F238E27FC236}">
                <a16:creationId xmlns:a16="http://schemas.microsoft.com/office/drawing/2014/main" id="{89D88DFD-88A2-47E3-B088-518B2917F6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8038" y="0"/>
            <a:ext cx="32559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8" descr="Bandeau-logos-PPT.png">
            <a:extLst>
              <a:ext uri="{FF2B5EF4-FFF2-40B4-BE49-F238E27FC236}">
                <a16:creationId xmlns:a16="http://schemas.microsoft.com/office/drawing/2014/main" id="{FA3ECE8F-9EC9-468B-9BC3-6D50BDD3B92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686300"/>
            <a:ext cx="4095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1" y="1527833"/>
            <a:ext cx="3949354" cy="1336817"/>
          </a:xfrm>
        </p:spPr>
        <p:txBody>
          <a:bodyPr>
            <a:normAutofit/>
          </a:bodyPr>
          <a:lstStyle>
            <a:lvl1pPr>
              <a:defRPr sz="3037">
                <a:latin typeface="Arial"/>
                <a:cs typeface="Arial"/>
              </a:defRPr>
            </a:lvl1pPr>
          </a:lstStyle>
          <a:p>
            <a:r>
              <a:rPr lang="fr-FR"/>
              <a:t>Modifiez le style du titre</a:t>
            </a:r>
            <a:endParaRPr lang="fr-FR" dirty="0"/>
          </a:p>
        </p:txBody>
      </p:sp>
      <p:sp>
        <p:nvSpPr>
          <p:cNvPr id="3" name="Sous-titre 2"/>
          <p:cNvSpPr>
            <a:spLocks noGrp="1"/>
          </p:cNvSpPr>
          <p:nvPr>
            <p:ph type="subTitle" idx="1"/>
          </p:nvPr>
        </p:nvSpPr>
        <p:spPr>
          <a:xfrm>
            <a:off x="685801" y="3163087"/>
            <a:ext cx="3949354" cy="1101436"/>
          </a:xfrm>
        </p:spPr>
        <p:txBody>
          <a:bodyPr>
            <a:normAutofit/>
          </a:bodyPr>
          <a:lstStyle>
            <a:lvl1pPr marL="0" indent="0" algn="ctr">
              <a:buNone/>
              <a:defRPr sz="2025" baseline="0">
                <a:solidFill>
                  <a:schemeClr val="tx1">
                    <a:tint val="75000"/>
                  </a:schemeClr>
                </a:solidFill>
                <a:latin typeface="Arial"/>
                <a:cs typeface="Arial"/>
              </a:defRPr>
            </a:lvl1pPr>
            <a:lvl2pPr marL="385791" indent="0" algn="ctr">
              <a:buNone/>
              <a:defRPr>
                <a:solidFill>
                  <a:schemeClr val="tx1">
                    <a:tint val="75000"/>
                  </a:schemeClr>
                </a:solidFill>
              </a:defRPr>
            </a:lvl2pPr>
            <a:lvl3pPr marL="771580" indent="0" algn="ctr">
              <a:buNone/>
              <a:defRPr>
                <a:solidFill>
                  <a:schemeClr val="tx1">
                    <a:tint val="75000"/>
                  </a:schemeClr>
                </a:solidFill>
              </a:defRPr>
            </a:lvl3pPr>
            <a:lvl4pPr marL="1157371" indent="0" algn="ctr">
              <a:buNone/>
              <a:defRPr>
                <a:solidFill>
                  <a:schemeClr val="tx1">
                    <a:tint val="75000"/>
                  </a:schemeClr>
                </a:solidFill>
              </a:defRPr>
            </a:lvl4pPr>
            <a:lvl5pPr marL="1543161" indent="0" algn="ctr">
              <a:buNone/>
              <a:defRPr>
                <a:solidFill>
                  <a:schemeClr val="tx1">
                    <a:tint val="75000"/>
                  </a:schemeClr>
                </a:solidFill>
              </a:defRPr>
            </a:lvl5pPr>
            <a:lvl6pPr marL="1928951" indent="0" algn="ctr">
              <a:buNone/>
              <a:defRPr>
                <a:solidFill>
                  <a:schemeClr val="tx1">
                    <a:tint val="75000"/>
                  </a:schemeClr>
                </a:solidFill>
              </a:defRPr>
            </a:lvl6pPr>
            <a:lvl7pPr marL="2314741" indent="0" algn="ctr">
              <a:buNone/>
              <a:defRPr>
                <a:solidFill>
                  <a:schemeClr val="tx1">
                    <a:tint val="75000"/>
                  </a:schemeClr>
                </a:solidFill>
              </a:defRPr>
            </a:lvl7pPr>
            <a:lvl8pPr marL="2700532" indent="0" algn="ctr">
              <a:buNone/>
              <a:defRPr>
                <a:solidFill>
                  <a:schemeClr val="tx1">
                    <a:tint val="75000"/>
                  </a:schemeClr>
                </a:solidFill>
              </a:defRPr>
            </a:lvl8pPr>
            <a:lvl9pPr marL="3086321" indent="0" algn="ctr">
              <a:buNone/>
              <a:defRPr>
                <a:solidFill>
                  <a:schemeClr val="tx1">
                    <a:tint val="75000"/>
                  </a:schemeClr>
                </a:solidFill>
              </a:defRPr>
            </a:lvl9pPr>
          </a:lstStyle>
          <a:p>
            <a:r>
              <a:rPr lang="fr-FR"/>
              <a:t>Modifier le style des sous-titres du masque</a:t>
            </a:r>
            <a:endParaRPr lang="fr-FR" dirty="0"/>
          </a:p>
        </p:txBody>
      </p:sp>
      <p:sp>
        <p:nvSpPr>
          <p:cNvPr id="7" name="Espace réservé du pied de page 4">
            <a:extLst>
              <a:ext uri="{FF2B5EF4-FFF2-40B4-BE49-F238E27FC236}">
                <a16:creationId xmlns:a16="http://schemas.microsoft.com/office/drawing/2014/main" id="{4281A38B-E317-47E2-9830-4B0668013765}"/>
              </a:ext>
            </a:extLst>
          </p:cNvPr>
          <p:cNvSpPr>
            <a:spLocks noGrp="1"/>
          </p:cNvSpPr>
          <p:nvPr>
            <p:ph type="ftr" sz="quarter" idx="10"/>
          </p:nvPr>
        </p:nvSpPr>
        <p:spPr/>
        <p:txBody>
          <a:bodyPr/>
          <a:lstStyle>
            <a:lvl1pPr>
              <a:defRPr>
                <a:latin typeface="Arial"/>
                <a:cs typeface="Arial"/>
              </a:defRPr>
            </a:lvl1pPr>
          </a:lstStyle>
          <a:p>
            <a:pPr>
              <a:defRPr/>
            </a:pPr>
            <a:endParaRPr lang="fr-FR"/>
          </a:p>
        </p:txBody>
      </p:sp>
    </p:spTree>
    <p:extLst>
      <p:ext uri="{BB962C8B-B14F-4D97-AF65-F5344CB8AC3E}">
        <p14:creationId xmlns:p14="http://schemas.microsoft.com/office/powerpoint/2010/main" val="28082210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2_Diapositive de titre">
    <p:spTree>
      <p:nvGrpSpPr>
        <p:cNvPr id="1" name=""/>
        <p:cNvGrpSpPr/>
        <p:nvPr/>
      </p:nvGrpSpPr>
      <p:grpSpPr>
        <a:xfrm>
          <a:off x="0" y="0"/>
          <a:ext cx="0" cy="0"/>
          <a:chOff x="0" y="0"/>
          <a:chExt cx="0" cy="0"/>
        </a:xfrm>
      </p:grpSpPr>
      <p:pic>
        <p:nvPicPr>
          <p:cNvPr id="4" name="Image 6" descr="ENVT_ppt_T_transparent.png">
            <a:extLst>
              <a:ext uri="{FF2B5EF4-FFF2-40B4-BE49-F238E27FC236}">
                <a16:creationId xmlns:a16="http://schemas.microsoft.com/office/drawing/2014/main" id="{8AFA9D83-DEFA-4A59-9D8C-C873E2DB6B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83425" y="2474913"/>
            <a:ext cx="2078038"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descr="ENVT_ppt_logo-T.png">
            <a:extLst>
              <a:ext uri="{FF2B5EF4-FFF2-40B4-BE49-F238E27FC236}">
                <a16:creationId xmlns:a16="http://schemas.microsoft.com/office/drawing/2014/main" id="{EA369114-F62E-44A6-A6A0-DBADE30738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2725" y="4678363"/>
            <a:ext cx="22479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1" y="1527833"/>
            <a:ext cx="3949354" cy="1336817"/>
          </a:xfrm>
        </p:spPr>
        <p:txBody>
          <a:bodyPr>
            <a:normAutofit/>
          </a:bodyPr>
          <a:lstStyle>
            <a:lvl1pPr>
              <a:defRPr sz="3037">
                <a:latin typeface="Arial"/>
                <a:cs typeface="Arial"/>
              </a:defRPr>
            </a:lvl1pPr>
          </a:lstStyle>
          <a:p>
            <a:r>
              <a:rPr lang="fr-FR"/>
              <a:t>Modifiez le style du titre</a:t>
            </a:r>
            <a:endParaRPr lang="fr-FR" dirty="0"/>
          </a:p>
        </p:txBody>
      </p:sp>
      <p:sp>
        <p:nvSpPr>
          <p:cNvPr id="3" name="Sous-titre 2"/>
          <p:cNvSpPr>
            <a:spLocks noGrp="1"/>
          </p:cNvSpPr>
          <p:nvPr>
            <p:ph type="subTitle" idx="1"/>
          </p:nvPr>
        </p:nvSpPr>
        <p:spPr>
          <a:xfrm>
            <a:off x="685801" y="3163087"/>
            <a:ext cx="3949354" cy="1101436"/>
          </a:xfrm>
        </p:spPr>
        <p:txBody>
          <a:bodyPr>
            <a:normAutofit/>
          </a:bodyPr>
          <a:lstStyle>
            <a:lvl1pPr marL="0" indent="0" algn="ctr">
              <a:buNone/>
              <a:defRPr sz="2025" baseline="0">
                <a:solidFill>
                  <a:schemeClr val="tx1">
                    <a:tint val="75000"/>
                  </a:schemeClr>
                </a:solidFill>
                <a:latin typeface="Arial"/>
                <a:cs typeface="Arial"/>
              </a:defRPr>
            </a:lvl1pPr>
            <a:lvl2pPr marL="385791" indent="0" algn="ctr">
              <a:buNone/>
              <a:defRPr>
                <a:solidFill>
                  <a:schemeClr val="tx1">
                    <a:tint val="75000"/>
                  </a:schemeClr>
                </a:solidFill>
              </a:defRPr>
            </a:lvl2pPr>
            <a:lvl3pPr marL="771580" indent="0" algn="ctr">
              <a:buNone/>
              <a:defRPr>
                <a:solidFill>
                  <a:schemeClr val="tx1">
                    <a:tint val="75000"/>
                  </a:schemeClr>
                </a:solidFill>
              </a:defRPr>
            </a:lvl3pPr>
            <a:lvl4pPr marL="1157371" indent="0" algn="ctr">
              <a:buNone/>
              <a:defRPr>
                <a:solidFill>
                  <a:schemeClr val="tx1">
                    <a:tint val="75000"/>
                  </a:schemeClr>
                </a:solidFill>
              </a:defRPr>
            </a:lvl4pPr>
            <a:lvl5pPr marL="1543161" indent="0" algn="ctr">
              <a:buNone/>
              <a:defRPr>
                <a:solidFill>
                  <a:schemeClr val="tx1">
                    <a:tint val="75000"/>
                  </a:schemeClr>
                </a:solidFill>
              </a:defRPr>
            </a:lvl5pPr>
            <a:lvl6pPr marL="1928951" indent="0" algn="ctr">
              <a:buNone/>
              <a:defRPr>
                <a:solidFill>
                  <a:schemeClr val="tx1">
                    <a:tint val="75000"/>
                  </a:schemeClr>
                </a:solidFill>
              </a:defRPr>
            </a:lvl6pPr>
            <a:lvl7pPr marL="2314741" indent="0" algn="ctr">
              <a:buNone/>
              <a:defRPr>
                <a:solidFill>
                  <a:schemeClr val="tx1">
                    <a:tint val="75000"/>
                  </a:schemeClr>
                </a:solidFill>
              </a:defRPr>
            </a:lvl7pPr>
            <a:lvl8pPr marL="2700532" indent="0" algn="ctr">
              <a:buNone/>
              <a:defRPr>
                <a:solidFill>
                  <a:schemeClr val="tx1">
                    <a:tint val="75000"/>
                  </a:schemeClr>
                </a:solidFill>
              </a:defRPr>
            </a:lvl8pPr>
            <a:lvl9pPr marL="3086321" indent="0" algn="ctr">
              <a:buNone/>
              <a:defRPr>
                <a:solidFill>
                  <a:schemeClr val="tx1">
                    <a:tint val="75000"/>
                  </a:schemeClr>
                </a:solidFill>
              </a:defRPr>
            </a:lvl9pPr>
          </a:lstStyle>
          <a:p>
            <a:r>
              <a:rPr lang="fr-FR"/>
              <a:t>Modifier le style des sous-titres du masque</a:t>
            </a:r>
            <a:endParaRPr lang="fr-FR" dirty="0"/>
          </a:p>
        </p:txBody>
      </p:sp>
      <p:sp>
        <p:nvSpPr>
          <p:cNvPr id="6" name="Espace réservé du pied de page 4">
            <a:extLst>
              <a:ext uri="{FF2B5EF4-FFF2-40B4-BE49-F238E27FC236}">
                <a16:creationId xmlns:a16="http://schemas.microsoft.com/office/drawing/2014/main" id="{B724DFB5-B887-439C-9DCF-E73B2702157F}"/>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4108689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4">
            <a:extLst>
              <a:ext uri="{FF2B5EF4-FFF2-40B4-BE49-F238E27FC236}">
                <a16:creationId xmlns:a16="http://schemas.microsoft.com/office/drawing/2014/main" id="{990A0366-3671-46D5-901D-C303C2A4037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63B2C6C-C368-43DD-A730-A6895E65854D}"/>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5130100-4658-49E6-BB75-6D878F05135A}"/>
              </a:ext>
            </a:extLst>
          </p:cNvPr>
          <p:cNvSpPr>
            <a:spLocks noGrp="1" noChangeArrowheads="1"/>
          </p:cNvSpPr>
          <p:nvPr>
            <p:ph type="sldNum" sz="quarter" idx="12"/>
          </p:nvPr>
        </p:nvSpPr>
        <p:spPr/>
        <p:txBody>
          <a:bodyPr/>
          <a:lstStyle>
            <a:lvl1pPr>
              <a:defRPr/>
            </a:lvl1pPr>
          </a:lstStyle>
          <a:p>
            <a:pPr>
              <a:defRPr/>
            </a:pPr>
            <a:r>
              <a:rPr lang="en-US" altLang="fr-FR"/>
              <a:t>AB – ITU10- </a:t>
            </a:r>
            <a:fld id="{4428713A-6919-46A3-A54D-EDBB3A2FC6D0}" type="slidenum">
              <a:rPr lang="en-US" altLang="fr-FR" smtClean="0"/>
              <a:pPr>
                <a:defRPr/>
              </a:pPr>
              <a:t>‹N°›</a:t>
            </a:fld>
            <a:endParaRPr lang="en-US" altLang="fr-FR"/>
          </a:p>
        </p:txBody>
      </p:sp>
    </p:spTree>
    <p:extLst>
      <p:ext uri="{BB962C8B-B14F-4D97-AF65-F5344CB8AC3E}">
        <p14:creationId xmlns:p14="http://schemas.microsoft.com/office/powerpoint/2010/main" val="35934762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tête de section">
    <p:bg>
      <p:bgPr>
        <a:solidFill>
          <a:srgbClr val="F8AA29"/>
        </a:solidFill>
        <a:effectLst/>
      </p:bgPr>
    </p:bg>
    <p:spTree>
      <p:nvGrpSpPr>
        <p:cNvPr id="1" name=""/>
        <p:cNvGrpSpPr/>
        <p:nvPr/>
      </p:nvGrpSpPr>
      <p:grpSpPr>
        <a:xfrm>
          <a:off x="0" y="0"/>
          <a:ext cx="0" cy="0"/>
          <a:chOff x="0" y="0"/>
          <a:chExt cx="0" cy="0"/>
        </a:xfrm>
      </p:grpSpPr>
      <p:pic>
        <p:nvPicPr>
          <p:cNvPr id="4" name="Image 6" descr="ENVT_ppt_triangle-blanc.png">
            <a:extLst>
              <a:ext uri="{FF2B5EF4-FFF2-40B4-BE49-F238E27FC236}">
                <a16:creationId xmlns:a16="http://schemas.microsoft.com/office/drawing/2014/main" id="{1377DCDC-6E2A-43A4-8486-C4E801BA92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41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descr="ENVT_ppt_T_blanc-transparent.png">
            <a:extLst>
              <a:ext uri="{FF2B5EF4-FFF2-40B4-BE49-F238E27FC236}">
                <a16:creationId xmlns:a16="http://schemas.microsoft.com/office/drawing/2014/main" id="{55E037E9-136C-407C-A334-D6A0127081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9625" y="0"/>
            <a:ext cx="3254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8" descr="ENVT_ppt_logo-T_blanc.png">
            <a:extLst>
              <a:ext uri="{FF2B5EF4-FFF2-40B4-BE49-F238E27FC236}">
                <a16:creationId xmlns:a16="http://schemas.microsoft.com/office/drawing/2014/main" id="{BDBD1608-242A-4546-A62E-8FD66673AFB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98738" y="5473700"/>
            <a:ext cx="139065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3567755" y="2920531"/>
            <a:ext cx="2725803" cy="1303396"/>
          </a:xfrm>
        </p:spPr>
        <p:txBody>
          <a:bodyPr anchor="t">
            <a:normAutofit/>
          </a:bodyPr>
          <a:lstStyle>
            <a:lvl1pPr algn="l">
              <a:defRPr sz="3037" b="1" cap="all">
                <a:solidFill>
                  <a:schemeClr val="bg1"/>
                </a:solidFill>
                <a:latin typeface="Arial"/>
                <a:cs typeface="Arial"/>
              </a:defRPr>
            </a:lvl1pPr>
          </a:lstStyle>
          <a:p>
            <a:r>
              <a:rPr lang="fr-FR"/>
              <a:t>Modifiez le style du titre</a:t>
            </a:r>
            <a:endParaRPr lang="fr-FR" dirty="0"/>
          </a:p>
        </p:txBody>
      </p:sp>
      <p:sp>
        <p:nvSpPr>
          <p:cNvPr id="16" name="Espace réservé du texte 15"/>
          <p:cNvSpPr>
            <a:spLocks noGrp="1"/>
          </p:cNvSpPr>
          <p:nvPr>
            <p:ph type="body" sz="quarter" idx="10"/>
          </p:nvPr>
        </p:nvSpPr>
        <p:spPr>
          <a:xfrm>
            <a:off x="1857513" y="2995793"/>
            <a:ext cx="1039968" cy="874655"/>
          </a:xfrm>
        </p:spPr>
        <p:txBody>
          <a:bodyPr>
            <a:noAutofit/>
          </a:bodyPr>
          <a:lstStyle>
            <a:lvl1pPr marL="0" indent="0">
              <a:buNone/>
              <a:defRPr sz="5063" b="1">
                <a:solidFill>
                  <a:schemeClr val="accent3"/>
                </a:solidFill>
                <a:latin typeface="Arial"/>
                <a:cs typeface="Arial"/>
              </a:defRPr>
            </a:lvl1pPr>
          </a:lstStyle>
          <a:p>
            <a:pPr lvl="0"/>
            <a:r>
              <a:rPr lang="fr-FR"/>
              <a:t>Modifier les styles du texte du masque</a:t>
            </a:r>
          </a:p>
        </p:txBody>
      </p:sp>
    </p:spTree>
    <p:extLst>
      <p:ext uri="{BB962C8B-B14F-4D97-AF65-F5344CB8AC3E}">
        <p14:creationId xmlns:p14="http://schemas.microsoft.com/office/powerpoint/2010/main" val="34393093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En-tête de section">
    <p:bg>
      <p:bgPr>
        <a:solidFill>
          <a:schemeClr val="accent2"/>
        </a:solidFill>
        <a:effectLst/>
      </p:bgPr>
    </p:bg>
    <p:spTree>
      <p:nvGrpSpPr>
        <p:cNvPr id="1" name=""/>
        <p:cNvGrpSpPr/>
        <p:nvPr/>
      </p:nvGrpSpPr>
      <p:grpSpPr>
        <a:xfrm>
          <a:off x="0" y="0"/>
          <a:ext cx="0" cy="0"/>
          <a:chOff x="0" y="0"/>
          <a:chExt cx="0" cy="0"/>
        </a:xfrm>
      </p:grpSpPr>
      <p:pic>
        <p:nvPicPr>
          <p:cNvPr id="4" name="Image 6" descr="ENVT_ppt_triangle-blanc.png">
            <a:extLst>
              <a:ext uri="{FF2B5EF4-FFF2-40B4-BE49-F238E27FC236}">
                <a16:creationId xmlns:a16="http://schemas.microsoft.com/office/drawing/2014/main" id="{FD78893E-AAA3-4D9A-88DE-FE87FFED45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41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descr="ENVT_ppt_T_blanc-transparent.png">
            <a:extLst>
              <a:ext uri="{FF2B5EF4-FFF2-40B4-BE49-F238E27FC236}">
                <a16:creationId xmlns:a16="http://schemas.microsoft.com/office/drawing/2014/main" id="{192E48CC-2BB8-4B75-8323-0AA09EB06D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75338" y="0"/>
            <a:ext cx="3268662"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8" descr="ENVT_ppt_logo-T_blanc.png">
            <a:extLst>
              <a:ext uri="{FF2B5EF4-FFF2-40B4-BE49-F238E27FC236}">
                <a16:creationId xmlns:a16="http://schemas.microsoft.com/office/drawing/2014/main" id="{783C1449-2F19-4777-84C6-0B28DF330BC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71788" y="5434013"/>
            <a:ext cx="13906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3567755" y="2920531"/>
            <a:ext cx="2725803" cy="1303396"/>
          </a:xfrm>
        </p:spPr>
        <p:txBody>
          <a:bodyPr anchor="t">
            <a:normAutofit/>
          </a:bodyPr>
          <a:lstStyle>
            <a:lvl1pPr algn="l">
              <a:defRPr sz="3037" b="1" cap="all">
                <a:solidFill>
                  <a:schemeClr val="bg1"/>
                </a:solidFill>
                <a:latin typeface="Arial"/>
                <a:cs typeface="Arial"/>
              </a:defRPr>
            </a:lvl1pPr>
          </a:lstStyle>
          <a:p>
            <a:r>
              <a:rPr lang="fr-FR"/>
              <a:t>Modifiez le style du titre</a:t>
            </a:r>
            <a:endParaRPr lang="fr-FR" dirty="0"/>
          </a:p>
        </p:txBody>
      </p:sp>
      <p:sp>
        <p:nvSpPr>
          <p:cNvPr id="7" name="Espace réservé du texte 15"/>
          <p:cNvSpPr>
            <a:spLocks noGrp="1"/>
          </p:cNvSpPr>
          <p:nvPr>
            <p:ph type="body" sz="quarter" idx="10"/>
          </p:nvPr>
        </p:nvSpPr>
        <p:spPr>
          <a:xfrm>
            <a:off x="1857513" y="2995793"/>
            <a:ext cx="1039968" cy="874655"/>
          </a:xfrm>
        </p:spPr>
        <p:txBody>
          <a:bodyPr>
            <a:noAutofit/>
          </a:bodyPr>
          <a:lstStyle>
            <a:lvl1pPr marL="0" indent="0">
              <a:buNone/>
              <a:defRPr sz="5063" b="1">
                <a:solidFill>
                  <a:schemeClr val="accent2"/>
                </a:solidFill>
                <a:latin typeface="Arial"/>
                <a:cs typeface="Arial"/>
              </a:defRPr>
            </a:lvl1pPr>
          </a:lstStyle>
          <a:p>
            <a:pPr lvl="0"/>
            <a:r>
              <a:rPr lang="fr-FR"/>
              <a:t>Modifier les styles du texte du masque</a:t>
            </a:r>
          </a:p>
        </p:txBody>
      </p:sp>
    </p:spTree>
    <p:extLst>
      <p:ext uri="{BB962C8B-B14F-4D97-AF65-F5344CB8AC3E}">
        <p14:creationId xmlns:p14="http://schemas.microsoft.com/office/powerpoint/2010/main" val="2220631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En-tête de section">
    <p:bg>
      <p:bgPr>
        <a:solidFill>
          <a:schemeClr val="accent1"/>
        </a:solidFill>
        <a:effectLst/>
      </p:bgPr>
    </p:bg>
    <p:spTree>
      <p:nvGrpSpPr>
        <p:cNvPr id="1" name=""/>
        <p:cNvGrpSpPr/>
        <p:nvPr/>
      </p:nvGrpSpPr>
      <p:grpSpPr>
        <a:xfrm>
          <a:off x="0" y="0"/>
          <a:ext cx="0" cy="0"/>
          <a:chOff x="0" y="0"/>
          <a:chExt cx="0" cy="0"/>
        </a:xfrm>
      </p:grpSpPr>
      <p:pic>
        <p:nvPicPr>
          <p:cNvPr id="4" name="Image 6" descr="ENVT_ppt_triangle-blanc.png">
            <a:extLst>
              <a:ext uri="{FF2B5EF4-FFF2-40B4-BE49-F238E27FC236}">
                <a16:creationId xmlns:a16="http://schemas.microsoft.com/office/drawing/2014/main" id="{94DB38A4-A16E-4CB8-A094-5002F569FC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25" y="-146050"/>
            <a:ext cx="2287588" cy="700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descr="ENVT_ppt_T_blanc-transparent.png">
            <a:extLst>
              <a:ext uri="{FF2B5EF4-FFF2-40B4-BE49-F238E27FC236}">
                <a16:creationId xmlns:a16="http://schemas.microsoft.com/office/drawing/2014/main" id="{A60E7E47-04E1-433B-A5E8-7370AA6AD7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9625" y="0"/>
            <a:ext cx="3254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8" descr="ENVT_ppt_logo-T_blanc.png">
            <a:extLst>
              <a:ext uri="{FF2B5EF4-FFF2-40B4-BE49-F238E27FC236}">
                <a16:creationId xmlns:a16="http://schemas.microsoft.com/office/drawing/2014/main" id="{070DCA47-F938-4C11-8F5D-0213AA1608C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13063" y="5491163"/>
            <a:ext cx="13906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3567755" y="2920531"/>
            <a:ext cx="2725803" cy="1303396"/>
          </a:xfrm>
        </p:spPr>
        <p:txBody>
          <a:bodyPr anchor="t">
            <a:normAutofit/>
          </a:bodyPr>
          <a:lstStyle>
            <a:lvl1pPr algn="l">
              <a:defRPr sz="3037" b="1" cap="all">
                <a:solidFill>
                  <a:schemeClr val="bg1"/>
                </a:solidFill>
                <a:latin typeface="Arial"/>
                <a:cs typeface="Arial"/>
              </a:defRPr>
            </a:lvl1pPr>
          </a:lstStyle>
          <a:p>
            <a:r>
              <a:rPr lang="fr-FR"/>
              <a:t>Modifiez le style du titre</a:t>
            </a:r>
            <a:endParaRPr lang="fr-FR" dirty="0"/>
          </a:p>
        </p:txBody>
      </p:sp>
      <p:sp>
        <p:nvSpPr>
          <p:cNvPr id="7" name="Espace réservé du texte 15"/>
          <p:cNvSpPr>
            <a:spLocks noGrp="1"/>
          </p:cNvSpPr>
          <p:nvPr>
            <p:ph type="body" sz="quarter" idx="10"/>
          </p:nvPr>
        </p:nvSpPr>
        <p:spPr>
          <a:xfrm>
            <a:off x="1857513" y="2995793"/>
            <a:ext cx="1039968" cy="874655"/>
          </a:xfrm>
        </p:spPr>
        <p:txBody>
          <a:bodyPr>
            <a:noAutofit/>
          </a:bodyPr>
          <a:lstStyle>
            <a:lvl1pPr marL="0" indent="0">
              <a:buNone/>
              <a:defRPr sz="5063" b="1">
                <a:solidFill>
                  <a:schemeClr val="accent1"/>
                </a:solidFill>
                <a:latin typeface="Arial"/>
                <a:cs typeface="Arial"/>
              </a:defRPr>
            </a:lvl1pPr>
          </a:lstStyle>
          <a:p>
            <a:pPr lvl="0"/>
            <a:r>
              <a:rPr lang="fr-FR"/>
              <a:t>Modifier les styles du texte du masque</a:t>
            </a:r>
          </a:p>
        </p:txBody>
      </p:sp>
    </p:spTree>
    <p:extLst>
      <p:ext uri="{BB962C8B-B14F-4D97-AF65-F5344CB8AC3E}">
        <p14:creationId xmlns:p14="http://schemas.microsoft.com/office/powerpoint/2010/main" val="2996708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En-tête de section">
    <p:bg>
      <p:bgPr>
        <a:solidFill>
          <a:srgbClr val="40B1BA"/>
        </a:solidFill>
        <a:effectLst/>
      </p:bgPr>
    </p:bg>
    <p:spTree>
      <p:nvGrpSpPr>
        <p:cNvPr id="1" name=""/>
        <p:cNvGrpSpPr/>
        <p:nvPr/>
      </p:nvGrpSpPr>
      <p:grpSpPr>
        <a:xfrm>
          <a:off x="0" y="0"/>
          <a:ext cx="0" cy="0"/>
          <a:chOff x="0" y="0"/>
          <a:chExt cx="0" cy="0"/>
        </a:xfrm>
      </p:grpSpPr>
      <p:pic>
        <p:nvPicPr>
          <p:cNvPr id="4" name="Image 6" descr="ENVT_ppt_triangle-blanc.png">
            <a:extLst>
              <a:ext uri="{FF2B5EF4-FFF2-40B4-BE49-F238E27FC236}">
                <a16:creationId xmlns:a16="http://schemas.microsoft.com/office/drawing/2014/main" id="{72D93981-3D49-411B-BCFA-B8E943ACFA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41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descr="ENVT_ppt_T_blanc-transparent.png">
            <a:extLst>
              <a:ext uri="{FF2B5EF4-FFF2-40B4-BE49-F238E27FC236}">
                <a16:creationId xmlns:a16="http://schemas.microsoft.com/office/drawing/2014/main" id="{E79CD9C6-EBE9-4B18-888B-C869459E26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9625" y="0"/>
            <a:ext cx="3254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8" descr="ENVT_ppt_logo-T_blanc.png">
            <a:extLst>
              <a:ext uri="{FF2B5EF4-FFF2-40B4-BE49-F238E27FC236}">
                <a16:creationId xmlns:a16="http://schemas.microsoft.com/office/drawing/2014/main" id="{B6BC9719-524C-49A4-9350-2C466E5F21F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51150" y="5391150"/>
            <a:ext cx="139065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3567755" y="2920531"/>
            <a:ext cx="2725803" cy="1303396"/>
          </a:xfrm>
        </p:spPr>
        <p:txBody>
          <a:bodyPr anchor="t">
            <a:normAutofit/>
          </a:bodyPr>
          <a:lstStyle>
            <a:lvl1pPr algn="l">
              <a:defRPr sz="3037" b="1" cap="all">
                <a:solidFill>
                  <a:schemeClr val="bg1"/>
                </a:solidFill>
                <a:latin typeface="Arial"/>
                <a:cs typeface="Arial"/>
              </a:defRPr>
            </a:lvl1pPr>
          </a:lstStyle>
          <a:p>
            <a:r>
              <a:rPr lang="fr-FR"/>
              <a:t>Modifiez le style du titre</a:t>
            </a:r>
            <a:endParaRPr lang="fr-FR" dirty="0"/>
          </a:p>
        </p:txBody>
      </p:sp>
      <p:sp>
        <p:nvSpPr>
          <p:cNvPr id="7" name="Espace réservé du texte 15"/>
          <p:cNvSpPr>
            <a:spLocks noGrp="1"/>
          </p:cNvSpPr>
          <p:nvPr>
            <p:ph type="body" sz="quarter" idx="10"/>
          </p:nvPr>
        </p:nvSpPr>
        <p:spPr>
          <a:xfrm>
            <a:off x="1857513" y="2995793"/>
            <a:ext cx="1039968" cy="874655"/>
          </a:xfrm>
        </p:spPr>
        <p:txBody>
          <a:bodyPr>
            <a:noAutofit/>
          </a:bodyPr>
          <a:lstStyle>
            <a:lvl1pPr marL="0" indent="0">
              <a:buNone/>
              <a:defRPr sz="5063" b="1">
                <a:solidFill>
                  <a:schemeClr val="accent4"/>
                </a:solidFill>
                <a:latin typeface="Arial"/>
                <a:cs typeface="Arial"/>
              </a:defRPr>
            </a:lvl1pPr>
          </a:lstStyle>
          <a:p>
            <a:pPr lvl="0"/>
            <a:r>
              <a:rPr lang="fr-FR"/>
              <a:t>Modifier les styles du texte du masque</a:t>
            </a:r>
          </a:p>
        </p:txBody>
      </p:sp>
    </p:spTree>
    <p:extLst>
      <p:ext uri="{BB962C8B-B14F-4D97-AF65-F5344CB8AC3E}">
        <p14:creationId xmlns:p14="http://schemas.microsoft.com/office/powerpoint/2010/main" val="41955939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En-tête de section">
    <p:bg>
      <p:bgPr>
        <a:solidFill>
          <a:srgbClr val="6A7A93"/>
        </a:solidFill>
        <a:effectLst/>
      </p:bgPr>
    </p:bg>
    <p:spTree>
      <p:nvGrpSpPr>
        <p:cNvPr id="1" name=""/>
        <p:cNvGrpSpPr/>
        <p:nvPr/>
      </p:nvGrpSpPr>
      <p:grpSpPr>
        <a:xfrm>
          <a:off x="0" y="0"/>
          <a:ext cx="0" cy="0"/>
          <a:chOff x="0" y="0"/>
          <a:chExt cx="0" cy="0"/>
        </a:xfrm>
      </p:grpSpPr>
      <p:pic>
        <p:nvPicPr>
          <p:cNvPr id="4" name="Image 6" descr="ENVT_ppt_triangle-blanc.png">
            <a:extLst>
              <a:ext uri="{FF2B5EF4-FFF2-40B4-BE49-F238E27FC236}">
                <a16:creationId xmlns:a16="http://schemas.microsoft.com/office/drawing/2014/main" id="{0BF64EA4-CC03-4625-8FC6-680D95DA1B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239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descr="ENVT_ppt_T_blanc-transparent.png">
            <a:extLst>
              <a:ext uri="{FF2B5EF4-FFF2-40B4-BE49-F238E27FC236}">
                <a16:creationId xmlns:a16="http://schemas.microsoft.com/office/drawing/2014/main" id="{6D950E43-4749-4A6E-825F-E5D5C77E0D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59463" y="0"/>
            <a:ext cx="3284537" cy="691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8" descr="ENVT_ppt_logo-T_blanc.png">
            <a:extLst>
              <a:ext uri="{FF2B5EF4-FFF2-40B4-BE49-F238E27FC236}">
                <a16:creationId xmlns:a16="http://schemas.microsoft.com/office/drawing/2014/main" id="{79C05548-4CA4-4DA1-ACEC-8C11BECBA6C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00350" y="5272088"/>
            <a:ext cx="13906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3567755" y="2920531"/>
            <a:ext cx="2725803" cy="1303396"/>
          </a:xfrm>
        </p:spPr>
        <p:txBody>
          <a:bodyPr anchor="t">
            <a:normAutofit/>
          </a:bodyPr>
          <a:lstStyle>
            <a:lvl1pPr algn="l">
              <a:defRPr sz="3037" b="1" cap="all">
                <a:solidFill>
                  <a:schemeClr val="bg1"/>
                </a:solidFill>
                <a:latin typeface="Arial"/>
                <a:cs typeface="Arial"/>
              </a:defRPr>
            </a:lvl1pPr>
          </a:lstStyle>
          <a:p>
            <a:r>
              <a:rPr lang="fr-FR"/>
              <a:t>Modifiez le style du titre</a:t>
            </a:r>
            <a:endParaRPr lang="fr-FR" dirty="0"/>
          </a:p>
        </p:txBody>
      </p:sp>
      <p:sp>
        <p:nvSpPr>
          <p:cNvPr id="7" name="Espace réservé du texte 15"/>
          <p:cNvSpPr>
            <a:spLocks noGrp="1"/>
          </p:cNvSpPr>
          <p:nvPr>
            <p:ph type="body" sz="quarter" idx="10"/>
          </p:nvPr>
        </p:nvSpPr>
        <p:spPr>
          <a:xfrm>
            <a:off x="1857513" y="2995793"/>
            <a:ext cx="1039968" cy="874655"/>
          </a:xfrm>
        </p:spPr>
        <p:txBody>
          <a:bodyPr>
            <a:noAutofit/>
          </a:bodyPr>
          <a:lstStyle>
            <a:lvl1pPr marL="0" indent="0">
              <a:buNone/>
              <a:defRPr sz="5063" b="1">
                <a:solidFill>
                  <a:schemeClr val="accent5"/>
                </a:solidFill>
                <a:latin typeface="Arial"/>
                <a:cs typeface="Arial"/>
              </a:defRPr>
            </a:lvl1pPr>
          </a:lstStyle>
          <a:p>
            <a:pPr lvl="0"/>
            <a:r>
              <a:rPr lang="fr-FR"/>
              <a:t>Modifier les styles du texte du masque</a:t>
            </a:r>
          </a:p>
        </p:txBody>
      </p:sp>
    </p:spTree>
    <p:extLst>
      <p:ext uri="{BB962C8B-B14F-4D97-AF65-F5344CB8AC3E}">
        <p14:creationId xmlns:p14="http://schemas.microsoft.com/office/powerpoint/2010/main" val="91119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En-tête de section">
    <p:bg>
      <p:bgPr>
        <a:solidFill>
          <a:schemeClr val="tx2"/>
        </a:solidFill>
        <a:effectLst/>
      </p:bgPr>
    </p:bg>
    <p:spTree>
      <p:nvGrpSpPr>
        <p:cNvPr id="1" name=""/>
        <p:cNvGrpSpPr/>
        <p:nvPr/>
      </p:nvGrpSpPr>
      <p:grpSpPr>
        <a:xfrm>
          <a:off x="0" y="0"/>
          <a:ext cx="0" cy="0"/>
          <a:chOff x="0" y="0"/>
          <a:chExt cx="0" cy="0"/>
        </a:xfrm>
      </p:grpSpPr>
      <p:pic>
        <p:nvPicPr>
          <p:cNvPr id="4" name="Image 6" descr="ENVT_ppt_triangle-blanc.png">
            <a:extLst>
              <a:ext uri="{FF2B5EF4-FFF2-40B4-BE49-F238E27FC236}">
                <a16:creationId xmlns:a16="http://schemas.microsoft.com/office/drawing/2014/main" id="{1E57730E-3B4B-4D11-9425-18A70BBF88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41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descr="ENVT_ppt_T_blanc-transparent.png">
            <a:extLst>
              <a:ext uri="{FF2B5EF4-FFF2-40B4-BE49-F238E27FC236}">
                <a16:creationId xmlns:a16="http://schemas.microsoft.com/office/drawing/2014/main" id="{C860F9E9-521B-4F72-92F5-2B177A7F41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9625" y="0"/>
            <a:ext cx="3254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8" descr="ENVT_ppt_logo-T_blanc.png">
            <a:extLst>
              <a:ext uri="{FF2B5EF4-FFF2-40B4-BE49-F238E27FC236}">
                <a16:creationId xmlns:a16="http://schemas.microsoft.com/office/drawing/2014/main" id="{9EB20364-8300-4FBB-A206-D4F808865E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62263" y="5373688"/>
            <a:ext cx="13906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3567755" y="2920531"/>
            <a:ext cx="2725803" cy="1303396"/>
          </a:xfrm>
        </p:spPr>
        <p:txBody>
          <a:bodyPr anchor="t">
            <a:normAutofit/>
          </a:bodyPr>
          <a:lstStyle>
            <a:lvl1pPr algn="l">
              <a:defRPr sz="3037" b="1" cap="all">
                <a:solidFill>
                  <a:schemeClr val="bg1"/>
                </a:solidFill>
                <a:latin typeface="Arial"/>
                <a:cs typeface="Arial"/>
              </a:defRPr>
            </a:lvl1pPr>
          </a:lstStyle>
          <a:p>
            <a:r>
              <a:rPr lang="fr-FR"/>
              <a:t>Modifiez le style du titre</a:t>
            </a:r>
            <a:endParaRPr lang="fr-FR" dirty="0"/>
          </a:p>
        </p:txBody>
      </p:sp>
      <p:sp>
        <p:nvSpPr>
          <p:cNvPr id="7" name="Espace réservé du texte 15"/>
          <p:cNvSpPr>
            <a:spLocks noGrp="1"/>
          </p:cNvSpPr>
          <p:nvPr>
            <p:ph type="body" sz="quarter" idx="10"/>
          </p:nvPr>
        </p:nvSpPr>
        <p:spPr>
          <a:xfrm>
            <a:off x="1857513" y="2995793"/>
            <a:ext cx="1039968" cy="874655"/>
          </a:xfrm>
        </p:spPr>
        <p:txBody>
          <a:bodyPr>
            <a:noAutofit/>
          </a:bodyPr>
          <a:lstStyle>
            <a:lvl1pPr marL="0" indent="0">
              <a:buNone/>
              <a:defRPr sz="5063" b="1">
                <a:solidFill>
                  <a:schemeClr val="accent6"/>
                </a:solidFill>
                <a:latin typeface="Arial"/>
                <a:cs typeface="Arial"/>
              </a:defRPr>
            </a:lvl1pPr>
          </a:lstStyle>
          <a:p>
            <a:pPr lvl="0"/>
            <a:r>
              <a:rPr lang="fr-FR"/>
              <a:t>Modifier les styles du texte du masque</a:t>
            </a:r>
          </a:p>
        </p:txBody>
      </p:sp>
    </p:spTree>
    <p:extLst>
      <p:ext uri="{BB962C8B-B14F-4D97-AF65-F5344CB8AC3E}">
        <p14:creationId xmlns:p14="http://schemas.microsoft.com/office/powerpoint/2010/main" val="32045308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En-tête de section">
    <p:spTree>
      <p:nvGrpSpPr>
        <p:cNvPr id="1" name=""/>
        <p:cNvGrpSpPr/>
        <p:nvPr/>
      </p:nvGrpSpPr>
      <p:grpSpPr>
        <a:xfrm>
          <a:off x="0" y="0"/>
          <a:ext cx="0" cy="0"/>
          <a:chOff x="0" y="0"/>
          <a:chExt cx="0" cy="0"/>
        </a:xfrm>
      </p:grpSpPr>
      <p:pic>
        <p:nvPicPr>
          <p:cNvPr id="4" name="Image 6" descr="ENVT_ppt_triangle-jaune.png">
            <a:extLst>
              <a:ext uri="{FF2B5EF4-FFF2-40B4-BE49-F238E27FC236}">
                <a16:creationId xmlns:a16="http://schemas.microsoft.com/office/drawing/2014/main" id="{455A4A32-6367-4244-88C7-6082C2A6B3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41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descr="ENVT_ppt_T_jaune-transparent.png">
            <a:extLst>
              <a:ext uri="{FF2B5EF4-FFF2-40B4-BE49-F238E27FC236}">
                <a16:creationId xmlns:a16="http://schemas.microsoft.com/office/drawing/2014/main" id="{4EBC9807-4729-4AC1-BD86-01DF9EF225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8038" y="0"/>
            <a:ext cx="32559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8" descr="ENVT_ppt_logo-T.png">
            <a:extLst>
              <a:ext uri="{FF2B5EF4-FFF2-40B4-BE49-F238E27FC236}">
                <a16:creationId xmlns:a16="http://schemas.microsoft.com/office/drawing/2014/main" id="{EDFFBE98-4906-445D-A7F7-0C083D16BF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06838" y="5608638"/>
            <a:ext cx="13906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3567755" y="2920531"/>
            <a:ext cx="2725803" cy="1303396"/>
          </a:xfrm>
        </p:spPr>
        <p:txBody>
          <a:bodyPr anchor="t">
            <a:normAutofit/>
          </a:bodyPr>
          <a:lstStyle>
            <a:lvl1pPr algn="l">
              <a:defRPr sz="3037" b="1" cap="all">
                <a:solidFill>
                  <a:schemeClr val="tx1"/>
                </a:solidFill>
                <a:latin typeface="Arial"/>
                <a:cs typeface="Arial"/>
              </a:defRPr>
            </a:lvl1pPr>
          </a:lstStyle>
          <a:p>
            <a:r>
              <a:rPr lang="fr-FR"/>
              <a:t>Modifiez le style du titre</a:t>
            </a:r>
            <a:endParaRPr lang="fr-FR" dirty="0"/>
          </a:p>
        </p:txBody>
      </p:sp>
      <p:sp>
        <p:nvSpPr>
          <p:cNvPr id="11" name="Espace réservé du texte 15"/>
          <p:cNvSpPr>
            <a:spLocks noGrp="1"/>
          </p:cNvSpPr>
          <p:nvPr>
            <p:ph type="body" sz="quarter" idx="10"/>
          </p:nvPr>
        </p:nvSpPr>
        <p:spPr>
          <a:xfrm>
            <a:off x="1857513" y="2995793"/>
            <a:ext cx="1039968" cy="874655"/>
          </a:xfrm>
        </p:spPr>
        <p:txBody>
          <a:bodyPr>
            <a:noAutofit/>
          </a:bodyPr>
          <a:lstStyle>
            <a:lvl1pPr marL="0" indent="0">
              <a:buNone/>
              <a:defRPr sz="5063" b="1">
                <a:solidFill>
                  <a:schemeClr val="bg1"/>
                </a:solidFill>
                <a:latin typeface="Arial"/>
                <a:cs typeface="Arial"/>
              </a:defRPr>
            </a:lvl1pPr>
          </a:lstStyle>
          <a:p>
            <a:pPr lvl="0"/>
            <a:r>
              <a:rPr lang="fr-FR"/>
              <a:t>Modifier les styles du texte du masque</a:t>
            </a:r>
          </a:p>
        </p:txBody>
      </p:sp>
    </p:spTree>
    <p:extLst>
      <p:ext uri="{BB962C8B-B14F-4D97-AF65-F5344CB8AC3E}">
        <p14:creationId xmlns:p14="http://schemas.microsoft.com/office/powerpoint/2010/main" val="30906313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En-tête de section">
    <p:spTree>
      <p:nvGrpSpPr>
        <p:cNvPr id="1" name=""/>
        <p:cNvGrpSpPr/>
        <p:nvPr/>
      </p:nvGrpSpPr>
      <p:grpSpPr>
        <a:xfrm>
          <a:off x="0" y="0"/>
          <a:ext cx="0" cy="0"/>
          <a:chOff x="0" y="0"/>
          <a:chExt cx="0" cy="0"/>
        </a:xfrm>
      </p:grpSpPr>
      <p:pic>
        <p:nvPicPr>
          <p:cNvPr id="4" name="Image 6" descr="ENVT_ppt_triangle-rouge.png">
            <a:extLst>
              <a:ext uri="{FF2B5EF4-FFF2-40B4-BE49-F238E27FC236}">
                <a16:creationId xmlns:a16="http://schemas.microsoft.com/office/drawing/2014/main" id="{EA314D33-4C39-45C7-8532-E41A73E2E0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41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descr="ENVT_ppt_T_rouge-transparent.png">
            <a:extLst>
              <a:ext uri="{FF2B5EF4-FFF2-40B4-BE49-F238E27FC236}">
                <a16:creationId xmlns:a16="http://schemas.microsoft.com/office/drawing/2014/main" id="{7448B435-8076-43A3-8058-68B36440A8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18200" y="0"/>
            <a:ext cx="3255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8" descr="ENVT_ppt_logo-T.png">
            <a:extLst>
              <a:ext uri="{FF2B5EF4-FFF2-40B4-BE49-F238E27FC236}">
                <a16:creationId xmlns:a16="http://schemas.microsoft.com/office/drawing/2014/main" id="{196B096F-9B0E-4264-AB62-3F8C4980E2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9563" y="5467350"/>
            <a:ext cx="139065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3567755" y="2920531"/>
            <a:ext cx="2725803" cy="1303396"/>
          </a:xfrm>
        </p:spPr>
        <p:txBody>
          <a:bodyPr anchor="t">
            <a:normAutofit/>
          </a:bodyPr>
          <a:lstStyle>
            <a:lvl1pPr algn="l">
              <a:defRPr sz="3037" b="1" cap="all">
                <a:solidFill>
                  <a:schemeClr val="tx1"/>
                </a:solidFill>
                <a:latin typeface="Arial"/>
                <a:cs typeface="Arial"/>
              </a:defRPr>
            </a:lvl1pPr>
          </a:lstStyle>
          <a:p>
            <a:r>
              <a:rPr lang="fr-FR"/>
              <a:t>Modifiez le style du titre</a:t>
            </a:r>
            <a:endParaRPr lang="fr-FR" dirty="0"/>
          </a:p>
        </p:txBody>
      </p:sp>
      <p:sp>
        <p:nvSpPr>
          <p:cNvPr id="9" name="Espace réservé du texte 15"/>
          <p:cNvSpPr>
            <a:spLocks noGrp="1"/>
          </p:cNvSpPr>
          <p:nvPr>
            <p:ph type="body" sz="quarter" idx="10"/>
          </p:nvPr>
        </p:nvSpPr>
        <p:spPr>
          <a:xfrm>
            <a:off x="1857513" y="2995793"/>
            <a:ext cx="1039968" cy="874655"/>
          </a:xfrm>
        </p:spPr>
        <p:txBody>
          <a:bodyPr>
            <a:noAutofit/>
          </a:bodyPr>
          <a:lstStyle>
            <a:lvl1pPr marL="0" indent="0">
              <a:buNone/>
              <a:defRPr sz="5063" b="1">
                <a:solidFill>
                  <a:schemeClr val="bg1"/>
                </a:solidFill>
                <a:latin typeface="Arial"/>
                <a:cs typeface="Arial"/>
              </a:defRPr>
            </a:lvl1pPr>
          </a:lstStyle>
          <a:p>
            <a:pPr lvl="0"/>
            <a:r>
              <a:rPr lang="fr-FR"/>
              <a:t>Modifier les styles du texte du masque</a:t>
            </a:r>
          </a:p>
        </p:txBody>
      </p:sp>
    </p:spTree>
    <p:extLst>
      <p:ext uri="{BB962C8B-B14F-4D97-AF65-F5344CB8AC3E}">
        <p14:creationId xmlns:p14="http://schemas.microsoft.com/office/powerpoint/2010/main" val="33782042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En-tête de section">
    <p:spTree>
      <p:nvGrpSpPr>
        <p:cNvPr id="1" name=""/>
        <p:cNvGrpSpPr/>
        <p:nvPr/>
      </p:nvGrpSpPr>
      <p:grpSpPr>
        <a:xfrm>
          <a:off x="0" y="0"/>
          <a:ext cx="0" cy="0"/>
          <a:chOff x="0" y="0"/>
          <a:chExt cx="0" cy="0"/>
        </a:xfrm>
      </p:grpSpPr>
      <p:pic>
        <p:nvPicPr>
          <p:cNvPr id="4" name="Image 6" descr="ENVT_ppt_triangle-bordeaux.png">
            <a:extLst>
              <a:ext uri="{FF2B5EF4-FFF2-40B4-BE49-F238E27FC236}">
                <a16:creationId xmlns:a16="http://schemas.microsoft.com/office/drawing/2014/main" id="{BCE6DBE2-69BA-49DC-866E-C5839B309E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41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descr="ENVT_ppt_T_bordeaux-transparent.png">
            <a:extLst>
              <a:ext uri="{FF2B5EF4-FFF2-40B4-BE49-F238E27FC236}">
                <a16:creationId xmlns:a16="http://schemas.microsoft.com/office/drawing/2014/main" id="{04F1FC97-88C3-4C90-AA67-0725869E45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9625" y="0"/>
            <a:ext cx="3254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8" descr="ENVT_ppt_logo-T.png">
            <a:extLst>
              <a:ext uri="{FF2B5EF4-FFF2-40B4-BE49-F238E27FC236}">
                <a16:creationId xmlns:a16="http://schemas.microsoft.com/office/drawing/2014/main" id="{4F13D0B3-8868-4DF1-9E1A-4840F5F713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44938" y="5507038"/>
            <a:ext cx="13906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3567755" y="2920531"/>
            <a:ext cx="2725803" cy="1303396"/>
          </a:xfrm>
        </p:spPr>
        <p:txBody>
          <a:bodyPr anchor="t">
            <a:normAutofit/>
          </a:bodyPr>
          <a:lstStyle>
            <a:lvl1pPr algn="l">
              <a:defRPr sz="3037" b="1" cap="all">
                <a:solidFill>
                  <a:schemeClr val="tx1"/>
                </a:solidFill>
                <a:latin typeface="Arial"/>
                <a:cs typeface="Arial"/>
              </a:defRPr>
            </a:lvl1pPr>
          </a:lstStyle>
          <a:p>
            <a:r>
              <a:rPr lang="fr-FR"/>
              <a:t>Modifiez le style du titre</a:t>
            </a:r>
            <a:endParaRPr lang="fr-FR" dirty="0"/>
          </a:p>
        </p:txBody>
      </p:sp>
      <p:sp>
        <p:nvSpPr>
          <p:cNvPr id="11" name="Espace réservé du texte 15"/>
          <p:cNvSpPr>
            <a:spLocks noGrp="1"/>
          </p:cNvSpPr>
          <p:nvPr>
            <p:ph type="body" sz="quarter" idx="10"/>
          </p:nvPr>
        </p:nvSpPr>
        <p:spPr>
          <a:xfrm>
            <a:off x="1857513" y="2995793"/>
            <a:ext cx="1039968" cy="874655"/>
          </a:xfrm>
        </p:spPr>
        <p:txBody>
          <a:bodyPr>
            <a:noAutofit/>
          </a:bodyPr>
          <a:lstStyle>
            <a:lvl1pPr marL="0" indent="0">
              <a:buNone/>
              <a:defRPr sz="5063" b="1">
                <a:solidFill>
                  <a:schemeClr val="bg1"/>
                </a:solidFill>
                <a:latin typeface="Arial"/>
                <a:cs typeface="Arial"/>
              </a:defRPr>
            </a:lvl1pPr>
          </a:lstStyle>
          <a:p>
            <a:pPr lvl="0"/>
            <a:r>
              <a:rPr lang="fr-FR"/>
              <a:t>Modifier les styles du texte du masque</a:t>
            </a:r>
          </a:p>
        </p:txBody>
      </p:sp>
    </p:spTree>
    <p:extLst>
      <p:ext uri="{BB962C8B-B14F-4D97-AF65-F5344CB8AC3E}">
        <p14:creationId xmlns:p14="http://schemas.microsoft.com/office/powerpoint/2010/main" val="39766011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En-tête de section">
    <p:spTree>
      <p:nvGrpSpPr>
        <p:cNvPr id="1" name=""/>
        <p:cNvGrpSpPr/>
        <p:nvPr/>
      </p:nvGrpSpPr>
      <p:grpSpPr>
        <a:xfrm>
          <a:off x="0" y="0"/>
          <a:ext cx="0" cy="0"/>
          <a:chOff x="0" y="0"/>
          <a:chExt cx="0" cy="0"/>
        </a:xfrm>
      </p:grpSpPr>
      <p:pic>
        <p:nvPicPr>
          <p:cNvPr id="4" name="Image 6" descr="ENVT_ppt_triangle-turquoise.png">
            <a:extLst>
              <a:ext uri="{FF2B5EF4-FFF2-40B4-BE49-F238E27FC236}">
                <a16:creationId xmlns:a16="http://schemas.microsoft.com/office/drawing/2014/main" id="{3C9445D4-E25A-4FD9-A03B-D66186177F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41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descr="ENVT_ppt_T_turquoise-transparent.png">
            <a:extLst>
              <a:ext uri="{FF2B5EF4-FFF2-40B4-BE49-F238E27FC236}">
                <a16:creationId xmlns:a16="http://schemas.microsoft.com/office/drawing/2014/main" id="{27F999A4-396E-4F6C-8114-F165D7319C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9625" y="0"/>
            <a:ext cx="3254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8" descr="ENVT_ppt_logo-T.png">
            <a:extLst>
              <a:ext uri="{FF2B5EF4-FFF2-40B4-BE49-F238E27FC236}">
                <a16:creationId xmlns:a16="http://schemas.microsoft.com/office/drawing/2014/main" id="{7AE0B1DE-48D7-4BA2-BB11-4D7082C04BE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68750" y="5600700"/>
            <a:ext cx="139065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3567755" y="2920531"/>
            <a:ext cx="2725803" cy="1303396"/>
          </a:xfrm>
        </p:spPr>
        <p:txBody>
          <a:bodyPr anchor="t">
            <a:normAutofit/>
          </a:bodyPr>
          <a:lstStyle>
            <a:lvl1pPr algn="l">
              <a:defRPr sz="3037" b="1" cap="all">
                <a:solidFill>
                  <a:schemeClr val="tx1"/>
                </a:solidFill>
                <a:latin typeface="Arial"/>
                <a:cs typeface="Arial"/>
              </a:defRPr>
            </a:lvl1pPr>
          </a:lstStyle>
          <a:p>
            <a:r>
              <a:rPr lang="fr-FR"/>
              <a:t>Modifiez le style du titre</a:t>
            </a:r>
            <a:endParaRPr lang="fr-FR" dirty="0"/>
          </a:p>
        </p:txBody>
      </p:sp>
      <p:sp>
        <p:nvSpPr>
          <p:cNvPr id="9" name="Espace réservé du texte 15"/>
          <p:cNvSpPr>
            <a:spLocks noGrp="1"/>
          </p:cNvSpPr>
          <p:nvPr>
            <p:ph type="body" sz="quarter" idx="10"/>
          </p:nvPr>
        </p:nvSpPr>
        <p:spPr>
          <a:xfrm>
            <a:off x="1857513" y="2995793"/>
            <a:ext cx="1039968" cy="874655"/>
          </a:xfrm>
        </p:spPr>
        <p:txBody>
          <a:bodyPr>
            <a:noAutofit/>
          </a:bodyPr>
          <a:lstStyle>
            <a:lvl1pPr marL="0" indent="0">
              <a:buNone/>
              <a:defRPr sz="5063" b="1">
                <a:solidFill>
                  <a:schemeClr val="bg1"/>
                </a:solidFill>
                <a:latin typeface="Arial"/>
                <a:cs typeface="Arial"/>
              </a:defRPr>
            </a:lvl1pPr>
          </a:lstStyle>
          <a:p>
            <a:pPr lvl="0"/>
            <a:r>
              <a:rPr lang="fr-FR"/>
              <a:t>Modifier les styles du texte du masque</a:t>
            </a:r>
          </a:p>
        </p:txBody>
      </p:sp>
    </p:spTree>
    <p:extLst>
      <p:ext uri="{BB962C8B-B14F-4D97-AF65-F5344CB8AC3E}">
        <p14:creationId xmlns:p14="http://schemas.microsoft.com/office/powerpoint/2010/main" val="4241747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EB32C5C-455E-48DD-8B0E-0A07D1284AAC}"/>
              </a:ext>
            </a:extLst>
          </p:cNvPr>
          <p:cNvSpPr>
            <a:spLocks noGrp="1" noChangeArrowheads="1"/>
          </p:cNvSpPr>
          <p:nvPr>
            <p:ph type="dt" sz="half" idx="10"/>
          </p:nvPr>
        </p:nvSpPr>
        <p:spPr/>
        <p:txBody>
          <a:bodyPr/>
          <a:lstStyle>
            <a:lvl1pPr>
              <a:defRPr/>
            </a:lvl1pPr>
          </a:lstStyle>
          <a:p>
            <a:pPr>
              <a:defRPr/>
            </a:pPr>
            <a:endParaRPr lang="en-US"/>
          </a:p>
        </p:txBody>
      </p:sp>
      <p:sp>
        <p:nvSpPr>
          <p:cNvPr id="6" name="Espace réservé du pied de page 5">
            <a:extLst>
              <a:ext uri="{FF2B5EF4-FFF2-40B4-BE49-F238E27FC236}">
                <a16:creationId xmlns:a16="http://schemas.microsoft.com/office/drawing/2014/main" id="{DC6D17E5-30B7-46C4-9247-CC041DC222E7}"/>
              </a:ext>
            </a:extLst>
          </p:cNvPr>
          <p:cNvSpPr>
            <a:spLocks noGrp="1" noChangeArrowheads="1"/>
          </p:cNvSpPr>
          <p:nvPr>
            <p:ph type="ftr" sz="quarter" idx="11"/>
          </p:nvPr>
        </p:nvSpPr>
        <p:spPr/>
        <p:txBody>
          <a:bodyPr/>
          <a:lstStyle>
            <a:lvl1pPr>
              <a:defRPr/>
            </a:lvl1pPr>
          </a:lstStyle>
          <a:p>
            <a:pPr>
              <a:defRPr/>
            </a:pPr>
            <a:endParaRPr lang="en-US"/>
          </a:p>
        </p:txBody>
      </p:sp>
      <p:sp>
        <p:nvSpPr>
          <p:cNvPr id="7" name="Espace réservé du numéro de diapositive 6">
            <a:extLst>
              <a:ext uri="{FF2B5EF4-FFF2-40B4-BE49-F238E27FC236}">
                <a16:creationId xmlns:a16="http://schemas.microsoft.com/office/drawing/2014/main" id="{94A01595-4E2A-4391-8CE5-283511BEE2C6}"/>
              </a:ext>
            </a:extLst>
          </p:cNvPr>
          <p:cNvSpPr>
            <a:spLocks noGrp="1" noChangeArrowheads="1"/>
          </p:cNvSpPr>
          <p:nvPr>
            <p:ph type="sldNum" sz="quarter" idx="12"/>
          </p:nvPr>
        </p:nvSpPr>
        <p:spPr/>
        <p:txBody>
          <a:bodyPr/>
          <a:lstStyle>
            <a:lvl1pPr>
              <a:defRPr/>
            </a:lvl1pPr>
          </a:lstStyle>
          <a:p>
            <a:pPr>
              <a:defRPr/>
            </a:pPr>
            <a:r>
              <a:rPr lang="en-US" altLang="fr-FR"/>
              <a:t>AB – ITU10- </a:t>
            </a:r>
            <a:fld id="{99BF6382-E315-4026-8FC9-58A0024309D8}" type="slidenum">
              <a:rPr lang="en-US" altLang="fr-FR" smtClean="0"/>
              <a:pPr>
                <a:defRPr/>
              </a:pPr>
              <a:t>‹N°›</a:t>
            </a:fld>
            <a:endParaRPr lang="en-US" altLang="fr-FR"/>
          </a:p>
        </p:txBody>
      </p:sp>
    </p:spTree>
    <p:extLst>
      <p:ext uri="{BB962C8B-B14F-4D97-AF65-F5344CB8AC3E}">
        <p14:creationId xmlns:p14="http://schemas.microsoft.com/office/powerpoint/2010/main" val="29678939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En-tête de section">
    <p:spTree>
      <p:nvGrpSpPr>
        <p:cNvPr id="1" name=""/>
        <p:cNvGrpSpPr/>
        <p:nvPr/>
      </p:nvGrpSpPr>
      <p:grpSpPr>
        <a:xfrm>
          <a:off x="0" y="0"/>
          <a:ext cx="0" cy="0"/>
          <a:chOff x="0" y="0"/>
          <a:chExt cx="0" cy="0"/>
        </a:xfrm>
      </p:grpSpPr>
      <p:pic>
        <p:nvPicPr>
          <p:cNvPr id="4" name="Image 6" descr="ENVT_ppt_triangle-gris-bleu.png">
            <a:extLst>
              <a:ext uri="{FF2B5EF4-FFF2-40B4-BE49-F238E27FC236}">
                <a16:creationId xmlns:a16="http://schemas.microsoft.com/office/drawing/2014/main" id="{2A7FCC79-2CF2-438D-83C8-43340559CE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41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descr="ENVT_ppt_T_gris.png">
            <a:extLst>
              <a:ext uri="{FF2B5EF4-FFF2-40B4-BE49-F238E27FC236}">
                <a16:creationId xmlns:a16="http://schemas.microsoft.com/office/drawing/2014/main" id="{4E1C22BF-7BA3-452E-B7C4-ECB68D71DF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8038" y="0"/>
            <a:ext cx="32559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8" descr="ENVT_ppt_logo-T.png">
            <a:extLst>
              <a:ext uri="{FF2B5EF4-FFF2-40B4-BE49-F238E27FC236}">
                <a16:creationId xmlns:a16="http://schemas.microsoft.com/office/drawing/2014/main" id="{F5C21876-E09E-4676-A0EF-BF371E77F8B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19538" y="5307013"/>
            <a:ext cx="13906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3567755" y="2920531"/>
            <a:ext cx="2725803" cy="1303396"/>
          </a:xfrm>
        </p:spPr>
        <p:txBody>
          <a:bodyPr anchor="t">
            <a:normAutofit/>
          </a:bodyPr>
          <a:lstStyle>
            <a:lvl1pPr algn="l">
              <a:defRPr sz="3037" b="1" cap="all">
                <a:solidFill>
                  <a:schemeClr val="tx1"/>
                </a:solidFill>
                <a:latin typeface="Arial"/>
                <a:cs typeface="Arial"/>
              </a:defRPr>
            </a:lvl1pPr>
          </a:lstStyle>
          <a:p>
            <a:r>
              <a:rPr lang="fr-FR"/>
              <a:t>Modifiez le style du titre</a:t>
            </a:r>
            <a:endParaRPr lang="fr-FR" dirty="0"/>
          </a:p>
        </p:txBody>
      </p:sp>
      <p:sp>
        <p:nvSpPr>
          <p:cNvPr id="11" name="Espace réservé du texte 15"/>
          <p:cNvSpPr>
            <a:spLocks noGrp="1"/>
          </p:cNvSpPr>
          <p:nvPr>
            <p:ph type="body" sz="quarter" idx="10"/>
          </p:nvPr>
        </p:nvSpPr>
        <p:spPr>
          <a:xfrm>
            <a:off x="1857513" y="2995793"/>
            <a:ext cx="1039968" cy="874655"/>
          </a:xfrm>
        </p:spPr>
        <p:txBody>
          <a:bodyPr>
            <a:noAutofit/>
          </a:bodyPr>
          <a:lstStyle>
            <a:lvl1pPr marL="0" indent="0">
              <a:buNone/>
              <a:defRPr sz="5063" b="1">
                <a:solidFill>
                  <a:schemeClr val="bg1"/>
                </a:solidFill>
                <a:latin typeface="Arial"/>
                <a:cs typeface="Arial"/>
              </a:defRPr>
            </a:lvl1pPr>
          </a:lstStyle>
          <a:p>
            <a:pPr lvl="0"/>
            <a:r>
              <a:rPr lang="fr-FR"/>
              <a:t>Modifier les styles du texte du masque</a:t>
            </a:r>
          </a:p>
        </p:txBody>
      </p:sp>
    </p:spTree>
    <p:extLst>
      <p:ext uri="{BB962C8B-B14F-4D97-AF65-F5344CB8AC3E}">
        <p14:creationId xmlns:p14="http://schemas.microsoft.com/office/powerpoint/2010/main" val="3522869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1_En-tête de section">
    <p:spTree>
      <p:nvGrpSpPr>
        <p:cNvPr id="1" name=""/>
        <p:cNvGrpSpPr/>
        <p:nvPr/>
      </p:nvGrpSpPr>
      <p:grpSpPr>
        <a:xfrm>
          <a:off x="0" y="0"/>
          <a:ext cx="0" cy="0"/>
          <a:chOff x="0" y="0"/>
          <a:chExt cx="0" cy="0"/>
        </a:xfrm>
      </p:grpSpPr>
      <p:pic>
        <p:nvPicPr>
          <p:cNvPr id="4" name="Image 6" descr="ENVT_ppt_triangle-bleu.png">
            <a:extLst>
              <a:ext uri="{FF2B5EF4-FFF2-40B4-BE49-F238E27FC236}">
                <a16:creationId xmlns:a16="http://schemas.microsoft.com/office/drawing/2014/main" id="{B9A20128-88A9-4B96-9FAA-033ED7ACC1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41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descr="ENVT_ppt_T_bleu-transparent.png">
            <a:extLst>
              <a:ext uri="{FF2B5EF4-FFF2-40B4-BE49-F238E27FC236}">
                <a16:creationId xmlns:a16="http://schemas.microsoft.com/office/drawing/2014/main" id="{F3C75E5E-4285-4D1D-98D8-0A4EA86366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9625" y="0"/>
            <a:ext cx="3254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8" descr="ENVT_ppt_logo-T.png">
            <a:extLst>
              <a:ext uri="{FF2B5EF4-FFF2-40B4-BE49-F238E27FC236}">
                <a16:creationId xmlns:a16="http://schemas.microsoft.com/office/drawing/2014/main" id="{0BC57B3A-ACF3-4797-87B1-29D36DB6822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32238" y="5575300"/>
            <a:ext cx="139065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3567755" y="2920531"/>
            <a:ext cx="2725803" cy="1303396"/>
          </a:xfrm>
        </p:spPr>
        <p:txBody>
          <a:bodyPr anchor="t">
            <a:normAutofit/>
          </a:bodyPr>
          <a:lstStyle>
            <a:lvl1pPr algn="l">
              <a:defRPr sz="3037" b="1" cap="all">
                <a:solidFill>
                  <a:schemeClr val="tx1"/>
                </a:solidFill>
                <a:latin typeface="Arial"/>
                <a:cs typeface="Arial"/>
              </a:defRPr>
            </a:lvl1pPr>
          </a:lstStyle>
          <a:p>
            <a:r>
              <a:rPr lang="fr-FR"/>
              <a:t>Modifiez le style du titre</a:t>
            </a:r>
            <a:endParaRPr lang="fr-FR" dirty="0"/>
          </a:p>
        </p:txBody>
      </p:sp>
      <p:sp>
        <p:nvSpPr>
          <p:cNvPr id="9" name="Espace réservé du texte 15"/>
          <p:cNvSpPr>
            <a:spLocks noGrp="1"/>
          </p:cNvSpPr>
          <p:nvPr>
            <p:ph type="body" sz="quarter" idx="10"/>
          </p:nvPr>
        </p:nvSpPr>
        <p:spPr>
          <a:xfrm>
            <a:off x="1857513" y="2995793"/>
            <a:ext cx="1039968" cy="874655"/>
          </a:xfrm>
        </p:spPr>
        <p:txBody>
          <a:bodyPr>
            <a:noAutofit/>
          </a:bodyPr>
          <a:lstStyle>
            <a:lvl1pPr marL="0" indent="0">
              <a:buNone/>
              <a:defRPr sz="5063" b="1">
                <a:solidFill>
                  <a:schemeClr val="bg1"/>
                </a:solidFill>
                <a:latin typeface="Arial"/>
                <a:cs typeface="Arial"/>
              </a:defRPr>
            </a:lvl1pPr>
          </a:lstStyle>
          <a:p>
            <a:pPr lvl="0"/>
            <a:r>
              <a:rPr lang="fr-FR"/>
              <a:t>Modifier les styles du texte du masque</a:t>
            </a:r>
          </a:p>
        </p:txBody>
      </p:sp>
    </p:spTree>
    <p:extLst>
      <p:ext uri="{BB962C8B-B14F-4D97-AF65-F5344CB8AC3E}">
        <p14:creationId xmlns:p14="http://schemas.microsoft.com/office/powerpoint/2010/main" val="11924547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pic>
        <p:nvPicPr>
          <p:cNvPr id="32" name="Image 6" descr="ENVT_ppt_T_gris.png">
            <a:extLst>
              <a:ext uri="{FF2B5EF4-FFF2-40B4-BE49-F238E27FC236}">
                <a16:creationId xmlns:a16="http://schemas.microsoft.com/office/drawing/2014/main" id="{FE9DADAF-026B-45D1-A81B-224EA6DB7B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59463" y="-61913"/>
            <a:ext cx="3284537" cy="691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à coins arrondis 7">
            <a:extLst>
              <a:ext uri="{FF2B5EF4-FFF2-40B4-BE49-F238E27FC236}">
                <a16:creationId xmlns:a16="http://schemas.microsoft.com/office/drawing/2014/main" id="{07B6CA96-E04C-450C-8BC7-876F26CCB4B4}"/>
              </a:ext>
            </a:extLst>
          </p:cNvPr>
          <p:cNvSpPr/>
          <p:nvPr/>
        </p:nvSpPr>
        <p:spPr>
          <a:xfrm>
            <a:off x="-219075" y="449263"/>
            <a:ext cx="2676525" cy="593725"/>
          </a:xfrm>
          <a:prstGeom prst="roundRect">
            <a:avLst/>
          </a:prstGeom>
          <a:solidFill>
            <a:schemeClr val="accent1"/>
          </a:solidFill>
          <a:ln/>
          <a:effectLst/>
        </p:spPr>
        <p:style>
          <a:lnRef idx="1">
            <a:schemeClr val="accent1"/>
          </a:lnRef>
          <a:fillRef idx="3">
            <a:schemeClr val="accent1"/>
          </a:fillRef>
          <a:effectRef idx="2">
            <a:schemeClr val="accent1"/>
          </a:effectRef>
          <a:fontRef idx="minor">
            <a:schemeClr val="lt1"/>
          </a:fontRef>
        </p:style>
      </p:sp>
      <p:sp>
        <p:nvSpPr>
          <p:cNvPr id="34" name="ZoneTexte 33">
            <a:extLst>
              <a:ext uri="{FF2B5EF4-FFF2-40B4-BE49-F238E27FC236}">
                <a16:creationId xmlns:a16="http://schemas.microsoft.com/office/drawing/2014/main" id="{4A5E57AE-6F62-4C96-A086-B8C8B33011AF}"/>
              </a:ext>
            </a:extLst>
          </p:cNvPr>
          <p:cNvSpPr txBox="1">
            <a:spLocks noChangeArrowheads="1"/>
          </p:cNvSpPr>
          <p:nvPr userDrawn="1"/>
        </p:nvSpPr>
        <p:spPr bwMode="auto">
          <a:xfrm>
            <a:off x="441325" y="496888"/>
            <a:ext cx="1598613" cy="4032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fr-FR" altLang="fr-FR" sz="2025">
                <a:solidFill>
                  <a:schemeClr val="bg1"/>
                </a:solidFill>
                <a:latin typeface="Arial" panose="020B0604020202020204" pitchFamily="34" charset="0"/>
              </a:rPr>
              <a:t>SOMMAIRE</a:t>
            </a:r>
          </a:p>
        </p:txBody>
      </p:sp>
      <p:pic>
        <p:nvPicPr>
          <p:cNvPr id="35" name="Image 9" descr="ENVT_ppt_logo-T.png">
            <a:extLst>
              <a:ext uri="{FF2B5EF4-FFF2-40B4-BE49-F238E27FC236}">
                <a16:creationId xmlns:a16="http://schemas.microsoft.com/office/drawing/2014/main" id="{C96B3183-9F49-45D7-A29E-C0390759D8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250" y="5524500"/>
            <a:ext cx="139065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4639"/>
            <a:ext cx="8229600" cy="939824"/>
          </a:xfrm>
        </p:spPr>
        <p:txBody>
          <a:bodyPr>
            <a:normAutofit/>
          </a:bodyPr>
          <a:lstStyle>
            <a:lvl1pPr algn="l">
              <a:defRPr sz="2025">
                <a:solidFill>
                  <a:schemeClr val="bg1"/>
                </a:solidFill>
                <a:latin typeface="Arial"/>
                <a:cs typeface="Arial"/>
              </a:defRPr>
            </a:lvl1pPr>
          </a:lstStyle>
          <a:p>
            <a:r>
              <a:rPr lang="fr-FR"/>
              <a:t>Modifiez le style du titre</a:t>
            </a:r>
            <a:endParaRPr lang="fr-FR" dirty="0"/>
          </a:p>
        </p:txBody>
      </p:sp>
      <p:sp>
        <p:nvSpPr>
          <p:cNvPr id="4" name="Espace réservé du contenu 3"/>
          <p:cNvSpPr>
            <a:spLocks noGrp="1"/>
          </p:cNvSpPr>
          <p:nvPr>
            <p:ph sz="half" idx="2"/>
          </p:nvPr>
        </p:nvSpPr>
        <p:spPr>
          <a:xfrm>
            <a:off x="982655" y="1950511"/>
            <a:ext cx="3514735" cy="448733"/>
          </a:xfrm>
        </p:spPr>
        <p:txBody>
          <a:bodyPr>
            <a:normAutofit/>
          </a:bodyPr>
          <a:lstStyle>
            <a:lvl1pPr marL="0" indent="0">
              <a:buNone/>
              <a:defRPr sz="1519" b="1">
                <a:latin typeface="Arial"/>
                <a:cs typeface="Arial"/>
              </a:defRPr>
            </a:lvl1pPr>
            <a:lvl2pPr>
              <a:defRPr sz="1688"/>
            </a:lvl2pPr>
            <a:lvl3pPr>
              <a:defRPr sz="1519"/>
            </a:lvl3pPr>
            <a:lvl4pPr>
              <a:defRPr sz="1350"/>
            </a:lvl4pPr>
            <a:lvl5pPr>
              <a:defRPr sz="1350"/>
            </a:lvl5pPr>
            <a:lvl6pPr>
              <a:defRPr sz="1350"/>
            </a:lvl6pPr>
            <a:lvl7pPr>
              <a:defRPr sz="1350"/>
            </a:lvl7pPr>
            <a:lvl8pPr>
              <a:defRPr sz="1350"/>
            </a:lvl8pPr>
            <a:lvl9pPr>
              <a:defRPr sz="1350"/>
            </a:lvl9pPr>
          </a:lstStyle>
          <a:p>
            <a:pPr lvl="0"/>
            <a:r>
              <a:rPr lang="fr-FR"/>
              <a:t>Modifier les styles du texte du masque</a:t>
            </a:r>
          </a:p>
        </p:txBody>
      </p:sp>
      <p:sp>
        <p:nvSpPr>
          <p:cNvPr id="14" name="Espace réservé du texte 13"/>
          <p:cNvSpPr>
            <a:spLocks noGrp="1"/>
          </p:cNvSpPr>
          <p:nvPr>
            <p:ph type="body" sz="quarter" idx="13"/>
          </p:nvPr>
        </p:nvSpPr>
        <p:spPr>
          <a:xfrm>
            <a:off x="982664" y="2399245"/>
            <a:ext cx="3514725" cy="427037"/>
          </a:xfrm>
        </p:spPr>
        <p:txBody>
          <a:bodyPr>
            <a:normAutofit/>
          </a:bodyPr>
          <a:lstStyle>
            <a:lvl1pPr marL="0" indent="0">
              <a:buNone/>
              <a:defRPr sz="1350" baseline="0">
                <a:latin typeface="Arial"/>
                <a:cs typeface="Arial"/>
              </a:defRPr>
            </a:lvl1pPr>
          </a:lstStyle>
          <a:p>
            <a:pPr lvl="0"/>
            <a:r>
              <a:rPr lang="fr-FR"/>
              <a:t>Modifier les styles du texte du masque</a:t>
            </a:r>
          </a:p>
        </p:txBody>
      </p:sp>
      <p:sp>
        <p:nvSpPr>
          <p:cNvPr id="16" name="Espace réservé du texte 15"/>
          <p:cNvSpPr>
            <a:spLocks noGrp="1"/>
          </p:cNvSpPr>
          <p:nvPr>
            <p:ph type="body" sz="quarter" idx="14"/>
          </p:nvPr>
        </p:nvSpPr>
        <p:spPr>
          <a:xfrm>
            <a:off x="603251" y="2006335"/>
            <a:ext cx="287338" cy="785812"/>
          </a:xfrm>
        </p:spPr>
        <p:txBody>
          <a:bodyPr>
            <a:normAutofit/>
          </a:bodyPr>
          <a:lstStyle>
            <a:lvl1pPr marL="0" indent="0">
              <a:buNone/>
              <a:defRPr sz="3037" b="1">
                <a:solidFill>
                  <a:schemeClr val="accent3"/>
                </a:solidFill>
                <a:latin typeface="Arial"/>
                <a:cs typeface="Arial"/>
              </a:defRPr>
            </a:lvl1pPr>
          </a:lstStyle>
          <a:p>
            <a:pPr lvl="0"/>
            <a:r>
              <a:rPr lang="fr-FR"/>
              <a:t>Modifier les styles du texte du masque</a:t>
            </a:r>
          </a:p>
        </p:txBody>
      </p:sp>
      <p:sp>
        <p:nvSpPr>
          <p:cNvPr id="17" name="Espace réservé du contenu 3"/>
          <p:cNvSpPr>
            <a:spLocks noGrp="1"/>
          </p:cNvSpPr>
          <p:nvPr>
            <p:ph sz="half" idx="15"/>
          </p:nvPr>
        </p:nvSpPr>
        <p:spPr>
          <a:xfrm>
            <a:off x="982666" y="3187583"/>
            <a:ext cx="3514735" cy="448733"/>
          </a:xfrm>
        </p:spPr>
        <p:txBody>
          <a:bodyPr>
            <a:normAutofit/>
          </a:bodyPr>
          <a:lstStyle>
            <a:lvl1pPr marL="0" indent="0">
              <a:buNone/>
              <a:defRPr sz="1519" b="1">
                <a:latin typeface="Arial"/>
                <a:cs typeface="Arial"/>
              </a:defRPr>
            </a:lvl1pPr>
            <a:lvl2pPr>
              <a:defRPr sz="1688"/>
            </a:lvl2pPr>
            <a:lvl3pPr>
              <a:defRPr sz="1519"/>
            </a:lvl3pPr>
            <a:lvl4pPr>
              <a:defRPr sz="1350"/>
            </a:lvl4pPr>
            <a:lvl5pPr>
              <a:defRPr sz="1350"/>
            </a:lvl5pPr>
            <a:lvl6pPr>
              <a:defRPr sz="1350"/>
            </a:lvl6pPr>
            <a:lvl7pPr>
              <a:defRPr sz="1350"/>
            </a:lvl7pPr>
            <a:lvl8pPr>
              <a:defRPr sz="1350"/>
            </a:lvl8pPr>
            <a:lvl9pPr>
              <a:defRPr sz="1350"/>
            </a:lvl9pPr>
          </a:lstStyle>
          <a:p>
            <a:pPr lvl="0"/>
            <a:r>
              <a:rPr lang="fr-FR"/>
              <a:t>Modifier les styles du texte du masque</a:t>
            </a:r>
          </a:p>
        </p:txBody>
      </p:sp>
      <p:sp>
        <p:nvSpPr>
          <p:cNvPr id="18" name="Espace réservé du texte 13"/>
          <p:cNvSpPr>
            <a:spLocks noGrp="1"/>
          </p:cNvSpPr>
          <p:nvPr>
            <p:ph type="body" sz="quarter" idx="16"/>
          </p:nvPr>
        </p:nvSpPr>
        <p:spPr>
          <a:xfrm>
            <a:off x="982675" y="3639099"/>
            <a:ext cx="3514725" cy="427037"/>
          </a:xfrm>
        </p:spPr>
        <p:txBody>
          <a:bodyPr>
            <a:normAutofit/>
          </a:bodyPr>
          <a:lstStyle>
            <a:lvl1pPr marL="0" indent="0">
              <a:buNone/>
              <a:defRPr sz="1350" baseline="0">
                <a:latin typeface="Arial"/>
                <a:cs typeface="Arial"/>
              </a:defRPr>
            </a:lvl1pPr>
          </a:lstStyle>
          <a:p>
            <a:pPr lvl="0"/>
            <a:r>
              <a:rPr lang="fr-FR"/>
              <a:t>Modifier les styles du texte du masque</a:t>
            </a:r>
          </a:p>
        </p:txBody>
      </p:sp>
      <p:sp>
        <p:nvSpPr>
          <p:cNvPr id="19" name="Espace réservé du texte 13"/>
          <p:cNvSpPr>
            <a:spLocks noGrp="1"/>
          </p:cNvSpPr>
          <p:nvPr>
            <p:ph type="body" sz="quarter" idx="17"/>
          </p:nvPr>
        </p:nvSpPr>
        <p:spPr>
          <a:xfrm>
            <a:off x="982654" y="4850779"/>
            <a:ext cx="3514725" cy="427037"/>
          </a:xfrm>
        </p:spPr>
        <p:txBody>
          <a:bodyPr>
            <a:normAutofit/>
          </a:bodyPr>
          <a:lstStyle>
            <a:lvl1pPr marL="0" indent="0">
              <a:buNone/>
              <a:defRPr sz="1350" baseline="0">
                <a:latin typeface="Arial"/>
                <a:cs typeface="Arial"/>
              </a:defRPr>
            </a:lvl1pPr>
          </a:lstStyle>
          <a:p>
            <a:pPr lvl="0"/>
            <a:r>
              <a:rPr lang="fr-FR"/>
              <a:t>Modifier les styles du texte du masque</a:t>
            </a:r>
          </a:p>
        </p:txBody>
      </p:sp>
      <p:sp>
        <p:nvSpPr>
          <p:cNvPr id="20" name="Espace réservé du contenu 3"/>
          <p:cNvSpPr>
            <a:spLocks noGrp="1"/>
          </p:cNvSpPr>
          <p:nvPr>
            <p:ph sz="half" idx="18"/>
          </p:nvPr>
        </p:nvSpPr>
        <p:spPr>
          <a:xfrm>
            <a:off x="982645" y="4402046"/>
            <a:ext cx="3514735" cy="448733"/>
          </a:xfrm>
        </p:spPr>
        <p:txBody>
          <a:bodyPr>
            <a:normAutofit/>
          </a:bodyPr>
          <a:lstStyle>
            <a:lvl1pPr marL="0" indent="0">
              <a:buNone/>
              <a:defRPr sz="1519" b="1">
                <a:latin typeface="Arial"/>
                <a:cs typeface="Arial"/>
              </a:defRPr>
            </a:lvl1pPr>
            <a:lvl2pPr>
              <a:defRPr sz="1688"/>
            </a:lvl2pPr>
            <a:lvl3pPr>
              <a:defRPr sz="1519"/>
            </a:lvl3pPr>
            <a:lvl4pPr>
              <a:defRPr sz="1350"/>
            </a:lvl4pPr>
            <a:lvl5pPr>
              <a:defRPr sz="1350"/>
            </a:lvl5pPr>
            <a:lvl6pPr>
              <a:defRPr sz="1350"/>
            </a:lvl6pPr>
            <a:lvl7pPr>
              <a:defRPr sz="1350"/>
            </a:lvl7pPr>
            <a:lvl8pPr>
              <a:defRPr sz="1350"/>
            </a:lvl8pPr>
            <a:lvl9pPr>
              <a:defRPr sz="1350"/>
            </a:lvl9pPr>
          </a:lstStyle>
          <a:p>
            <a:pPr lvl="0"/>
            <a:r>
              <a:rPr lang="fr-FR"/>
              <a:t>Modifier les styles du texte du masque</a:t>
            </a:r>
          </a:p>
        </p:txBody>
      </p:sp>
      <p:sp>
        <p:nvSpPr>
          <p:cNvPr id="21" name="Espace réservé du contenu 3"/>
          <p:cNvSpPr>
            <a:spLocks noGrp="1"/>
          </p:cNvSpPr>
          <p:nvPr>
            <p:ph sz="half" idx="19"/>
          </p:nvPr>
        </p:nvSpPr>
        <p:spPr>
          <a:xfrm>
            <a:off x="5371597" y="1950511"/>
            <a:ext cx="3514735" cy="448733"/>
          </a:xfrm>
        </p:spPr>
        <p:txBody>
          <a:bodyPr>
            <a:normAutofit/>
          </a:bodyPr>
          <a:lstStyle>
            <a:lvl1pPr marL="0" indent="0">
              <a:buNone/>
              <a:defRPr sz="1519" b="1">
                <a:latin typeface="Arial"/>
                <a:cs typeface="Arial"/>
              </a:defRPr>
            </a:lvl1pPr>
            <a:lvl2pPr>
              <a:defRPr sz="1688"/>
            </a:lvl2pPr>
            <a:lvl3pPr>
              <a:defRPr sz="1519"/>
            </a:lvl3pPr>
            <a:lvl4pPr>
              <a:defRPr sz="1350"/>
            </a:lvl4pPr>
            <a:lvl5pPr>
              <a:defRPr sz="1350"/>
            </a:lvl5pPr>
            <a:lvl6pPr>
              <a:defRPr sz="1350"/>
            </a:lvl6pPr>
            <a:lvl7pPr>
              <a:defRPr sz="1350"/>
            </a:lvl7pPr>
            <a:lvl8pPr>
              <a:defRPr sz="1350"/>
            </a:lvl8pPr>
            <a:lvl9pPr>
              <a:defRPr sz="1350"/>
            </a:lvl9pPr>
          </a:lstStyle>
          <a:p>
            <a:pPr lvl="0"/>
            <a:r>
              <a:rPr lang="fr-FR"/>
              <a:t>Modifier les styles du texte du masque</a:t>
            </a:r>
          </a:p>
        </p:txBody>
      </p:sp>
      <p:sp>
        <p:nvSpPr>
          <p:cNvPr id="22" name="Espace réservé du contenu 3"/>
          <p:cNvSpPr>
            <a:spLocks noGrp="1"/>
          </p:cNvSpPr>
          <p:nvPr>
            <p:ph sz="half" idx="20"/>
          </p:nvPr>
        </p:nvSpPr>
        <p:spPr>
          <a:xfrm>
            <a:off x="5371597" y="3190367"/>
            <a:ext cx="3514735" cy="448733"/>
          </a:xfrm>
        </p:spPr>
        <p:txBody>
          <a:bodyPr>
            <a:normAutofit/>
          </a:bodyPr>
          <a:lstStyle>
            <a:lvl1pPr marL="0" indent="0">
              <a:buNone/>
              <a:defRPr sz="1519" b="1">
                <a:latin typeface="Arial"/>
                <a:cs typeface="Arial"/>
              </a:defRPr>
            </a:lvl1pPr>
            <a:lvl2pPr>
              <a:defRPr sz="1688"/>
            </a:lvl2pPr>
            <a:lvl3pPr>
              <a:defRPr sz="1519"/>
            </a:lvl3pPr>
            <a:lvl4pPr>
              <a:defRPr sz="1350"/>
            </a:lvl4pPr>
            <a:lvl5pPr>
              <a:defRPr sz="1350"/>
            </a:lvl5pPr>
            <a:lvl6pPr>
              <a:defRPr sz="1350"/>
            </a:lvl6pPr>
            <a:lvl7pPr>
              <a:defRPr sz="1350"/>
            </a:lvl7pPr>
            <a:lvl8pPr>
              <a:defRPr sz="1350"/>
            </a:lvl8pPr>
            <a:lvl9pPr>
              <a:defRPr sz="1350"/>
            </a:lvl9pPr>
          </a:lstStyle>
          <a:p>
            <a:pPr lvl="0"/>
            <a:r>
              <a:rPr lang="fr-FR"/>
              <a:t>Modifier les styles du texte du masque</a:t>
            </a:r>
          </a:p>
        </p:txBody>
      </p:sp>
      <p:sp>
        <p:nvSpPr>
          <p:cNvPr id="23" name="Espace réservé du contenu 3"/>
          <p:cNvSpPr>
            <a:spLocks noGrp="1"/>
          </p:cNvSpPr>
          <p:nvPr>
            <p:ph sz="half" idx="21"/>
          </p:nvPr>
        </p:nvSpPr>
        <p:spPr>
          <a:xfrm>
            <a:off x="5371597" y="4399043"/>
            <a:ext cx="3514735" cy="448733"/>
          </a:xfrm>
        </p:spPr>
        <p:txBody>
          <a:bodyPr>
            <a:normAutofit/>
          </a:bodyPr>
          <a:lstStyle>
            <a:lvl1pPr marL="0" indent="0">
              <a:buNone/>
              <a:defRPr sz="1519" b="1">
                <a:latin typeface="Arial"/>
                <a:cs typeface="Arial"/>
              </a:defRPr>
            </a:lvl1pPr>
            <a:lvl2pPr>
              <a:defRPr sz="1688"/>
            </a:lvl2pPr>
            <a:lvl3pPr>
              <a:defRPr sz="1519"/>
            </a:lvl3pPr>
            <a:lvl4pPr>
              <a:defRPr sz="1350"/>
            </a:lvl4pPr>
            <a:lvl5pPr>
              <a:defRPr sz="1350"/>
            </a:lvl5pPr>
            <a:lvl6pPr>
              <a:defRPr sz="1350"/>
            </a:lvl6pPr>
            <a:lvl7pPr>
              <a:defRPr sz="1350"/>
            </a:lvl7pPr>
            <a:lvl8pPr>
              <a:defRPr sz="1350"/>
            </a:lvl8pPr>
            <a:lvl9pPr>
              <a:defRPr sz="1350"/>
            </a:lvl9pPr>
          </a:lstStyle>
          <a:p>
            <a:pPr lvl="0"/>
            <a:r>
              <a:rPr lang="fr-FR"/>
              <a:t>Modifier les styles du texte du masque</a:t>
            </a:r>
          </a:p>
        </p:txBody>
      </p:sp>
      <p:sp>
        <p:nvSpPr>
          <p:cNvPr id="24" name="Espace réservé du texte 13"/>
          <p:cNvSpPr>
            <a:spLocks noGrp="1"/>
          </p:cNvSpPr>
          <p:nvPr>
            <p:ph type="body" sz="quarter" idx="22"/>
          </p:nvPr>
        </p:nvSpPr>
        <p:spPr>
          <a:xfrm>
            <a:off x="5371596" y="2399245"/>
            <a:ext cx="3514725" cy="427037"/>
          </a:xfrm>
        </p:spPr>
        <p:txBody>
          <a:bodyPr>
            <a:normAutofit/>
          </a:bodyPr>
          <a:lstStyle>
            <a:lvl1pPr marL="0" indent="0">
              <a:buNone/>
              <a:defRPr sz="1350" baseline="0">
                <a:latin typeface="Arial"/>
                <a:cs typeface="Arial"/>
              </a:defRPr>
            </a:lvl1pPr>
          </a:lstStyle>
          <a:p>
            <a:pPr lvl="0"/>
            <a:r>
              <a:rPr lang="fr-FR"/>
              <a:t>Modifier les styles du texte du masque</a:t>
            </a:r>
          </a:p>
        </p:txBody>
      </p:sp>
      <p:sp>
        <p:nvSpPr>
          <p:cNvPr id="25" name="Espace réservé du texte 13"/>
          <p:cNvSpPr>
            <a:spLocks noGrp="1"/>
          </p:cNvSpPr>
          <p:nvPr>
            <p:ph type="body" sz="quarter" idx="23"/>
          </p:nvPr>
        </p:nvSpPr>
        <p:spPr>
          <a:xfrm>
            <a:off x="5371596" y="3633896"/>
            <a:ext cx="3514725" cy="427037"/>
          </a:xfrm>
        </p:spPr>
        <p:txBody>
          <a:bodyPr>
            <a:normAutofit/>
          </a:bodyPr>
          <a:lstStyle>
            <a:lvl1pPr marL="0" indent="0">
              <a:buNone/>
              <a:defRPr sz="1350" baseline="0">
                <a:latin typeface="Arial"/>
                <a:cs typeface="Arial"/>
              </a:defRPr>
            </a:lvl1pPr>
          </a:lstStyle>
          <a:p>
            <a:pPr lvl="0"/>
            <a:r>
              <a:rPr lang="fr-FR"/>
              <a:t>Modifier les styles du texte du masque</a:t>
            </a:r>
          </a:p>
        </p:txBody>
      </p:sp>
      <p:sp>
        <p:nvSpPr>
          <p:cNvPr id="26" name="Espace réservé du texte 13"/>
          <p:cNvSpPr>
            <a:spLocks noGrp="1"/>
          </p:cNvSpPr>
          <p:nvPr>
            <p:ph type="body" sz="quarter" idx="24"/>
          </p:nvPr>
        </p:nvSpPr>
        <p:spPr>
          <a:xfrm>
            <a:off x="5371606" y="4847775"/>
            <a:ext cx="3514725" cy="427037"/>
          </a:xfrm>
        </p:spPr>
        <p:txBody>
          <a:bodyPr>
            <a:normAutofit/>
          </a:bodyPr>
          <a:lstStyle>
            <a:lvl1pPr marL="0" indent="0">
              <a:buNone/>
              <a:defRPr sz="1350" baseline="0">
                <a:latin typeface="Arial"/>
                <a:cs typeface="Arial"/>
              </a:defRPr>
            </a:lvl1pPr>
          </a:lstStyle>
          <a:p>
            <a:pPr lvl="0"/>
            <a:r>
              <a:rPr lang="fr-FR"/>
              <a:t>Modifier les styles du texte du masque</a:t>
            </a:r>
          </a:p>
        </p:txBody>
      </p:sp>
      <p:sp>
        <p:nvSpPr>
          <p:cNvPr id="27" name="Espace réservé du texte 15"/>
          <p:cNvSpPr>
            <a:spLocks noGrp="1"/>
          </p:cNvSpPr>
          <p:nvPr>
            <p:ph type="body" sz="quarter" idx="25"/>
          </p:nvPr>
        </p:nvSpPr>
        <p:spPr>
          <a:xfrm>
            <a:off x="603251" y="3240990"/>
            <a:ext cx="287338" cy="785812"/>
          </a:xfrm>
        </p:spPr>
        <p:txBody>
          <a:bodyPr>
            <a:normAutofit/>
          </a:bodyPr>
          <a:lstStyle>
            <a:lvl1pPr marL="0" indent="0">
              <a:buNone/>
              <a:defRPr sz="3037" b="1">
                <a:solidFill>
                  <a:schemeClr val="accent1"/>
                </a:solidFill>
                <a:latin typeface="Arial"/>
                <a:cs typeface="Arial"/>
              </a:defRPr>
            </a:lvl1pPr>
          </a:lstStyle>
          <a:p>
            <a:pPr lvl="0"/>
            <a:r>
              <a:rPr lang="fr-FR"/>
              <a:t>Modifier les styles du texte du masque</a:t>
            </a:r>
          </a:p>
        </p:txBody>
      </p:sp>
      <p:sp>
        <p:nvSpPr>
          <p:cNvPr id="28" name="Espace réservé du texte 15"/>
          <p:cNvSpPr>
            <a:spLocks noGrp="1"/>
          </p:cNvSpPr>
          <p:nvPr>
            <p:ph type="body" sz="quarter" idx="26"/>
          </p:nvPr>
        </p:nvSpPr>
        <p:spPr>
          <a:xfrm>
            <a:off x="603251" y="4457870"/>
            <a:ext cx="287338" cy="785812"/>
          </a:xfrm>
        </p:spPr>
        <p:txBody>
          <a:bodyPr>
            <a:normAutofit/>
          </a:bodyPr>
          <a:lstStyle>
            <a:lvl1pPr marL="0" indent="0">
              <a:buNone/>
              <a:defRPr sz="3037" b="1">
                <a:solidFill>
                  <a:schemeClr val="accent2"/>
                </a:solidFill>
                <a:latin typeface="Arial"/>
                <a:cs typeface="Arial"/>
              </a:defRPr>
            </a:lvl1pPr>
          </a:lstStyle>
          <a:p>
            <a:pPr lvl="0"/>
            <a:r>
              <a:rPr lang="fr-FR"/>
              <a:t>Modifier les styles du texte du masque</a:t>
            </a:r>
          </a:p>
        </p:txBody>
      </p:sp>
      <p:sp>
        <p:nvSpPr>
          <p:cNvPr id="29" name="Espace réservé du texte 15"/>
          <p:cNvSpPr>
            <a:spLocks noGrp="1"/>
          </p:cNvSpPr>
          <p:nvPr>
            <p:ph type="body" sz="quarter" idx="27"/>
          </p:nvPr>
        </p:nvSpPr>
        <p:spPr>
          <a:xfrm>
            <a:off x="4982911" y="2006335"/>
            <a:ext cx="287338" cy="785812"/>
          </a:xfrm>
        </p:spPr>
        <p:txBody>
          <a:bodyPr>
            <a:normAutofit/>
          </a:bodyPr>
          <a:lstStyle>
            <a:lvl1pPr marL="0" indent="0">
              <a:buNone/>
              <a:defRPr sz="3037" b="1">
                <a:solidFill>
                  <a:schemeClr val="accent4"/>
                </a:solidFill>
                <a:latin typeface="Arial"/>
                <a:cs typeface="Arial"/>
              </a:defRPr>
            </a:lvl1pPr>
          </a:lstStyle>
          <a:p>
            <a:pPr lvl="0"/>
            <a:r>
              <a:rPr lang="fr-FR"/>
              <a:t>Modifier les styles du texte du masque</a:t>
            </a:r>
          </a:p>
        </p:txBody>
      </p:sp>
      <p:sp>
        <p:nvSpPr>
          <p:cNvPr id="30" name="Espace réservé du texte 15"/>
          <p:cNvSpPr>
            <a:spLocks noGrp="1"/>
          </p:cNvSpPr>
          <p:nvPr>
            <p:ph type="body" sz="quarter" idx="28"/>
          </p:nvPr>
        </p:nvSpPr>
        <p:spPr>
          <a:xfrm>
            <a:off x="4982911" y="3240990"/>
            <a:ext cx="287338" cy="785812"/>
          </a:xfrm>
        </p:spPr>
        <p:txBody>
          <a:bodyPr>
            <a:normAutofit/>
          </a:bodyPr>
          <a:lstStyle>
            <a:lvl1pPr marL="0" indent="0">
              <a:buNone/>
              <a:defRPr sz="3037" b="1">
                <a:solidFill>
                  <a:schemeClr val="accent5"/>
                </a:solidFill>
                <a:latin typeface="Arial"/>
                <a:cs typeface="Arial"/>
              </a:defRPr>
            </a:lvl1pPr>
          </a:lstStyle>
          <a:p>
            <a:pPr lvl="0"/>
            <a:r>
              <a:rPr lang="fr-FR"/>
              <a:t>Modifier les styles du texte du masque</a:t>
            </a:r>
          </a:p>
        </p:txBody>
      </p:sp>
      <p:sp>
        <p:nvSpPr>
          <p:cNvPr id="31" name="Espace réservé du texte 15"/>
          <p:cNvSpPr>
            <a:spLocks noGrp="1"/>
          </p:cNvSpPr>
          <p:nvPr>
            <p:ph type="body" sz="quarter" idx="29"/>
          </p:nvPr>
        </p:nvSpPr>
        <p:spPr>
          <a:xfrm>
            <a:off x="4982911" y="4454867"/>
            <a:ext cx="287338" cy="785812"/>
          </a:xfrm>
        </p:spPr>
        <p:txBody>
          <a:bodyPr>
            <a:normAutofit/>
          </a:bodyPr>
          <a:lstStyle>
            <a:lvl1pPr marL="0" indent="0">
              <a:buNone/>
              <a:defRPr sz="3037" b="1">
                <a:solidFill>
                  <a:schemeClr val="accent6"/>
                </a:solidFill>
                <a:latin typeface="Arial"/>
                <a:cs typeface="Arial"/>
              </a:defRPr>
            </a:lvl1pPr>
          </a:lstStyle>
          <a:p>
            <a:pPr lvl="0"/>
            <a:r>
              <a:rPr lang="fr-FR"/>
              <a:t>Modifier les styles du texte du masque</a:t>
            </a:r>
          </a:p>
        </p:txBody>
      </p:sp>
      <p:sp>
        <p:nvSpPr>
          <p:cNvPr id="36" name="Espace réservé du numéro de diapositive 8">
            <a:extLst>
              <a:ext uri="{FF2B5EF4-FFF2-40B4-BE49-F238E27FC236}">
                <a16:creationId xmlns:a16="http://schemas.microsoft.com/office/drawing/2014/main" id="{3FA2181C-7929-4716-B600-E940CA36EF78}"/>
              </a:ext>
            </a:extLst>
          </p:cNvPr>
          <p:cNvSpPr>
            <a:spLocks noGrp="1"/>
          </p:cNvSpPr>
          <p:nvPr>
            <p:ph type="sldNum" sz="quarter" idx="30"/>
          </p:nvPr>
        </p:nvSpPr>
        <p:spPr/>
        <p:txBody>
          <a:bodyPr/>
          <a:lstStyle>
            <a:lvl1pPr>
              <a:defRPr b="1">
                <a:solidFill>
                  <a:schemeClr val="tx1"/>
                </a:solidFill>
                <a:latin typeface="Arial" panose="020B0604020202020204" pitchFamily="34" charset="0"/>
              </a:defRPr>
            </a:lvl1pPr>
          </a:lstStyle>
          <a:p>
            <a:pPr>
              <a:defRPr/>
            </a:pPr>
            <a:fld id="{6550415A-681E-4AEC-A2B1-EB61F6A809FF}" type="slidenum">
              <a:rPr lang="fr-FR" altLang="fr-FR"/>
              <a:pPr>
                <a:defRPr/>
              </a:pPr>
              <a:t>‹N°›</a:t>
            </a:fld>
            <a:endParaRPr lang="fr-FR" altLang="fr-FR"/>
          </a:p>
        </p:txBody>
      </p:sp>
    </p:spTree>
    <p:extLst>
      <p:ext uri="{BB962C8B-B14F-4D97-AF65-F5344CB8AC3E}">
        <p14:creationId xmlns:p14="http://schemas.microsoft.com/office/powerpoint/2010/main" val="15790823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Image 6" descr="ENVT_ppt_T_gris.png">
            <a:extLst>
              <a:ext uri="{FF2B5EF4-FFF2-40B4-BE49-F238E27FC236}">
                <a16:creationId xmlns:a16="http://schemas.microsoft.com/office/drawing/2014/main" id="{35071F06-9564-4D97-BE42-70F1B1E028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8038" y="0"/>
            <a:ext cx="32559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à coins arrondis 7">
            <a:extLst>
              <a:ext uri="{FF2B5EF4-FFF2-40B4-BE49-F238E27FC236}">
                <a16:creationId xmlns:a16="http://schemas.microsoft.com/office/drawing/2014/main" id="{1B79303E-5581-4053-AC81-FA7B8B14636B}"/>
              </a:ext>
            </a:extLst>
          </p:cNvPr>
          <p:cNvSpPr/>
          <p:nvPr userDrawn="1"/>
        </p:nvSpPr>
        <p:spPr>
          <a:xfrm>
            <a:off x="-365125" y="433388"/>
            <a:ext cx="4562475" cy="644525"/>
          </a:xfrm>
          <a:prstGeom prst="roundRect">
            <a:avLst/>
          </a:prstGeom>
          <a:solidFill>
            <a:schemeClr val="accent1"/>
          </a:solidFill>
          <a:ln/>
          <a:effectLst/>
        </p:spPr>
        <p:style>
          <a:lnRef idx="1">
            <a:schemeClr val="accent1"/>
          </a:lnRef>
          <a:fillRef idx="3">
            <a:schemeClr val="accent1"/>
          </a:fillRef>
          <a:effectRef idx="2">
            <a:schemeClr val="accent1"/>
          </a:effectRef>
          <a:fontRef idx="minor">
            <a:schemeClr val="lt1"/>
          </a:fontRef>
        </p:style>
      </p:sp>
      <p:pic>
        <p:nvPicPr>
          <p:cNvPr id="5" name="Image 8" descr="ENVT_ppt_logo-T.png">
            <a:extLst>
              <a:ext uri="{FF2B5EF4-FFF2-40B4-BE49-F238E27FC236}">
                <a16:creationId xmlns:a16="http://schemas.microsoft.com/office/drawing/2014/main" id="{417B6FD4-2196-4F01-94D2-EF2E3DE39B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500688"/>
            <a:ext cx="13906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00471"/>
            <a:ext cx="8229600" cy="1143000"/>
          </a:xfrm>
        </p:spPr>
        <p:txBody>
          <a:bodyPr>
            <a:normAutofit/>
          </a:bodyPr>
          <a:lstStyle>
            <a:lvl1pPr algn="l">
              <a:defRPr sz="2025">
                <a:solidFill>
                  <a:schemeClr val="bg1"/>
                </a:solidFill>
                <a:latin typeface="Arial"/>
                <a:cs typeface="Arial"/>
              </a:defRPr>
            </a:lvl1pPr>
          </a:lstStyle>
          <a:p>
            <a:r>
              <a:rPr lang="fr-FR"/>
              <a:t>Modifiez le style du titre</a:t>
            </a:r>
            <a:endParaRPr lang="fr-FR" dirty="0"/>
          </a:p>
        </p:txBody>
      </p:sp>
      <p:sp>
        <p:nvSpPr>
          <p:cNvPr id="6" name="Espace réservé du numéro de diapositive 4">
            <a:extLst>
              <a:ext uri="{FF2B5EF4-FFF2-40B4-BE49-F238E27FC236}">
                <a16:creationId xmlns:a16="http://schemas.microsoft.com/office/drawing/2014/main" id="{D209058A-DF37-4282-8055-E39E2FF5FFC3}"/>
              </a:ext>
            </a:extLst>
          </p:cNvPr>
          <p:cNvSpPr>
            <a:spLocks noGrp="1"/>
          </p:cNvSpPr>
          <p:nvPr>
            <p:ph type="sldNum" sz="quarter" idx="10"/>
          </p:nvPr>
        </p:nvSpPr>
        <p:spPr/>
        <p:txBody>
          <a:bodyPr/>
          <a:lstStyle>
            <a:lvl1pPr>
              <a:defRPr b="1">
                <a:solidFill>
                  <a:srgbClr val="000000"/>
                </a:solidFill>
                <a:latin typeface="Arial" panose="020B0604020202020204" pitchFamily="34" charset="0"/>
              </a:defRPr>
            </a:lvl1pPr>
          </a:lstStyle>
          <a:p>
            <a:pPr>
              <a:defRPr/>
            </a:pPr>
            <a:fld id="{2E305C15-66C1-4721-ADF5-A72A7AA65945}" type="slidenum">
              <a:rPr lang="fr-FR" altLang="fr-FR"/>
              <a:pPr>
                <a:defRPr/>
              </a:pPr>
              <a:t>‹N°›</a:t>
            </a:fld>
            <a:endParaRPr lang="fr-FR" altLang="fr-FR"/>
          </a:p>
        </p:txBody>
      </p:sp>
    </p:spTree>
    <p:extLst>
      <p:ext uri="{BB962C8B-B14F-4D97-AF65-F5344CB8AC3E}">
        <p14:creationId xmlns:p14="http://schemas.microsoft.com/office/powerpoint/2010/main" val="2714940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Rectangle à coins arrondis 6">
            <a:extLst>
              <a:ext uri="{FF2B5EF4-FFF2-40B4-BE49-F238E27FC236}">
                <a16:creationId xmlns:a16="http://schemas.microsoft.com/office/drawing/2014/main" id="{67EEC718-2A75-4938-A7EF-1BA85631B96B}"/>
              </a:ext>
            </a:extLst>
          </p:cNvPr>
          <p:cNvSpPr/>
          <p:nvPr userDrawn="1"/>
        </p:nvSpPr>
        <p:spPr>
          <a:xfrm>
            <a:off x="-411163" y="412750"/>
            <a:ext cx="3462338" cy="681038"/>
          </a:xfrm>
          <a:prstGeom prst="roundRect">
            <a:avLst/>
          </a:prstGeom>
          <a:solidFill>
            <a:schemeClr val="accent1"/>
          </a:solidFill>
          <a:ln/>
          <a:effectLst/>
        </p:spPr>
        <p:style>
          <a:lnRef idx="1">
            <a:schemeClr val="accent1"/>
          </a:lnRef>
          <a:fillRef idx="3">
            <a:schemeClr val="accent1"/>
          </a:fillRef>
          <a:effectRef idx="2">
            <a:schemeClr val="accent1"/>
          </a:effectRef>
          <a:fontRef idx="minor">
            <a:schemeClr val="lt1"/>
          </a:fontRef>
        </p:style>
      </p:sp>
      <p:sp>
        <p:nvSpPr>
          <p:cNvPr id="5" name="ZoneTexte 4">
            <a:extLst>
              <a:ext uri="{FF2B5EF4-FFF2-40B4-BE49-F238E27FC236}">
                <a16:creationId xmlns:a16="http://schemas.microsoft.com/office/drawing/2014/main" id="{C333E5B5-B219-4588-94CE-D78A1ED9CD5D}"/>
              </a:ext>
            </a:extLst>
          </p:cNvPr>
          <p:cNvSpPr txBox="1">
            <a:spLocks noChangeArrowheads="1"/>
          </p:cNvSpPr>
          <p:nvPr userDrawn="1"/>
        </p:nvSpPr>
        <p:spPr bwMode="auto">
          <a:xfrm>
            <a:off x="457200" y="514350"/>
            <a:ext cx="1700213" cy="4032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fr-FR" altLang="fr-FR" sz="2025">
                <a:solidFill>
                  <a:srgbClr val="FFFFFF"/>
                </a:solidFill>
                <a:latin typeface="Arial" panose="020B0604020202020204" pitchFamily="34" charset="0"/>
              </a:rPr>
              <a:t>TITRE 24 PT</a:t>
            </a:r>
          </a:p>
        </p:txBody>
      </p:sp>
      <p:pic>
        <p:nvPicPr>
          <p:cNvPr id="6" name="Image 8" descr="ENVT_ppt_logo-T.png">
            <a:extLst>
              <a:ext uri="{FF2B5EF4-FFF2-40B4-BE49-F238E27FC236}">
                <a16:creationId xmlns:a16="http://schemas.microsoft.com/office/drawing/2014/main" id="{35039523-F75D-4343-905D-14C29B5A1D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989638"/>
            <a:ext cx="11906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413699"/>
            <a:ext cx="8229600" cy="680244"/>
          </a:xfrm>
        </p:spPr>
        <p:txBody>
          <a:bodyPr>
            <a:normAutofit/>
          </a:bodyPr>
          <a:lstStyle>
            <a:lvl1pPr algn="l">
              <a:defRPr sz="2025">
                <a:solidFill>
                  <a:schemeClr val="bg1"/>
                </a:solidFill>
                <a:latin typeface="Arial"/>
                <a:cs typeface="Arial"/>
              </a:defRPr>
            </a:lvl1pPr>
          </a:lstStyle>
          <a:p>
            <a:r>
              <a:rPr lang="fr-FR"/>
              <a:t>Modifiez le style du titre</a:t>
            </a:r>
            <a:endParaRPr lang="fr-FR" dirty="0"/>
          </a:p>
        </p:txBody>
      </p:sp>
      <p:sp>
        <p:nvSpPr>
          <p:cNvPr id="3" name="Espace réservé du contenu 2"/>
          <p:cNvSpPr>
            <a:spLocks noGrp="1"/>
          </p:cNvSpPr>
          <p:nvPr>
            <p:ph idx="1"/>
          </p:nvPr>
        </p:nvSpPr>
        <p:spPr>
          <a:xfrm>
            <a:off x="457200" y="1600201"/>
            <a:ext cx="8229600" cy="4156904"/>
          </a:xfrm>
        </p:spPr>
        <p:txBody>
          <a:bodyPr>
            <a:normAutofit/>
          </a:bodyPr>
          <a:lstStyle>
            <a:lvl1pPr>
              <a:defRPr sz="1519">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fr-FR"/>
              <a:t>Modifier les styles du texte du masque</a:t>
            </a:r>
          </a:p>
          <a:p>
            <a:pPr lvl="1"/>
            <a:r>
              <a:rPr lang="fr-FR"/>
              <a:t>Deuxième niveau</a:t>
            </a:r>
          </a:p>
        </p:txBody>
      </p:sp>
      <p:sp>
        <p:nvSpPr>
          <p:cNvPr id="7" name="Espace réservé du numéro de diapositive 5">
            <a:extLst>
              <a:ext uri="{FF2B5EF4-FFF2-40B4-BE49-F238E27FC236}">
                <a16:creationId xmlns:a16="http://schemas.microsoft.com/office/drawing/2014/main" id="{DE66E77C-490B-49CE-A488-D0AD987E5E26}"/>
              </a:ext>
            </a:extLst>
          </p:cNvPr>
          <p:cNvSpPr>
            <a:spLocks noGrp="1"/>
          </p:cNvSpPr>
          <p:nvPr>
            <p:ph type="sldNum" sz="quarter" idx="10"/>
          </p:nvPr>
        </p:nvSpPr>
        <p:spPr/>
        <p:txBody>
          <a:bodyPr/>
          <a:lstStyle>
            <a:lvl1pPr>
              <a:defRPr b="1">
                <a:solidFill>
                  <a:schemeClr val="tx1"/>
                </a:solidFill>
                <a:latin typeface="Arial" panose="020B0604020202020204" pitchFamily="34" charset="0"/>
              </a:defRPr>
            </a:lvl1pPr>
          </a:lstStyle>
          <a:p>
            <a:pPr>
              <a:defRPr/>
            </a:pPr>
            <a:fld id="{0B81BBDA-0DF8-42DB-B6D5-BDBE4820084A}" type="slidenum">
              <a:rPr lang="fr-FR" altLang="fr-FR"/>
              <a:pPr>
                <a:defRPr/>
              </a:pPr>
              <a:t>‹N°›</a:t>
            </a:fld>
            <a:endParaRPr lang="fr-FR" altLang="fr-FR"/>
          </a:p>
        </p:txBody>
      </p:sp>
    </p:spTree>
    <p:extLst>
      <p:ext uri="{BB962C8B-B14F-4D97-AF65-F5344CB8AC3E}">
        <p14:creationId xmlns:p14="http://schemas.microsoft.com/office/powerpoint/2010/main" val="9273267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Image 6" descr="ENVT_ppt_T_gris.png">
            <a:extLst>
              <a:ext uri="{FF2B5EF4-FFF2-40B4-BE49-F238E27FC236}">
                <a16:creationId xmlns:a16="http://schemas.microsoft.com/office/drawing/2014/main" id="{DD106129-B6EE-40AD-9D95-F095A3DBF7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0"/>
            <a:ext cx="3255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3">
            <a:extLst>
              <a:ext uri="{FF2B5EF4-FFF2-40B4-BE49-F238E27FC236}">
                <a16:creationId xmlns:a16="http://schemas.microsoft.com/office/drawing/2014/main" id="{05241A4F-12E0-4A3E-8EF4-7E77DDC3830B}"/>
              </a:ext>
            </a:extLst>
          </p:cNvPr>
          <p:cNvSpPr>
            <a:spLocks noGrp="1"/>
          </p:cNvSpPr>
          <p:nvPr>
            <p:ph type="sldNum" sz="quarter" idx="10"/>
          </p:nvPr>
        </p:nvSpPr>
        <p:spPr/>
        <p:txBody>
          <a:bodyPr/>
          <a:lstStyle>
            <a:lvl1pPr>
              <a:defRPr b="1">
                <a:solidFill>
                  <a:schemeClr val="tx1"/>
                </a:solidFill>
                <a:latin typeface="Arial" panose="020B0604020202020204" pitchFamily="34" charset="0"/>
              </a:defRPr>
            </a:lvl1pPr>
          </a:lstStyle>
          <a:p>
            <a:pPr>
              <a:defRPr/>
            </a:pPr>
            <a:fld id="{9D7B1D9E-B4C8-4CFF-B864-A970FBDACC3F}" type="slidenum">
              <a:rPr lang="fr-FR" altLang="fr-FR"/>
              <a:pPr>
                <a:defRPr/>
              </a:pPr>
              <a:t>‹N°›</a:t>
            </a:fld>
            <a:endParaRPr lang="fr-FR" altLang="fr-FR"/>
          </a:p>
        </p:txBody>
      </p:sp>
    </p:spTree>
    <p:extLst>
      <p:ext uri="{BB962C8B-B14F-4D97-AF65-F5344CB8AC3E}">
        <p14:creationId xmlns:p14="http://schemas.microsoft.com/office/powerpoint/2010/main" val="27338785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3"/>
            <a:ext cx="5486400" cy="566739"/>
          </a:xfrm>
        </p:spPr>
        <p:txBody>
          <a:bodyPr anchor="b"/>
          <a:lstStyle>
            <a:lvl1pPr algn="l">
              <a:defRPr sz="1688"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2700"/>
            </a:lvl1pPr>
            <a:lvl2pPr marL="385791" indent="0">
              <a:buNone/>
              <a:defRPr sz="2363"/>
            </a:lvl2pPr>
            <a:lvl3pPr marL="771580" indent="0">
              <a:buNone/>
              <a:defRPr sz="2025"/>
            </a:lvl3pPr>
            <a:lvl4pPr marL="1157371" indent="0">
              <a:buNone/>
              <a:defRPr sz="1688"/>
            </a:lvl4pPr>
            <a:lvl5pPr marL="1543161" indent="0">
              <a:buNone/>
              <a:defRPr sz="1688"/>
            </a:lvl5pPr>
            <a:lvl6pPr marL="1928951" indent="0">
              <a:buNone/>
              <a:defRPr sz="1688"/>
            </a:lvl6pPr>
            <a:lvl7pPr marL="2314741" indent="0">
              <a:buNone/>
              <a:defRPr sz="1688"/>
            </a:lvl7pPr>
            <a:lvl8pPr marL="2700532" indent="0">
              <a:buNone/>
              <a:defRPr sz="1688"/>
            </a:lvl8pPr>
            <a:lvl9pPr marL="3086321" indent="0">
              <a:buNone/>
              <a:defRPr sz="1688"/>
            </a:lvl9pPr>
          </a:lstStyle>
          <a:p>
            <a:pPr lvl="0"/>
            <a:endParaRPr lang="fr-FR" noProof="0"/>
          </a:p>
        </p:txBody>
      </p:sp>
      <p:sp>
        <p:nvSpPr>
          <p:cNvPr id="4" name="Espace réservé du texte 3"/>
          <p:cNvSpPr>
            <a:spLocks noGrp="1"/>
          </p:cNvSpPr>
          <p:nvPr>
            <p:ph type="body" sz="half" idx="2"/>
          </p:nvPr>
        </p:nvSpPr>
        <p:spPr>
          <a:xfrm>
            <a:off x="1792288" y="5367341"/>
            <a:ext cx="5486400" cy="804863"/>
          </a:xfrm>
        </p:spPr>
        <p:txBody>
          <a:bodyPr/>
          <a:lstStyle>
            <a:lvl1pPr marL="0" indent="0">
              <a:buNone/>
              <a:defRPr sz="1181"/>
            </a:lvl1pPr>
            <a:lvl2pPr marL="385791" indent="0">
              <a:buNone/>
              <a:defRPr sz="1012"/>
            </a:lvl2pPr>
            <a:lvl3pPr marL="771580" indent="0">
              <a:buNone/>
              <a:defRPr sz="844"/>
            </a:lvl3pPr>
            <a:lvl4pPr marL="1157371" indent="0">
              <a:buNone/>
              <a:defRPr sz="760"/>
            </a:lvl4pPr>
            <a:lvl5pPr marL="1543161" indent="0">
              <a:buNone/>
              <a:defRPr sz="760"/>
            </a:lvl5pPr>
            <a:lvl6pPr marL="1928951" indent="0">
              <a:buNone/>
              <a:defRPr sz="760"/>
            </a:lvl6pPr>
            <a:lvl7pPr marL="2314741" indent="0">
              <a:buNone/>
              <a:defRPr sz="760"/>
            </a:lvl7pPr>
            <a:lvl8pPr marL="2700532" indent="0">
              <a:buNone/>
              <a:defRPr sz="760"/>
            </a:lvl8pPr>
            <a:lvl9pPr marL="3086321" indent="0">
              <a:buNone/>
              <a:defRPr sz="760"/>
            </a:lvl9pPr>
          </a:lstStyle>
          <a:p>
            <a:pPr lvl="0"/>
            <a:r>
              <a:rPr lang="fr-FR"/>
              <a:t>Cliquez pour modifier les styles du texte du masque</a:t>
            </a:r>
          </a:p>
        </p:txBody>
      </p:sp>
      <p:sp>
        <p:nvSpPr>
          <p:cNvPr id="5" name="Espace réservé du numéro de diapositive 6">
            <a:extLst>
              <a:ext uri="{FF2B5EF4-FFF2-40B4-BE49-F238E27FC236}">
                <a16:creationId xmlns:a16="http://schemas.microsoft.com/office/drawing/2014/main" id="{A4861FE2-FD18-4403-A7D8-10A796DC4B3B}"/>
              </a:ext>
            </a:extLst>
          </p:cNvPr>
          <p:cNvSpPr>
            <a:spLocks noGrp="1"/>
          </p:cNvSpPr>
          <p:nvPr>
            <p:ph type="sldNum" sz="quarter" idx="10"/>
          </p:nvPr>
        </p:nvSpPr>
        <p:spPr/>
        <p:txBody>
          <a:bodyPr/>
          <a:lstStyle>
            <a:lvl1pPr>
              <a:defRPr b="1">
                <a:solidFill>
                  <a:srgbClr val="000000"/>
                </a:solidFill>
                <a:latin typeface="Arial" panose="020B0604020202020204" pitchFamily="34" charset="0"/>
              </a:defRPr>
            </a:lvl1pPr>
          </a:lstStyle>
          <a:p>
            <a:pPr>
              <a:defRPr/>
            </a:pPr>
            <a:fld id="{0B487842-0726-4870-BCED-19F6C4471132}" type="slidenum">
              <a:rPr lang="fr-FR" altLang="fr-FR"/>
              <a:pPr>
                <a:defRPr/>
              </a:pPr>
              <a:t>‹N°›</a:t>
            </a:fld>
            <a:endParaRPr lang="fr-FR" altLang="fr-FR"/>
          </a:p>
        </p:txBody>
      </p:sp>
    </p:spTree>
    <p:extLst>
      <p:ext uri="{BB962C8B-B14F-4D97-AF65-F5344CB8AC3E}">
        <p14:creationId xmlns:p14="http://schemas.microsoft.com/office/powerpoint/2010/main" val="37015723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27EEB58-03E9-48F4-BD25-668A558E6E6C}"/>
              </a:ext>
            </a:extLst>
          </p:cNvPr>
          <p:cNvSpPr>
            <a:spLocks noGrp="1"/>
          </p:cNvSpPr>
          <p:nvPr>
            <p:ph type="dt" sz="half" idx="10"/>
          </p:nvPr>
        </p:nvSpPr>
        <p:spPr/>
        <p:txBody>
          <a:bodyPr/>
          <a:lstStyle>
            <a:lvl1pPr>
              <a:defRPr/>
            </a:lvl1pPr>
          </a:lstStyle>
          <a:p>
            <a:pPr>
              <a:defRPr/>
            </a:pPr>
            <a:fld id="{80E196AC-C94D-4B0D-BB13-F758A7E9B61B}" type="datetimeFigureOut">
              <a:rPr lang="fr-FR"/>
              <a:pPr>
                <a:defRPr/>
              </a:pPr>
              <a:t>25/02/2026</a:t>
            </a:fld>
            <a:endParaRPr lang="fr-FR"/>
          </a:p>
        </p:txBody>
      </p:sp>
      <p:sp>
        <p:nvSpPr>
          <p:cNvPr id="5" name="Espace réservé du pied de page 4">
            <a:extLst>
              <a:ext uri="{FF2B5EF4-FFF2-40B4-BE49-F238E27FC236}">
                <a16:creationId xmlns:a16="http://schemas.microsoft.com/office/drawing/2014/main" id="{853BD2C6-2914-4A65-8776-DFC0BDE67764}"/>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7B16ACB8-70B1-491B-8032-23E2186D03EE}"/>
              </a:ext>
            </a:extLst>
          </p:cNvPr>
          <p:cNvSpPr>
            <a:spLocks noGrp="1"/>
          </p:cNvSpPr>
          <p:nvPr>
            <p:ph type="sldNum" sz="quarter" idx="12"/>
          </p:nvPr>
        </p:nvSpPr>
        <p:spPr/>
        <p:txBody>
          <a:bodyPr/>
          <a:lstStyle>
            <a:lvl1pPr>
              <a:defRPr/>
            </a:lvl1pPr>
          </a:lstStyle>
          <a:p>
            <a:pPr>
              <a:defRPr/>
            </a:pPr>
            <a:fld id="{08578660-0FA1-4768-BFFD-493D1181E0CF}" type="slidenum">
              <a:rPr lang="fr-FR" altLang="fr-FR"/>
              <a:pPr>
                <a:defRPr/>
              </a:pPr>
              <a:t>‹N°›</a:t>
            </a:fld>
            <a:endParaRPr lang="fr-FR" altLang="fr-FR"/>
          </a:p>
        </p:txBody>
      </p:sp>
    </p:spTree>
    <p:extLst>
      <p:ext uri="{BB962C8B-B14F-4D97-AF65-F5344CB8AC3E}">
        <p14:creationId xmlns:p14="http://schemas.microsoft.com/office/powerpoint/2010/main" val="67463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a:extLst>
              <a:ext uri="{FF2B5EF4-FFF2-40B4-BE49-F238E27FC236}">
                <a16:creationId xmlns:a16="http://schemas.microsoft.com/office/drawing/2014/main" id="{46125151-48D0-4F5B-8EEA-8882E921BA48}"/>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EEAB500-D37A-4A04-AAC4-E3492CF0360C}"/>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0B0F976-4862-4DF3-A7F5-2EE009A5D18E}"/>
              </a:ext>
            </a:extLst>
          </p:cNvPr>
          <p:cNvSpPr>
            <a:spLocks noGrp="1" noChangeArrowheads="1"/>
          </p:cNvSpPr>
          <p:nvPr>
            <p:ph type="sldNum" sz="quarter" idx="12"/>
          </p:nvPr>
        </p:nvSpPr>
        <p:spPr/>
        <p:txBody>
          <a:bodyPr/>
          <a:lstStyle>
            <a:lvl1pPr>
              <a:defRPr/>
            </a:lvl1pPr>
          </a:lstStyle>
          <a:p>
            <a:pPr>
              <a:defRPr/>
            </a:pPr>
            <a:r>
              <a:rPr lang="en-US" altLang="fr-FR"/>
              <a:t>AB – ITU10- </a:t>
            </a:r>
            <a:fld id="{FCAB7BF8-1A3C-471E-874A-46CEBAC1A919}" type="slidenum">
              <a:rPr lang="en-US" altLang="fr-FR" smtClean="0"/>
              <a:pPr>
                <a:defRPr/>
              </a:pPr>
              <a:t>‹N°›</a:t>
            </a:fld>
            <a:endParaRPr lang="en-US" altLang="fr-FR"/>
          </a:p>
        </p:txBody>
      </p:sp>
    </p:spTree>
    <p:extLst>
      <p:ext uri="{BB962C8B-B14F-4D97-AF65-F5344CB8AC3E}">
        <p14:creationId xmlns:p14="http://schemas.microsoft.com/office/powerpoint/2010/main" val="3465315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4">
            <a:extLst>
              <a:ext uri="{FF2B5EF4-FFF2-40B4-BE49-F238E27FC236}">
                <a16:creationId xmlns:a16="http://schemas.microsoft.com/office/drawing/2014/main" id="{70956170-5FAD-4E51-88DE-90C91F9DD188}"/>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DFAE38C-9659-4EA6-8859-A9A82301D2F2}"/>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6E63813-8455-45C3-936F-F09A33B1DF19}"/>
              </a:ext>
            </a:extLst>
          </p:cNvPr>
          <p:cNvSpPr>
            <a:spLocks noGrp="1" noChangeArrowheads="1"/>
          </p:cNvSpPr>
          <p:nvPr>
            <p:ph type="sldNum" sz="quarter" idx="12"/>
          </p:nvPr>
        </p:nvSpPr>
        <p:spPr/>
        <p:txBody>
          <a:bodyPr/>
          <a:lstStyle>
            <a:lvl1pPr>
              <a:defRPr/>
            </a:lvl1pPr>
          </a:lstStyle>
          <a:p>
            <a:pPr>
              <a:defRPr/>
            </a:pPr>
            <a:r>
              <a:rPr lang="en-US" altLang="fr-FR"/>
              <a:t>AB – ITU10- </a:t>
            </a:r>
            <a:fld id="{EE06ADEA-96FC-4B92-B6EB-255F479EA1FD}" type="slidenum">
              <a:rPr lang="en-US" altLang="fr-FR" smtClean="0"/>
              <a:pPr>
                <a:defRPr/>
              </a:pPr>
              <a:t>‹N°›</a:t>
            </a:fld>
            <a:endParaRPr lang="en-US" altLang="fr-FR"/>
          </a:p>
        </p:txBody>
      </p:sp>
    </p:spTree>
    <p:extLst>
      <p:ext uri="{BB962C8B-B14F-4D97-AF65-F5344CB8AC3E}">
        <p14:creationId xmlns:p14="http://schemas.microsoft.com/office/powerpoint/2010/main" val="2824678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83FF744-C525-489C-B562-36BD41723C91}"/>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DFF58AD-50F1-40D1-B65E-6B511DCF02E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7AB0808-0D6B-4438-AB1E-E52C5E487C78}"/>
              </a:ext>
            </a:extLst>
          </p:cNvPr>
          <p:cNvSpPr>
            <a:spLocks noGrp="1" noChangeArrowheads="1"/>
          </p:cNvSpPr>
          <p:nvPr>
            <p:ph type="sldNum" sz="quarter" idx="12"/>
          </p:nvPr>
        </p:nvSpPr>
        <p:spPr/>
        <p:txBody>
          <a:bodyPr/>
          <a:lstStyle>
            <a:lvl1pPr>
              <a:defRPr/>
            </a:lvl1pPr>
          </a:lstStyle>
          <a:p>
            <a:pPr>
              <a:defRPr/>
            </a:pPr>
            <a:r>
              <a:rPr lang="en-US" altLang="fr-FR"/>
              <a:t>AB – ITU10- </a:t>
            </a:r>
            <a:fld id="{3D2C08D4-EF66-4BEF-953D-404A5DC7A63C}" type="slidenum">
              <a:rPr lang="en-US" altLang="fr-FR" smtClean="0"/>
              <a:pPr>
                <a:defRPr/>
              </a:pPr>
              <a:t>‹N°›</a:t>
            </a:fld>
            <a:endParaRPr lang="en-US" altLang="fr-FR"/>
          </a:p>
        </p:txBody>
      </p:sp>
    </p:spTree>
    <p:extLst>
      <p:ext uri="{BB962C8B-B14F-4D97-AF65-F5344CB8AC3E}">
        <p14:creationId xmlns:p14="http://schemas.microsoft.com/office/powerpoint/2010/main" val="1738504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5E5C19A9-2F0D-4372-A4F8-4698050C1A76}"/>
              </a:ext>
            </a:extLst>
          </p:cNvPr>
          <p:cNvSpPr>
            <a:spLocks noGrp="1" noChangeArrowheads="1"/>
          </p:cNvSpPr>
          <p:nvPr>
            <p:ph type="dt" sz="half" idx="10"/>
          </p:nvPr>
        </p:nvSpPr>
        <p:spPr/>
        <p:txBody>
          <a:bodyPr/>
          <a:lstStyle>
            <a:lvl1pPr>
              <a:defRPr/>
            </a:lvl1pPr>
          </a:lstStyle>
          <a:p>
            <a:pPr>
              <a:defRPr/>
            </a:pPr>
            <a:endParaRPr lang="en-US"/>
          </a:p>
        </p:txBody>
      </p:sp>
      <p:sp>
        <p:nvSpPr>
          <p:cNvPr id="6" name="Espace réservé du pied de page 5">
            <a:extLst>
              <a:ext uri="{FF2B5EF4-FFF2-40B4-BE49-F238E27FC236}">
                <a16:creationId xmlns:a16="http://schemas.microsoft.com/office/drawing/2014/main" id="{5C82F130-6F19-4ABE-B718-F1FB8C9E6911}"/>
              </a:ext>
            </a:extLst>
          </p:cNvPr>
          <p:cNvSpPr>
            <a:spLocks noGrp="1" noChangeArrowheads="1"/>
          </p:cNvSpPr>
          <p:nvPr>
            <p:ph type="ftr" sz="quarter" idx="11"/>
          </p:nvPr>
        </p:nvSpPr>
        <p:spPr/>
        <p:txBody>
          <a:bodyPr/>
          <a:lstStyle>
            <a:lvl1pPr>
              <a:defRPr/>
            </a:lvl1pPr>
          </a:lstStyle>
          <a:p>
            <a:pPr>
              <a:defRPr/>
            </a:pPr>
            <a:endParaRPr lang="en-US"/>
          </a:p>
        </p:txBody>
      </p:sp>
      <p:sp>
        <p:nvSpPr>
          <p:cNvPr id="7" name="Espace réservé du numéro de diapositive 6">
            <a:extLst>
              <a:ext uri="{FF2B5EF4-FFF2-40B4-BE49-F238E27FC236}">
                <a16:creationId xmlns:a16="http://schemas.microsoft.com/office/drawing/2014/main" id="{1D52E670-899B-4DB6-8EB1-DF14BEDD0D2D}"/>
              </a:ext>
            </a:extLst>
          </p:cNvPr>
          <p:cNvSpPr>
            <a:spLocks noGrp="1" noChangeArrowheads="1"/>
          </p:cNvSpPr>
          <p:nvPr>
            <p:ph type="sldNum" sz="quarter" idx="12"/>
          </p:nvPr>
        </p:nvSpPr>
        <p:spPr/>
        <p:txBody>
          <a:bodyPr/>
          <a:lstStyle>
            <a:lvl1pPr>
              <a:defRPr/>
            </a:lvl1pPr>
          </a:lstStyle>
          <a:p>
            <a:pPr>
              <a:defRPr/>
            </a:pPr>
            <a:r>
              <a:rPr lang="en-US" altLang="fr-FR"/>
              <a:t>AB – ITU10- </a:t>
            </a:r>
            <a:fld id="{945ADA8F-9BAB-4F44-A9F8-D3FF6EC319B2}" type="slidenum">
              <a:rPr lang="en-US" altLang="fr-FR" smtClean="0"/>
              <a:pPr>
                <a:defRPr/>
              </a:pPr>
              <a:t>‹N°›</a:t>
            </a:fld>
            <a:endParaRPr lang="en-US" altLang="fr-FR"/>
          </a:p>
        </p:txBody>
      </p:sp>
    </p:spTree>
    <p:extLst>
      <p:ext uri="{BB962C8B-B14F-4D97-AF65-F5344CB8AC3E}">
        <p14:creationId xmlns:p14="http://schemas.microsoft.com/office/powerpoint/2010/main" val="2069776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FE8006CB-5FF5-4104-81C9-B356EDC70B8A}"/>
              </a:ext>
            </a:extLst>
          </p:cNvPr>
          <p:cNvSpPr>
            <a:spLocks noGrp="1" noChangeArrowheads="1"/>
          </p:cNvSpPr>
          <p:nvPr>
            <p:ph type="dt" sz="half" idx="10"/>
          </p:nvPr>
        </p:nvSpPr>
        <p:spPr/>
        <p:txBody>
          <a:bodyPr/>
          <a:lstStyle>
            <a:lvl1pPr>
              <a:defRPr/>
            </a:lvl1pPr>
          </a:lstStyle>
          <a:p>
            <a:pPr>
              <a:defRPr/>
            </a:pPr>
            <a:endParaRPr lang="en-US"/>
          </a:p>
        </p:txBody>
      </p:sp>
      <p:sp>
        <p:nvSpPr>
          <p:cNvPr id="6" name="Espace réservé du pied de page 5">
            <a:extLst>
              <a:ext uri="{FF2B5EF4-FFF2-40B4-BE49-F238E27FC236}">
                <a16:creationId xmlns:a16="http://schemas.microsoft.com/office/drawing/2014/main" id="{CB0AA62C-D742-402B-A3D9-313216B7AEFC}"/>
              </a:ext>
            </a:extLst>
          </p:cNvPr>
          <p:cNvSpPr>
            <a:spLocks noGrp="1" noChangeArrowheads="1"/>
          </p:cNvSpPr>
          <p:nvPr>
            <p:ph type="ftr" sz="quarter" idx="11"/>
          </p:nvPr>
        </p:nvSpPr>
        <p:spPr/>
        <p:txBody>
          <a:bodyPr/>
          <a:lstStyle>
            <a:lvl1pPr>
              <a:defRPr/>
            </a:lvl1pPr>
          </a:lstStyle>
          <a:p>
            <a:pPr>
              <a:defRPr/>
            </a:pPr>
            <a:endParaRPr lang="en-US"/>
          </a:p>
        </p:txBody>
      </p:sp>
      <p:sp>
        <p:nvSpPr>
          <p:cNvPr id="7" name="Espace réservé du numéro de diapositive 6">
            <a:extLst>
              <a:ext uri="{FF2B5EF4-FFF2-40B4-BE49-F238E27FC236}">
                <a16:creationId xmlns:a16="http://schemas.microsoft.com/office/drawing/2014/main" id="{5C730C5A-8167-4262-B367-00BDB549B5E9}"/>
              </a:ext>
            </a:extLst>
          </p:cNvPr>
          <p:cNvSpPr>
            <a:spLocks noGrp="1" noChangeArrowheads="1"/>
          </p:cNvSpPr>
          <p:nvPr>
            <p:ph type="sldNum" sz="quarter" idx="12"/>
          </p:nvPr>
        </p:nvSpPr>
        <p:spPr/>
        <p:txBody>
          <a:bodyPr/>
          <a:lstStyle>
            <a:lvl1pPr>
              <a:defRPr/>
            </a:lvl1pPr>
          </a:lstStyle>
          <a:p>
            <a:pPr>
              <a:defRPr/>
            </a:pPr>
            <a:r>
              <a:rPr lang="en-US" altLang="fr-FR"/>
              <a:t>AB – ITU10- </a:t>
            </a:r>
            <a:fld id="{D24C120E-0B06-4A39-A3FD-9F0E65A28CF5}" type="slidenum">
              <a:rPr lang="en-US" altLang="fr-FR" smtClean="0"/>
              <a:pPr>
                <a:defRPr/>
              </a:pPr>
              <a:t>‹N°›</a:t>
            </a:fld>
            <a:endParaRPr lang="en-US" altLang="fr-FR"/>
          </a:p>
        </p:txBody>
      </p:sp>
    </p:spTree>
    <p:extLst>
      <p:ext uri="{BB962C8B-B14F-4D97-AF65-F5344CB8AC3E}">
        <p14:creationId xmlns:p14="http://schemas.microsoft.com/office/powerpoint/2010/main" val="1925078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DCD8BF5-BEFE-4318-B1DD-C52C2C6E16E6}"/>
              </a:ext>
            </a:extLst>
          </p:cNvPr>
          <p:cNvSpPr>
            <a:spLocks noGrp="1" noChangeArrowheads="1"/>
          </p:cNvSpPr>
          <p:nvPr>
            <p:ph type="title"/>
          </p:nvPr>
        </p:nvSpPr>
        <p:spPr bwMode="auto">
          <a:xfrm>
            <a:off x="457200" y="177800"/>
            <a:ext cx="8229600" cy="1336675"/>
          </a:xfrm>
          <a:prstGeom prst="rect">
            <a:avLst/>
          </a:prstGeom>
          <a:noFill/>
          <a:ln w="254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altLang="fr-FR"/>
              <a:t>Cliquez pour modifier le style du titre</a:t>
            </a:r>
          </a:p>
        </p:txBody>
      </p:sp>
      <p:sp>
        <p:nvSpPr>
          <p:cNvPr id="1027" name="Rectangle 3">
            <a:extLst>
              <a:ext uri="{FF2B5EF4-FFF2-40B4-BE49-F238E27FC236}">
                <a16:creationId xmlns:a16="http://schemas.microsoft.com/office/drawing/2014/main" id="{CEB2F661-671B-4A46-B936-500E347A9BB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r-FR"/>
              <a:t>Cliquez pour modifier les styles du texte du masque</a:t>
            </a:r>
          </a:p>
          <a:p>
            <a:pPr lvl="1"/>
            <a:r>
              <a:rPr lang="en-US" altLang="fr-FR"/>
              <a:t>Deuxième niveau</a:t>
            </a:r>
          </a:p>
          <a:p>
            <a:pPr lvl="2"/>
            <a:r>
              <a:rPr lang="en-US" altLang="fr-FR"/>
              <a:t>Troisième niveau</a:t>
            </a:r>
          </a:p>
          <a:p>
            <a:pPr lvl="3"/>
            <a:r>
              <a:rPr lang="en-US" altLang="fr-FR"/>
              <a:t>Quatrième niveau</a:t>
            </a:r>
          </a:p>
          <a:p>
            <a:pPr lvl="4"/>
            <a:r>
              <a:rPr lang="en-US" altLang="fr-FR"/>
              <a:t>Cinquième niveau</a:t>
            </a:r>
          </a:p>
        </p:txBody>
      </p:sp>
      <p:sp>
        <p:nvSpPr>
          <p:cNvPr id="1028" name="Rectangle 4">
            <a:extLst>
              <a:ext uri="{FF2B5EF4-FFF2-40B4-BE49-F238E27FC236}">
                <a16:creationId xmlns:a16="http://schemas.microsoft.com/office/drawing/2014/main" id="{1425F507-0099-43A3-BAD8-0A16C8FE4D5E}"/>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55B1E6A3-3716-40BF-A3F8-2735C95E1D01}"/>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1ABEF196-00DF-4B6E-B2C7-DDFC3A0BEF0F}"/>
              </a:ext>
            </a:extLst>
          </p:cNvPr>
          <p:cNvSpPr>
            <a:spLocks noGrp="1" noChangeArrowheads="1"/>
          </p:cNvSpPr>
          <p:nvPr>
            <p:ph type="sldNum" sz="quarter" idx="4"/>
          </p:nvPr>
        </p:nvSpPr>
        <p:spPr bwMode="auto">
          <a:xfrm>
            <a:off x="7010400" y="6542088"/>
            <a:ext cx="2133600" cy="315912"/>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r>
              <a:rPr lang="en-US" altLang="fr-FR"/>
              <a:t>AB – ITU12- </a:t>
            </a:r>
            <a:fld id="{F885FD24-3149-48F3-8AE1-58C663BDE7A2}" type="slidenum">
              <a:rPr lang="en-US" altLang="fr-FR" smtClean="0"/>
              <a:pPr>
                <a:defRPr/>
              </a:pPr>
              <a:t>‹N°›</a:t>
            </a:fld>
            <a:endParaRPr lang="en-US" altLang="fr-FR"/>
          </a:p>
        </p:txBody>
      </p:sp>
    </p:spTree>
  </p:cSld>
  <p:clrMap bg1="lt1" tx1="dk1" bg2="lt2" tx2="dk2" accent1="accent1" accent2="accent2" accent3="accent3" accent4="accent4" accent5="accent5" accent6="accent6" hlink="hlink" folHlink="folHlink"/>
  <p:sldLayoutIdLst>
    <p:sldLayoutId id="2147485224" r:id="rId1"/>
    <p:sldLayoutId id="2147485237" r:id="rId2"/>
    <p:sldLayoutId id="2147485238" r:id="rId3"/>
    <p:sldLayoutId id="2147485239" r:id="rId4"/>
    <p:sldLayoutId id="2147485240" r:id="rId5"/>
    <p:sldLayoutId id="2147485241" r:id="rId6"/>
    <p:sldLayoutId id="2147485242" r:id="rId7"/>
    <p:sldLayoutId id="2147485243" r:id="rId8"/>
    <p:sldLayoutId id="2147485244" r:id="rId9"/>
    <p:sldLayoutId id="2147485245" r:id="rId10"/>
    <p:sldLayoutId id="2147485246" r:id="rId11"/>
    <p:sldLayoutId id="2147485247" r:id="rId12"/>
    <p:sldLayoutId id="2147485248" r:id="rId13"/>
    <p:sldLayoutId id="2147485249" r:id="rId14"/>
    <p:sldLayoutId id="2147485250" r:id="rId15"/>
  </p:sldLayoutIdLst>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cs typeface="Arial" charset="0"/>
        </a:defRPr>
      </a:lvl2pPr>
      <a:lvl3pPr algn="ctr" rtl="0" eaLnBrk="0" fontAlgn="base" hangingPunct="0">
        <a:spcBef>
          <a:spcPct val="0"/>
        </a:spcBef>
        <a:spcAft>
          <a:spcPct val="0"/>
        </a:spcAft>
        <a:defRPr sz="4000" b="1">
          <a:solidFill>
            <a:schemeClr val="tx2"/>
          </a:solidFill>
          <a:latin typeface="Arial" charset="0"/>
          <a:cs typeface="Arial" charset="0"/>
        </a:defRPr>
      </a:lvl3pPr>
      <a:lvl4pPr algn="ctr" rtl="0" eaLnBrk="0" fontAlgn="base" hangingPunct="0">
        <a:spcBef>
          <a:spcPct val="0"/>
        </a:spcBef>
        <a:spcAft>
          <a:spcPct val="0"/>
        </a:spcAft>
        <a:defRPr sz="4000" b="1">
          <a:solidFill>
            <a:schemeClr val="tx2"/>
          </a:solidFill>
          <a:latin typeface="Arial" charset="0"/>
          <a:cs typeface="Arial" charset="0"/>
        </a:defRPr>
      </a:lvl4pPr>
      <a:lvl5pPr algn="ctr" rtl="0" eaLnBrk="0" fontAlgn="base" hangingPunct="0">
        <a:spcBef>
          <a:spcPct val="0"/>
        </a:spcBef>
        <a:spcAft>
          <a:spcPct val="0"/>
        </a:spcAft>
        <a:defRPr sz="4000" b="1">
          <a:solidFill>
            <a:schemeClr val="tx2"/>
          </a:solidFill>
          <a:latin typeface="Arial" charset="0"/>
          <a:cs typeface="Arial" charset="0"/>
        </a:defRPr>
      </a:lvl5pPr>
      <a:lvl6pPr marL="457200" algn="ctr" rtl="0" fontAlgn="base">
        <a:spcBef>
          <a:spcPct val="0"/>
        </a:spcBef>
        <a:spcAft>
          <a:spcPct val="0"/>
        </a:spcAft>
        <a:defRPr sz="4000" b="1">
          <a:solidFill>
            <a:schemeClr val="tx2"/>
          </a:solidFill>
          <a:latin typeface="Arial" charset="0"/>
          <a:cs typeface="Arial" charset="0"/>
        </a:defRPr>
      </a:lvl6pPr>
      <a:lvl7pPr marL="914400" algn="ctr" rtl="0" fontAlgn="base">
        <a:spcBef>
          <a:spcPct val="0"/>
        </a:spcBef>
        <a:spcAft>
          <a:spcPct val="0"/>
        </a:spcAft>
        <a:defRPr sz="4000" b="1">
          <a:solidFill>
            <a:schemeClr val="tx2"/>
          </a:solidFill>
          <a:latin typeface="Arial" charset="0"/>
          <a:cs typeface="Arial" charset="0"/>
        </a:defRPr>
      </a:lvl7pPr>
      <a:lvl8pPr marL="1371600" algn="ctr" rtl="0" fontAlgn="base">
        <a:spcBef>
          <a:spcPct val="0"/>
        </a:spcBef>
        <a:spcAft>
          <a:spcPct val="0"/>
        </a:spcAft>
        <a:defRPr sz="4000" b="1">
          <a:solidFill>
            <a:schemeClr val="tx2"/>
          </a:solidFill>
          <a:latin typeface="Arial" charset="0"/>
          <a:cs typeface="Arial" charset="0"/>
        </a:defRPr>
      </a:lvl8pPr>
      <a:lvl9pPr marL="1828800" algn="ctr" rtl="0" fontAlgn="base">
        <a:spcBef>
          <a:spcPct val="0"/>
        </a:spcBef>
        <a:spcAft>
          <a:spcPct val="0"/>
        </a:spcAft>
        <a:defRPr sz="40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a:extLst>
              <a:ext uri="{FF2B5EF4-FFF2-40B4-BE49-F238E27FC236}">
                <a16:creationId xmlns:a16="http://schemas.microsoft.com/office/drawing/2014/main" id="{7D5DD405-9508-4C13-ACF7-740F0D1AD41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2051" name="Espace réservé du texte 2">
            <a:extLst>
              <a:ext uri="{FF2B5EF4-FFF2-40B4-BE49-F238E27FC236}">
                <a16:creationId xmlns:a16="http://schemas.microsoft.com/office/drawing/2014/main" id="{804BF1A8-67EB-4C04-BD03-E5B1CA16902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802DF5AC-8560-4303-90BE-0FCC2943C67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fld id="{D94226E9-7711-440D-A544-B9B019F6B880}" type="datetimeFigureOut">
              <a:rPr lang="fr-FR"/>
              <a:pPr>
                <a:defRPr/>
              </a:pPr>
              <a:t>25/02/2026</a:t>
            </a:fld>
            <a:endParaRPr lang="fr-FR"/>
          </a:p>
        </p:txBody>
      </p:sp>
      <p:sp>
        <p:nvSpPr>
          <p:cNvPr id="5" name="Espace réservé du pied de page 4">
            <a:extLst>
              <a:ext uri="{FF2B5EF4-FFF2-40B4-BE49-F238E27FC236}">
                <a16:creationId xmlns:a16="http://schemas.microsoft.com/office/drawing/2014/main" id="{5D40C1BE-0E89-4A70-802C-81A1037E00A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fr-FR"/>
          </a:p>
        </p:txBody>
      </p:sp>
      <p:sp>
        <p:nvSpPr>
          <p:cNvPr id="6" name="Espace réservé du numéro de diapositive 5">
            <a:extLst>
              <a:ext uri="{FF2B5EF4-FFF2-40B4-BE49-F238E27FC236}">
                <a16:creationId xmlns:a16="http://schemas.microsoft.com/office/drawing/2014/main" id="{0CC55EC9-40A7-4214-A717-AD16610C1F6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ECB3CF1-7AF1-4896-9D42-DAC36959F894}"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5225" r:id="rId1"/>
    <p:sldLayoutId id="2147485226" r:id="rId2"/>
    <p:sldLayoutId id="2147485227" r:id="rId3"/>
    <p:sldLayoutId id="2147485228" r:id="rId4"/>
    <p:sldLayoutId id="2147485229" r:id="rId5"/>
    <p:sldLayoutId id="2147485230" r:id="rId6"/>
    <p:sldLayoutId id="2147485231" r:id="rId7"/>
    <p:sldLayoutId id="2147485232" r:id="rId8"/>
    <p:sldLayoutId id="2147485233" r:id="rId9"/>
    <p:sldLayoutId id="2147485234" r:id="rId10"/>
    <p:sldLayoutId id="214748523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Espace réservé du titre 1">
            <a:extLst>
              <a:ext uri="{FF2B5EF4-FFF2-40B4-BE49-F238E27FC236}">
                <a16:creationId xmlns:a16="http://schemas.microsoft.com/office/drawing/2014/main" id="{E36E08A2-B4AC-4733-9DBA-6461067DEE2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3075" name="Espace réservé du texte 2">
            <a:extLst>
              <a:ext uri="{FF2B5EF4-FFF2-40B4-BE49-F238E27FC236}">
                <a16:creationId xmlns:a16="http://schemas.microsoft.com/office/drawing/2014/main" id="{ADD99EC7-B9C0-446C-9BB6-D6DD47E00C7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7A68E5B8-0DCE-4702-9755-212F6F8980B3}"/>
              </a:ext>
            </a:extLst>
          </p:cNvPr>
          <p:cNvSpPr>
            <a:spLocks noGrp="1"/>
          </p:cNvSpPr>
          <p:nvPr>
            <p:ph type="dt" sz="half" idx="2"/>
          </p:nvPr>
        </p:nvSpPr>
        <p:spPr>
          <a:xfrm>
            <a:off x="457200" y="6356350"/>
            <a:ext cx="2133600" cy="366713"/>
          </a:xfrm>
          <a:prstGeom prst="rect">
            <a:avLst/>
          </a:prstGeom>
        </p:spPr>
        <p:txBody>
          <a:bodyPr vert="horz" lIns="91440" tIns="45720" rIns="91440" bIns="45720" rtlCol="0" anchor="ctr"/>
          <a:lstStyle>
            <a:lvl1pPr algn="l" eaLnBrk="1" fontAlgn="auto" hangingPunct="1">
              <a:spcBef>
                <a:spcPts val="0"/>
              </a:spcBef>
              <a:spcAft>
                <a:spcPts val="0"/>
              </a:spcAft>
              <a:defRPr sz="1012">
                <a:solidFill>
                  <a:schemeClr val="tx1">
                    <a:tint val="75000"/>
                  </a:schemeClr>
                </a:solidFill>
                <a:latin typeface="+mn-lt"/>
              </a:defRPr>
            </a:lvl1pPr>
          </a:lstStyle>
          <a:p>
            <a:pPr>
              <a:defRPr/>
            </a:pPr>
            <a:fld id="{D6B2F262-3338-4F36-8A2D-6993821F3172}" type="datetimeFigureOut">
              <a:rPr lang="fr-FR"/>
              <a:pPr>
                <a:defRPr/>
              </a:pPr>
              <a:t>25/02/2026</a:t>
            </a:fld>
            <a:endParaRPr lang="fr-FR"/>
          </a:p>
        </p:txBody>
      </p:sp>
      <p:sp>
        <p:nvSpPr>
          <p:cNvPr id="5" name="Espace réservé du pied de page 4">
            <a:extLst>
              <a:ext uri="{FF2B5EF4-FFF2-40B4-BE49-F238E27FC236}">
                <a16:creationId xmlns:a16="http://schemas.microsoft.com/office/drawing/2014/main" id="{22865330-EFD3-4E10-9C80-E0D37ADB4D3A}"/>
              </a:ext>
            </a:extLst>
          </p:cNvPr>
          <p:cNvSpPr>
            <a:spLocks noGrp="1"/>
          </p:cNvSpPr>
          <p:nvPr>
            <p:ph type="ftr" sz="quarter" idx="3"/>
          </p:nvPr>
        </p:nvSpPr>
        <p:spPr>
          <a:xfrm>
            <a:off x="3124200" y="6356350"/>
            <a:ext cx="2895600" cy="366713"/>
          </a:xfrm>
          <a:prstGeom prst="rect">
            <a:avLst/>
          </a:prstGeom>
        </p:spPr>
        <p:txBody>
          <a:bodyPr vert="horz" lIns="91440" tIns="45720" rIns="91440" bIns="45720" rtlCol="0" anchor="ctr"/>
          <a:lstStyle>
            <a:lvl1pPr algn="ctr" eaLnBrk="1" fontAlgn="auto" hangingPunct="1">
              <a:spcBef>
                <a:spcPts val="0"/>
              </a:spcBef>
              <a:spcAft>
                <a:spcPts val="0"/>
              </a:spcAft>
              <a:defRPr sz="1012">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7115FA1F-2A87-4CF2-8585-4B3DA42181D6}"/>
              </a:ext>
            </a:extLst>
          </p:cNvPr>
          <p:cNvSpPr>
            <a:spLocks noGrp="1"/>
          </p:cNvSpPr>
          <p:nvPr>
            <p:ph type="sldNum" sz="quarter" idx="4"/>
          </p:nvPr>
        </p:nvSpPr>
        <p:spPr>
          <a:xfrm>
            <a:off x="6553200" y="6356350"/>
            <a:ext cx="2133600" cy="3667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Calibri" panose="020F0502020204030204" pitchFamily="34" charset="0"/>
              </a:defRPr>
            </a:lvl1pPr>
          </a:lstStyle>
          <a:p>
            <a:pPr>
              <a:defRPr/>
            </a:pPr>
            <a:fld id="{48936FB5-AD84-4E49-B4F1-BF9E3F6792A0}"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5251" r:id="rId1"/>
    <p:sldLayoutId id="2147485252" r:id="rId2"/>
    <p:sldLayoutId id="2147485253" r:id="rId3"/>
    <p:sldLayoutId id="2147485254" r:id="rId4"/>
    <p:sldLayoutId id="2147485255" r:id="rId5"/>
    <p:sldLayoutId id="2147485256" r:id="rId6"/>
    <p:sldLayoutId id="2147485257" r:id="rId7"/>
    <p:sldLayoutId id="2147485258" r:id="rId8"/>
    <p:sldLayoutId id="2147485259" r:id="rId9"/>
    <p:sldLayoutId id="2147485260" r:id="rId10"/>
    <p:sldLayoutId id="2147485261" r:id="rId11"/>
    <p:sldLayoutId id="2147485262" r:id="rId12"/>
    <p:sldLayoutId id="2147485263" r:id="rId13"/>
    <p:sldLayoutId id="2147485264" r:id="rId14"/>
    <p:sldLayoutId id="2147485265" r:id="rId15"/>
    <p:sldLayoutId id="2147485266" r:id="rId16"/>
    <p:sldLayoutId id="2147485267" r:id="rId17"/>
    <p:sldLayoutId id="2147485268" r:id="rId18"/>
    <p:sldLayoutId id="2147485269" r:id="rId19"/>
    <p:sldLayoutId id="2147485270" r:id="rId20"/>
    <p:sldLayoutId id="2147485236" r:id="rId21"/>
  </p:sldLayoutIdLst>
  <p:txStyles>
    <p:titleStyle>
      <a:lvl1pPr algn="ctr" defTabSz="384175" rtl="0" eaLnBrk="0" fontAlgn="base" hangingPunct="0">
        <a:spcBef>
          <a:spcPct val="0"/>
        </a:spcBef>
        <a:spcAft>
          <a:spcPct val="0"/>
        </a:spcAft>
        <a:defRPr sz="3600" kern="1200">
          <a:solidFill>
            <a:schemeClr val="tx1"/>
          </a:solidFill>
          <a:latin typeface="+mj-lt"/>
          <a:ea typeface="+mj-ea"/>
          <a:cs typeface="+mj-cs"/>
        </a:defRPr>
      </a:lvl1pPr>
      <a:lvl2pPr algn="ctr" defTabSz="384175" rtl="0" eaLnBrk="0" fontAlgn="base" hangingPunct="0">
        <a:spcBef>
          <a:spcPct val="0"/>
        </a:spcBef>
        <a:spcAft>
          <a:spcPct val="0"/>
        </a:spcAft>
        <a:defRPr sz="3600">
          <a:solidFill>
            <a:schemeClr val="tx1"/>
          </a:solidFill>
          <a:latin typeface="Calibri" panose="020F0502020204030204" pitchFamily="34" charset="0"/>
        </a:defRPr>
      </a:lvl2pPr>
      <a:lvl3pPr algn="ctr" defTabSz="384175" rtl="0" eaLnBrk="0" fontAlgn="base" hangingPunct="0">
        <a:spcBef>
          <a:spcPct val="0"/>
        </a:spcBef>
        <a:spcAft>
          <a:spcPct val="0"/>
        </a:spcAft>
        <a:defRPr sz="3600">
          <a:solidFill>
            <a:schemeClr val="tx1"/>
          </a:solidFill>
          <a:latin typeface="Calibri" panose="020F0502020204030204" pitchFamily="34" charset="0"/>
        </a:defRPr>
      </a:lvl3pPr>
      <a:lvl4pPr algn="ctr" defTabSz="384175" rtl="0" eaLnBrk="0" fontAlgn="base" hangingPunct="0">
        <a:spcBef>
          <a:spcPct val="0"/>
        </a:spcBef>
        <a:spcAft>
          <a:spcPct val="0"/>
        </a:spcAft>
        <a:defRPr sz="3600">
          <a:solidFill>
            <a:schemeClr val="tx1"/>
          </a:solidFill>
          <a:latin typeface="Calibri" panose="020F0502020204030204" pitchFamily="34" charset="0"/>
        </a:defRPr>
      </a:lvl4pPr>
      <a:lvl5pPr algn="ctr" defTabSz="384175" rtl="0" eaLnBrk="0" fontAlgn="base" hangingPunct="0">
        <a:spcBef>
          <a:spcPct val="0"/>
        </a:spcBef>
        <a:spcAft>
          <a:spcPct val="0"/>
        </a:spcAft>
        <a:defRPr sz="3600">
          <a:solidFill>
            <a:schemeClr val="tx1"/>
          </a:solidFill>
          <a:latin typeface="Calibri" panose="020F0502020204030204" pitchFamily="34" charset="0"/>
        </a:defRPr>
      </a:lvl5pPr>
      <a:lvl6pPr marL="385791" algn="ctr" defTabSz="385791" rtl="0" fontAlgn="base">
        <a:spcBef>
          <a:spcPct val="0"/>
        </a:spcBef>
        <a:spcAft>
          <a:spcPct val="0"/>
        </a:spcAft>
        <a:defRPr sz="3713">
          <a:solidFill>
            <a:schemeClr val="tx1"/>
          </a:solidFill>
          <a:latin typeface="Calibri" panose="020F0502020204030204" pitchFamily="34" charset="0"/>
        </a:defRPr>
      </a:lvl6pPr>
      <a:lvl7pPr marL="771580" algn="ctr" defTabSz="385791" rtl="0" fontAlgn="base">
        <a:spcBef>
          <a:spcPct val="0"/>
        </a:spcBef>
        <a:spcAft>
          <a:spcPct val="0"/>
        </a:spcAft>
        <a:defRPr sz="3713">
          <a:solidFill>
            <a:schemeClr val="tx1"/>
          </a:solidFill>
          <a:latin typeface="Calibri" panose="020F0502020204030204" pitchFamily="34" charset="0"/>
        </a:defRPr>
      </a:lvl7pPr>
      <a:lvl8pPr marL="1157371" algn="ctr" defTabSz="385791" rtl="0" fontAlgn="base">
        <a:spcBef>
          <a:spcPct val="0"/>
        </a:spcBef>
        <a:spcAft>
          <a:spcPct val="0"/>
        </a:spcAft>
        <a:defRPr sz="3713">
          <a:solidFill>
            <a:schemeClr val="tx1"/>
          </a:solidFill>
          <a:latin typeface="Calibri" panose="020F0502020204030204" pitchFamily="34" charset="0"/>
        </a:defRPr>
      </a:lvl8pPr>
      <a:lvl9pPr marL="1543161" algn="ctr" defTabSz="385791" rtl="0" fontAlgn="base">
        <a:spcBef>
          <a:spcPct val="0"/>
        </a:spcBef>
        <a:spcAft>
          <a:spcPct val="0"/>
        </a:spcAft>
        <a:defRPr sz="3713">
          <a:solidFill>
            <a:schemeClr val="tx1"/>
          </a:solidFill>
          <a:latin typeface="Calibri" panose="020F0502020204030204" pitchFamily="34" charset="0"/>
        </a:defRPr>
      </a:lvl9pPr>
    </p:titleStyle>
    <p:bodyStyle>
      <a:lvl1pPr marL="288925" indent="-288925" algn="l" defTabSz="38417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1pPr>
      <a:lvl2pPr marL="623888" indent="-239713" algn="l" defTabSz="384175"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2pPr>
      <a:lvl3pPr marL="963613" indent="-190500" algn="l" defTabSz="384175"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3pPr>
      <a:lvl4pPr marL="1347788" indent="-190500" algn="l" defTabSz="384175"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1735138" indent="-190500" algn="l" defTabSz="384175"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121846" indent="-192895" algn="l" defTabSz="385791" rtl="0" eaLnBrk="1" latinLnBrk="0" hangingPunct="1">
        <a:spcBef>
          <a:spcPct val="20000"/>
        </a:spcBef>
        <a:buFont typeface="Arial"/>
        <a:buChar char="•"/>
        <a:defRPr sz="1688" kern="1200">
          <a:solidFill>
            <a:schemeClr val="tx1"/>
          </a:solidFill>
          <a:latin typeface="+mn-lt"/>
          <a:ea typeface="+mn-ea"/>
          <a:cs typeface="+mn-cs"/>
        </a:defRPr>
      </a:lvl6pPr>
      <a:lvl7pPr marL="2507636" indent="-192895" algn="l" defTabSz="385791" rtl="0" eaLnBrk="1" latinLnBrk="0" hangingPunct="1">
        <a:spcBef>
          <a:spcPct val="20000"/>
        </a:spcBef>
        <a:buFont typeface="Arial"/>
        <a:buChar char="•"/>
        <a:defRPr sz="1688" kern="1200">
          <a:solidFill>
            <a:schemeClr val="tx1"/>
          </a:solidFill>
          <a:latin typeface="+mn-lt"/>
          <a:ea typeface="+mn-ea"/>
          <a:cs typeface="+mn-cs"/>
        </a:defRPr>
      </a:lvl7pPr>
      <a:lvl8pPr marL="2893426" indent="-192895" algn="l" defTabSz="385791" rtl="0" eaLnBrk="1" latinLnBrk="0" hangingPunct="1">
        <a:spcBef>
          <a:spcPct val="20000"/>
        </a:spcBef>
        <a:buFont typeface="Arial"/>
        <a:buChar char="•"/>
        <a:defRPr sz="1688" kern="1200">
          <a:solidFill>
            <a:schemeClr val="tx1"/>
          </a:solidFill>
          <a:latin typeface="+mn-lt"/>
          <a:ea typeface="+mn-ea"/>
          <a:cs typeface="+mn-cs"/>
        </a:defRPr>
      </a:lvl8pPr>
      <a:lvl9pPr marL="3279217" indent="-192895" algn="l" defTabSz="385791" rtl="0" eaLnBrk="1" latinLnBrk="0" hangingPunct="1">
        <a:spcBef>
          <a:spcPct val="20000"/>
        </a:spcBef>
        <a:buFont typeface="Arial"/>
        <a:buChar char="•"/>
        <a:defRPr sz="1688" kern="1200">
          <a:solidFill>
            <a:schemeClr val="tx1"/>
          </a:solidFill>
          <a:latin typeface="+mn-lt"/>
          <a:ea typeface="+mn-ea"/>
          <a:cs typeface="+mn-cs"/>
        </a:defRPr>
      </a:lvl9pPr>
    </p:bodyStyle>
    <p:otherStyle>
      <a:defPPr>
        <a:defRPr lang="fr-FR"/>
      </a:defPPr>
      <a:lvl1pPr marL="0" algn="l" defTabSz="385791" rtl="0" eaLnBrk="1" latinLnBrk="0" hangingPunct="1">
        <a:defRPr sz="1519" kern="1200">
          <a:solidFill>
            <a:schemeClr val="tx1"/>
          </a:solidFill>
          <a:latin typeface="+mn-lt"/>
          <a:ea typeface="+mn-ea"/>
          <a:cs typeface="+mn-cs"/>
        </a:defRPr>
      </a:lvl1pPr>
      <a:lvl2pPr marL="385791" algn="l" defTabSz="385791" rtl="0" eaLnBrk="1" latinLnBrk="0" hangingPunct="1">
        <a:defRPr sz="1519" kern="1200">
          <a:solidFill>
            <a:schemeClr val="tx1"/>
          </a:solidFill>
          <a:latin typeface="+mn-lt"/>
          <a:ea typeface="+mn-ea"/>
          <a:cs typeface="+mn-cs"/>
        </a:defRPr>
      </a:lvl2pPr>
      <a:lvl3pPr marL="771580" algn="l" defTabSz="385791" rtl="0" eaLnBrk="1" latinLnBrk="0" hangingPunct="1">
        <a:defRPr sz="1519" kern="1200">
          <a:solidFill>
            <a:schemeClr val="tx1"/>
          </a:solidFill>
          <a:latin typeface="+mn-lt"/>
          <a:ea typeface="+mn-ea"/>
          <a:cs typeface="+mn-cs"/>
        </a:defRPr>
      </a:lvl3pPr>
      <a:lvl4pPr marL="1157371" algn="l" defTabSz="385791" rtl="0" eaLnBrk="1" latinLnBrk="0" hangingPunct="1">
        <a:defRPr sz="1519" kern="1200">
          <a:solidFill>
            <a:schemeClr val="tx1"/>
          </a:solidFill>
          <a:latin typeface="+mn-lt"/>
          <a:ea typeface="+mn-ea"/>
          <a:cs typeface="+mn-cs"/>
        </a:defRPr>
      </a:lvl4pPr>
      <a:lvl5pPr marL="1543161" algn="l" defTabSz="385791" rtl="0" eaLnBrk="1" latinLnBrk="0" hangingPunct="1">
        <a:defRPr sz="1519" kern="1200">
          <a:solidFill>
            <a:schemeClr val="tx1"/>
          </a:solidFill>
          <a:latin typeface="+mn-lt"/>
          <a:ea typeface="+mn-ea"/>
          <a:cs typeface="+mn-cs"/>
        </a:defRPr>
      </a:lvl5pPr>
      <a:lvl6pPr marL="1928951" algn="l" defTabSz="385791" rtl="0" eaLnBrk="1" latinLnBrk="0" hangingPunct="1">
        <a:defRPr sz="1519" kern="1200">
          <a:solidFill>
            <a:schemeClr val="tx1"/>
          </a:solidFill>
          <a:latin typeface="+mn-lt"/>
          <a:ea typeface="+mn-ea"/>
          <a:cs typeface="+mn-cs"/>
        </a:defRPr>
      </a:lvl6pPr>
      <a:lvl7pPr marL="2314741" algn="l" defTabSz="385791" rtl="0" eaLnBrk="1" latinLnBrk="0" hangingPunct="1">
        <a:defRPr sz="1519" kern="1200">
          <a:solidFill>
            <a:schemeClr val="tx1"/>
          </a:solidFill>
          <a:latin typeface="+mn-lt"/>
          <a:ea typeface="+mn-ea"/>
          <a:cs typeface="+mn-cs"/>
        </a:defRPr>
      </a:lvl7pPr>
      <a:lvl8pPr marL="2700532" algn="l" defTabSz="385791" rtl="0" eaLnBrk="1" latinLnBrk="0" hangingPunct="1">
        <a:defRPr sz="1519" kern="1200">
          <a:solidFill>
            <a:schemeClr val="tx1"/>
          </a:solidFill>
          <a:latin typeface="+mn-lt"/>
          <a:ea typeface="+mn-ea"/>
          <a:cs typeface="+mn-cs"/>
        </a:defRPr>
      </a:lvl8pPr>
      <a:lvl9pPr marL="3086321" algn="l" defTabSz="385791" rtl="0" eaLnBrk="1" latinLnBrk="0" hangingPunct="1">
        <a:defRPr sz="15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resapath.anses.fr/"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resapath.anses.fr/"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images.google.fr/imgres?imgurl=http://www.lookd.com/dogs/dog1.jpg&amp;imgrefurl=http://www.lookd.com/dogs/&amp;h=214&amp;w=250&amp;sz=18&amp;tbnid=raB7AFd0qWsrvM:&amp;tbnh=90&amp;tbnw=106&amp;hl=fr&amp;start=202&amp;prev=/images%3Fq%3Ddog%26start%3D200%26svnum%3D10%26hl%3Dfr%26lr%3D%26sa%3D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hyperlink" Target="http://images.google.fr/imgres?imgurl=http://www.webpathology.com/slides/slides/Kidney_XGP_Gross4.jpg&amp;imgrefurl=http://www.webpathology.com/image.cfm%3Fcase%3D63%26n%3D7&amp;h=379&amp;w=504&amp;sz=59&amp;tbnid=Xp0vQKUZwc0WCM:&amp;tbnh=96&amp;tbnw=128&amp;hl=fr&amp;start=11&amp;prev=/images%3Fq%3DPyelonephritis%26svnum%3D10%26hl%3Dfr%26lr%3D%26sa%3D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hyperlink" Target="http://images.google.fr/imgres?imgurl=http://www.webpathology.com/slides/slides/Kidney_XGP_Gross4.jpg&amp;imgrefurl=http://www.webpathology.com/image.cfm%3Fcase%3D63%26n%3D7&amp;h=379&amp;w=504&amp;sz=59&amp;tbnid=Xp0vQKUZwc0WCM:&amp;tbnh=96&amp;tbnw=128&amp;hl=fr&amp;start=11&amp;prev=/images%3Fq%3DPyelonephritis%26svnum%3D10%26hl%3Dfr%26lr%3D%26sa%3DG"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2.emf"/></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4.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6.png"/><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re 1">
            <a:extLst>
              <a:ext uri="{FF2B5EF4-FFF2-40B4-BE49-F238E27FC236}">
                <a16:creationId xmlns:a16="http://schemas.microsoft.com/office/drawing/2014/main" id="{A7B165C2-18AA-4C91-AC45-40203B15992B}"/>
              </a:ext>
            </a:extLst>
          </p:cNvPr>
          <p:cNvSpPr>
            <a:spLocks noGrp="1"/>
          </p:cNvSpPr>
          <p:nvPr>
            <p:ph type="ctrTitle"/>
          </p:nvPr>
        </p:nvSpPr>
        <p:spPr>
          <a:xfrm>
            <a:off x="220663" y="941388"/>
            <a:ext cx="8767762" cy="1285875"/>
          </a:xfrm>
        </p:spPr>
        <p:txBody>
          <a:bodyPr/>
          <a:lstStyle/>
          <a:p>
            <a:pPr algn="l" defTabSz="385239" eaLnBrk="1" hangingPunct="1">
              <a:defRPr/>
            </a:pPr>
            <a:r>
              <a:rPr lang="fr-FR" altLang="fr-FR" sz="3556" b="1" dirty="0">
                <a:solidFill>
                  <a:schemeClr val="tx2"/>
                </a:solidFill>
                <a:latin typeface="Arial" panose="020B0604020202020204" pitchFamily="34" charset="0"/>
                <a:cs typeface="Arial" panose="020B0604020202020204" pitchFamily="34" charset="0"/>
              </a:rPr>
              <a:t>Antibiothérapie des infections urinaires chez le chien et le chat</a:t>
            </a:r>
            <a:endParaRPr lang="fr-FR" altLang="fr-FR" sz="3200" b="1" dirty="0">
              <a:solidFill>
                <a:schemeClr val="tx2"/>
              </a:solidFill>
              <a:latin typeface="Arial" panose="020B0604020202020204" pitchFamily="34" charset="0"/>
              <a:cs typeface="Arial" panose="020B0604020202020204" pitchFamily="34" charset="0"/>
            </a:endParaRPr>
          </a:p>
        </p:txBody>
      </p:sp>
      <p:sp>
        <p:nvSpPr>
          <p:cNvPr id="86019" name="Text Box 14">
            <a:extLst>
              <a:ext uri="{FF2B5EF4-FFF2-40B4-BE49-F238E27FC236}">
                <a16:creationId xmlns:a16="http://schemas.microsoft.com/office/drawing/2014/main" id="{0D94414B-AC60-484A-8BFC-D5D15D29675D}"/>
              </a:ext>
            </a:extLst>
          </p:cNvPr>
          <p:cNvSpPr txBox="1">
            <a:spLocks noChangeArrowheads="1"/>
          </p:cNvSpPr>
          <p:nvPr/>
        </p:nvSpPr>
        <p:spPr bwMode="auto">
          <a:xfrm>
            <a:off x="4824413" y="5284788"/>
            <a:ext cx="1915909" cy="447943"/>
          </a:xfrm>
          <a:prstGeom prst="rect">
            <a:avLst/>
          </a:prstGeom>
          <a:noFill/>
          <a:ln>
            <a:noFill/>
          </a:ln>
          <a:effectLst/>
        </p:spPr>
        <p:txBody>
          <a:bodyPr wrap="none">
            <a:spAutoFit/>
          </a:bodyPr>
          <a:lstStyle>
            <a:lvl1pPr>
              <a:spcBef>
                <a:spcPct val="20000"/>
              </a:spcBef>
              <a:buFont typeface="Arial" panose="020B0604020202020204" pitchFamily="34" charset="0"/>
              <a:buChar char="•"/>
              <a:defRPr sz="30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812810" eaLnBrk="1" hangingPunct="1">
              <a:spcBef>
                <a:spcPct val="0"/>
              </a:spcBef>
              <a:buFont typeface="Arial" panose="020B0604020202020204" pitchFamily="34" charset="0"/>
              <a:buNone/>
              <a:defRPr/>
            </a:pPr>
            <a:r>
              <a:rPr lang="fr-FR" altLang="fr-FR" sz="2311" b="1" i="1" dirty="0">
                <a:solidFill>
                  <a:srgbClr val="000000"/>
                </a:solidFill>
                <a:latin typeface="Arial" panose="020B0604020202020204" pitchFamily="34" charset="0"/>
              </a:rPr>
              <a:t>Février 2026</a:t>
            </a:r>
          </a:p>
        </p:txBody>
      </p:sp>
      <p:sp>
        <p:nvSpPr>
          <p:cNvPr id="2" name="Sous-titre 1">
            <a:extLst>
              <a:ext uri="{FF2B5EF4-FFF2-40B4-BE49-F238E27FC236}">
                <a16:creationId xmlns:a16="http://schemas.microsoft.com/office/drawing/2014/main" id="{0EDE8067-1CDF-45E8-9E2F-13FF56FF0298}"/>
              </a:ext>
            </a:extLst>
          </p:cNvPr>
          <p:cNvSpPr>
            <a:spLocks noGrp="1"/>
          </p:cNvSpPr>
          <p:nvPr>
            <p:ph type="subTitle" idx="1"/>
          </p:nvPr>
        </p:nvSpPr>
        <p:spPr>
          <a:xfrm>
            <a:off x="1308100" y="2852738"/>
            <a:ext cx="3948113" cy="519112"/>
          </a:xfrm>
        </p:spPr>
        <p:txBody>
          <a:bodyPr/>
          <a:lstStyle/>
          <a:p>
            <a:pPr defTabSz="385791">
              <a:defRPr/>
            </a:pPr>
            <a:r>
              <a:rPr lang="fr-FR" altLang="fr-FR" sz="2133" b="1" i="1" dirty="0">
                <a:solidFill>
                  <a:schemeClr val="tx2"/>
                </a:solidFill>
              </a:rPr>
              <a:t>Alain Bousquet-Mélou</a:t>
            </a:r>
            <a:endParaRPr lang="fr-FR" altLang="fr-FR" sz="933" b="1" i="1" dirty="0">
              <a:solidFill>
                <a:schemeClr val="tx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a:extLst>
              <a:ext uri="{FF2B5EF4-FFF2-40B4-BE49-F238E27FC236}">
                <a16:creationId xmlns:a16="http://schemas.microsoft.com/office/drawing/2014/main" id="{F9AF6B22-CFEA-4864-A379-508F381C7B5B}"/>
              </a:ext>
            </a:extLst>
          </p:cNvPr>
          <p:cNvSpPr>
            <a:spLocks noGrp="1" noChangeArrowheads="1"/>
          </p:cNvSpPr>
          <p:nvPr>
            <p:ph type="title"/>
          </p:nvPr>
        </p:nvSpPr>
        <p:spPr>
          <a:xfrm>
            <a:off x="457200" y="522288"/>
            <a:ext cx="8229600" cy="647700"/>
          </a:xfrm>
        </p:spPr>
        <p:txBody>
          <a:bodyPr/>
          <a:lstStyle/>
          <a:p>
            <a:pPr eaLnBrk="1" hangingPunct="1"/>
            <a:r>
              <a:rPr lang="fr-FR" altLang="fr-FR" sz="3600"/>
              <a:t>Agents étiologiques des ITU </a:t>
            </a:r>
          </a:p>
        </p:txBody>
      </p:sp>
      <p:sp>
        <p:nvSpPr>
          <p:cNvPr id="58371" name="Rectangle 5">
            <a:extLst>
              <a:ext uri="{FF2B5EF4-FFF2-40B4-BE49-F238E27FC236}">
                <a16:creationId xmlns:a16="http://schemas.microsoft.com/office/drawing/2014/main" id="{C75CF81F-35EF-44FB-A121-4AECC26A67FA}"/>
              </a:ext>
            </a:extLst>
          </p:cNvPr>
          <p:cNvSpPr>
            <a:spLocks noGrp="1" noChangeArrowheads="1"/>
          </p:cNvSpPr>
          <p:nvPr>
            <p:ph type="body" idx="1"/>
          </p:nvPr>
        </p:nvSpPr>
        <p:spPr>
          <a:xfrm>
            <a:off x="0" y="1635125"/>
            <a:ext cx="9020175" cy="3208338"/>
          </a:xfrm>
        </p:spPr>
        <p:txBody>
          <a:bodyPr/>
          <a:lstStyle/>
          <a:p>
            <a:pPr eaLnBrk="1" hangingPunct="1">
              <a:lnSpc>
                <a:spcPct val="90000"/>
              </a:lnSpc>
            </a:pPr>
            <a:r>
              <a:rPr lang="fr-FR" altLang="fr-FR"/>
              <a:t>Germes opportunistes / infections ascendantes</a:t>
            </a:r>
          </a:p>
          <a:p>
            <a:pPr lvl="3" eaLnBrk="1" hangingPunct="1">
              <a:lnSpc>
                <a:spcPct val="90000"/>
              </a:lnSpc>
            </a:pPr>
            <a:endParaRPr lang="fr-FR" altLang="fr-FR"/>
          </a:p>
          <a:p>
            <a:pPr eaLnBrk="1" hangingPunct="1">
              <a:lnSpc>
                <a:spcPct val="90000"/>
              </a:lnSpc>
            </a:pPr>
            <a:r>
              <a:rPr lang="fr-FR" altLang="fr-FR"/>
              <a:t>Infections monobactériennes dans 70% des cas</a:t>
            </a:r>
          </a:p>
          <a:p>
            <a:pPr lvl="4" eaLnBrk="1" hangingPunct="1">
              <a:lnSpc>
                <a:spcPct val="90000"/>
              </a:lnSpc>
            </a:pPr>
            <a:endParaRPr lang="fr-FR" altLang="fr-FR"/>
          </a:p>
          <a:p>
            <a:pPr eaLnBrk="1" hangingPunct="1">
              <a:lnSpc>
                <a:spcPct val="90000"/>
              </a:lnSpc>
            </a:pPr>
            <a:r>
              <a:rPr lang="fr-FR" altLang="fr-FR"/>
              <a:t>Infections polybactériennes si infection associées à des anomalies du TU</a:t>
            </a:r>
          </a:p>
        </p:txBody>
      </p:sp>
      <p:sp>
        <p:nvSpPr>
          <p:cNvPr id="58372" name="Rectangle 6">
            <a:extLst>
              <a:ext uri="{FF2B5EF4-FFF2-40B4-BE49-F238E27FC236}">
                <a16:creationId xmlns:a16="http://schemas.microsoft.com/office/drawing/2014/main" id="{9D7CBAF2-8274-438E-9A8F-885AF8984371}"/>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8915292D-315C-4F1B-8304-323D53A14C47}" type="slidenum">
              <a:rPr lang="fr-FR" altLang="fr-FR" sz="1400">
                <a:ea typeface="ＭＳ Ｐゴシック" panose="020B0600070205080204" pitchFamily="34" charset="-128"/>
              </a:rPr>
              <a:pPr algn="r" eaLnBrk="1" hangingPunct="1">
                <a:spcBef>
                  <a:spcPct val="0"/>
                </a:spcBef>
                <a:buFontTx/>
                <a:buNone/>
              </a:pPr>
              <a:t>10</a:t>
            </a:fld>
            <a:endParaRPr lang="fr-FR" altLang="fr-FR" sz="1400">
              <a:ea typeface="ＭＳ Ｐゴシック" panose="020B0600070205080204"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EE8B6FB7-C05C-46F0-9D95-6201669DEC71}"/>
              </a:ext>
            </a:extLst>
          </p:cNvPr>
          <p:cNvSpPr>
            <a:spLocks noGrp="1" noChangeArrowheads="1"/>
          </p:cNvSpPr>
          <p:nvPr>
            <p:ph type="title"/>
          </p:nvPr>
        </p:nvSpPr>
        <p:spPr>
          <a:xfrm>
            <a:off x="457200" y="165100"/>
            <a:ext cx="8229600" cy="647700"/>
          </a:xfrm>
        </p:spPr>
        <p:txBody>
          <a:bodyPr/>
          <a:lstStyle/>
          <a:p>
            <a:pPr eaLnBrk="1" hangingPunct="1"/>
            <a:r>
              <a:rPr lang="en-US" altLang="fr-FR" sz="3600"/>
              <a:t>Agents étiologiques des ITU </a:t>
            </a:r>
          </a:p>
        </p:txBody>
      </p:sp>
      <p:sp>
        <p:nvSpPr>
          <p:cNvPr id="60419" name="Rectangle 3">
            <a:extLst>
              <a:ext uri="{FF2B5EF4-FFF2-40B4-BE49-F238E27FC236}">
                <a16:creationId xmlns:a16="http://schemas.microsoft.com/office/drawing/2014/main" id="{6F5642AE-1738-4A07-AE02-7AAA155E2FA7}"/>
              </a:ext>
            </a:extLst>
          </p:cNvPr>
          <p:cNvSpPr>
            <a:spLocks noGrp="1" noChangeArrowheads="1"/>
          </p:cNvSpPr>
          <p:nvPr>
            <p:ph type="body" idx="1"/>
          </p:nvPr>
        </p:nvSpPr>
        <p:spPr>
          <a:xfrm>
            <a:off x="161925" y="1860550"/>
            <a:ext cx="8686800" cy="4525963"/>
          </a:xfrm>
        </p:spPr>
        <p:txBody>
          <a:bodyPr/>
          <a:lstStyle/>
          <a:p>
            <a:pPr eaLnBrk="1" hangingPunct="1">
              <a:lnSpc>
                <a:spcPct val="90000"/>
              </a:lnSpc>
              <a:spcBef>
                <a:spcPct val="0"/>
              </a:spcBef>
            </a:pPr>
            <a:r>
              <a:rPr lang="en-US" altLang="fr-FR" sz="2800" b="1"/>
              <a:t>Gram négatif:~ 66-75%</a:t>
            </a:r>
          </a:p>
          <a:p>
            <a:pPr lvl="1" eaLnBrk="1" hangingPunct="1">
              <a:lnSpc>
                <a:spcPct val="90000"/>
              </a:lnSpc>
              <a:spcBef>
                <a:spcPct val="0"/>
              </a:spcBef>
            </a:pPr>
            <a:r>
              <a:rPr lang="en-US" altLang="fr-FR" sz="2400" i="1">
                <a:solidFill>
                  <a:schemeClr val="hlink"/>
                </a:solidFill>
              </a:rPr>
              <a:t>E. coli</a:t>
            </a:r>
            <a:r>
              <a:rPr lang="en-US" altLang="fr-FR" sz="2400">
                <a:solidFill>
                  <a:schemeClr val="hlink"/>
                </a:solidFill>
              </a:rPr>
              <a:t> : 36-44%</a:t>
            </a:r>
          </a:p>
          <a:p>
            <a:pPr lvl="1" eaLnBrk="1" hangingPunct="1">
              <a:lnSpc>
                <a:spcPct val="90000"/>
              </a:lnSpc>
              <a:spcBef>
                <a:spcPct val="0"/>
              </a:spcBef>
            </a:pPr>
            <a:r>
              <a:rPr lang="en-US" altLang="fr-FR" sz="2400" i="1">
                <a:solidFill>
                  <a:schemeClr val="hlink"/>
                </a:solidFill>
              </a:rPr>
              <a:t>Proteus  mirabilis</a:t>
            </a:r>
            <a:r>
              <a:rPr lang="en-US" altLang="fr-FR" sz="2400">
                <a:solidFill>
                  <a:schemeClr val="hlink"/>
                </a:solidFill>
              </a:rPr>
              <a:t> : 9-16%</a:t>
            </a:r>
          </a:p>
          <a:p>
            <a:pPr lvl="1" eaLnBrk="1" hangingPunct="1">
              <a:lnSpc>
                <a:spcPct val="90000"/>
              </a:lnSpc>
              <a:spcBef>
                <a:spcPct val="0"/>
              </a:spcBef>
            </a:pPr>
            <a:r>
              <a:rPr lang="en-US" altLang="fr-FR" sz="2400" i="1">
                <a:solidFill>
                  <a:srgbClr val="FF0000"/>
                </a:solidFill>
              </a:rPr>
              <a:t>Pseudomonas aeruginosa</a:t>
            </a:r>
            <a:r>
              <a:rPr lang="en-US" altLang="fr-FR" sz="2400">
                <a:solidFill>
                  <a:srgbClr val="FF0000"/>
                </a:solidFill>
              </a:rPr>
              <a:t> : 5% </a:t>
            </a:r>
            <a:r>
              <a:rPr lang="en-US" altLang="fr-FR" sz="1400">
                <a:solidFill>
                  <a:srgbClr val="FF0000"/>
                </a:solidFill>
              </a:rPr>
              <a:t>(20% certaines études)</a:t>
            </a:r>
            <a:endParaRPr lang="en-US" altLang="fr-FR" sz="1400"/>
          </a:p>
          <a:p>
            <a:pPr lvl="1" eaLnBrk="1" hangingPunct="1">
              <a:lnSpc>
                <a:spcPct val="90000"/>
              </a:lnSpc>
              <a:spcBef>
                <a:spcPct val="0"/>
              </a:spcBef>
            </a:pPr>
            <a:r>
              <a:rPr lang="en-US" altLang="fr-FR" sz="2400" i="1"/>
              <a:t>Klebsiella </a:t>
            </a:r>
            <a:r>
              <a:rPr lang="en-US" altLang="fr-FR" sz="2400"/>
              <a:t>: 3-8%</a:t>
            </a:r>
          </a:p>
          <a:p>
            <a:pPr lvl="1" eaLnBrk="1" hangingPunct="1">
              <a:lnSpc>
                <a:spcPct val="90000"/>
              </a:lnSpc>
              <a:spcBef>
                <a:spcPct val="0"/>
              </a:spcBef>
            </a:pPr>
            <a:r>
              <a:rPr lang="en-US" altLang="fr-FR" sz="2400" i="1"/>
              <a:t>Enterobacter </a:t>
            </a:r>
            <a:r>
              <a:rPr lang="en-US" altLang="fr-FR" sz="2400"/>
              <a:t>: 3%</a:t>
            </a:r>
          </a:p>
          <a:p>
            <a:pPr lvl="1" eaLnBrk="1" hangingPunct="1">
              <a:lnSpc>
                <a:spcPct val="90000"/>
              </a:lnSpc>
              <a:spcBef>
                <a:spcPct val="0"/>
              </a:spcBef>
            </a:pPr>
            <a:r>
              <a:rPr lang="en-US" altLang="fr-FR" sz="2400"/>
              <a:t>Mycoplasmes</a:t>
            </a:r>
          </a:p>
          <a:p>
            <a:pPr lvl="1" eaLnBrk="1" hangingPunct="1">
              <a:lnSpc>
                <a:spcPct val="90000"/>
              </a:lnSpc>
              <a:spcBef>
                <a:spcPct val="0"/>
              </a:spcBef>
            </a:pPr>
            <a:endParaRPr lang="en-US" altLang="fr-FR" sz="2400"/>
          </a:p>
          <a:p>
            <a:pPr eaLnBrk="1" hangingPunct="1">
              <a:lnSpc>
                <a:spcPct val="90000"/>
              </a:lnSpc>
              <a:spcBef>
                <a:spcPct val="0"/>
              </a:spcBef>
            </a:pPr>
            <a:r>
              <a:rPr lang="en-US" altLang="fr-FR" sz="2800" b="1"/>
              <a:t>Gram positif:~ 25-33%</a:t>
            </a:r>
          </a:p>
          <a:p>
            <a:pPr lvl="1" eaLnBrk="1" hangingPunct="1">
              <a:lnSpc>
                <a:spcPct val="90000"/>
              </a:lnSpc>
              <a:spcBef>
                <a:spcPct val="0"/>
              </a:spcBef>
            </a:pPr>
            <a:r>
              <a:rPr lang="en-US" altLang="fr-FR" sz="2400" i="1">
                <a:solidFill>
                  <a:schemeClr val="hlink"/>
                </a:solidFill>
              </a:rPr>
              <a:t>Staphylococcus</a:t>
            </a:r>
            <a:r>
              <a:rPr lang="en-US" altLang="fr-FR" sz="2400">
                <a:solidFill>
                  <a:schemeClr val="hlink"/>
                </a:solidFill>
              </a:rPr>
              <a:t> : 12-16%</a:t>
            </a:r>
            <a:endParaRPr lang="en-US" altLang="fr-FR" sz="2400" i="1">
              <a:solidFill>
                <a:schemeClr val="hlink"/>
              </a:solidFill>
            </a:endParaRPr>
          </a:p>
          <a:p>
            <a:pPr lvl="1" eaLnBrk="1" hangingPunct="1">
              <a:lnSpc>
                <a:spcPct val="90000"/>
              </a:lnSpc>
              <a:spcBef>
                <a:spcPct val="0"/>
              </a:spcBef>
            </a:pPr>
            <a:r>
              <a:rPr lang="en-US" altLang="fr-FR" sz="2400" i="1">
                <a:solidFill>
                  <a:schemeClr val="hlink"/>
                </a:solidFill>
              </a:rPr>
              <a:t>Streptococcus</a:t>
            </a:r>
            <a:r>
              <a:rPr lang="en-US" altLang="fr-FR" sz="2400">
                <a:solidFill>
                  <a:schemeClr val="hlink"/>
                </a:solidFill>
              </a:rPr>
              <a:t> :     4-8%</a:t>
            </a:r>
          </a:p>
          <a:p>
            <a:pPr lvl="1" eaLnBrk="1" hangingPunct="1">
              <a:lnSpc>
                <a:spcPct val="90000"/>
              </a:lnSpc>
              <a:spcBef>
                <a:spcPct val="0"/>
              </a:spcBef>
            </a:pPr>
            <a:r>
              <a:rPr lang="en-US" altLang="fr-FR" sz="2400" i="1">
                <a:solidFill>
                  <a:schemeClr val="hlink"/>
                </a:solidFill>
              </a:rPr>
              <a:t>Enterococcus</a:t>
            </a:r>
            <a:r>
              <a:rPr lang="en-US" altLang="fr-FR" sz="2400">
                <a:solidFill>
                  <a:schemeClr val="hlink"/>
                </a:solidFill>
              </a:rPr>
              <a:t>:       3-11 %</a:t>
            </a:r>
          </a:p>
        </p:txBody>
      </p:sp>
      <p:sp>
        <p:nvSpPr>
          <p:cNvPr id="60420" name="Freeform 4">
            <a:extLst>
              <a:ext uri="{FF2B5EF4-FFF2-40B4-BE49-F238E27FC236}">
                <a16:creationId xmlns:a16="http://schemas.microsoft.com/office/drawing/2014/main" id="{313C95FE-4844-444E-8A84-81C822500B68}"/>
              </a:ext>
            </a:extLst>
          </p:cNvPr>
          <p:cNvSpPr>
            <a:spLocks noChangeAspect="1"/>
          </p:cNvSpPr>
          <p:nvPr/>
        </p:nvSpPr>
        <p:spPr bwMode="auto">
          <a:xfrm>
            <a:off x="7656513" y="971550"/>
            <a:ext cx="1192212" cy="1028700"/>
          </a:xfrm>
          <a:custGeom>
            <a:avLst/>
            <a:gdLst>
              <a:gd name="T0" fmla="*/ 2147483646 w 884"/>
              <a:gd name="T1" fmla="*/ 2147483646 h 763"/>
              <a:gd name="T2" fmla="*/ 2147483646 w 884"/>
              <a:gd name="T3" fmla="*/ 2147483646 h 763"/>
              <a:gd name="T4" fmla="*/ 2147483646 w 884"/>
              <a:gd name="T5" fmla="*/ 2147483646 h 763"/>
              <a:gd name="T6" fmla="*/ 2147483646 w 884"/>
              <a:gd name="T7" fmla="*/ 2147483646 h 763"/>
              <a:gd name="T8" fmla="*/ 2147483646 w 884"/>
              <a:gd name="T9" fmla="*/ 2147483646 h 763"/>
              <a:gd name="T10" fmla="*/ 2147483646 w 884"/>
              <a:gd name="T11" fmla="*/ 2147483646 h 763"/>
              <a:gd name="T12" fmla="*/ 2147483646 w 884"/>
              <a:gd name="T13" fmla="*/ 2147483646 h 763"/>
              <a:gd name="T14" fmla="*/ 2147483646 w 884"/>
              <a:gd name="T15" fmla="*/ 2147483646 h 763"/>
              <a:gd name="T16" fmla="*/ 2147483646 w 884"/>
              <a:gd name="T17" fmla="*/ 2147483646 h 763"/>
              <a:gd name="T18" fmla="*/ 2147483646 w 884"/>
              <a:gd name="T19" fmla="*/ 2147483646 h 763"/>
              <a:gd name="T20" fmla="*/ 2147483646 w 884"/>
              <a:gd name="T21" fmla="*/ 2147483646 h 763"/>
              <a:gd name="T22" fmla="*/ 2147483646 w 884"/>
              <a:gd name="T23" fmla="*/ 2147483646 h 763"/>
              <a:gd name="T24" fmla="*/ 2147483646 w 884"/>
              <a:gd name="T25" fmla="*/ 2147483646 h 763"/>
              <a:gd name="T26" fmla="*/ 2147483646 w 884"/>
              <a:gd name="T27" fmla="*/ 2147483646 h 763"/>
              <a:gd name="T28" fmla="*/ 2147483646 w 884"/>
              <a:gd name="T29" fmla="*/ 2147483646 h 763"/>
              <a:gd name="T30" fmla="*/ 2147483646 w 884"/>
              <a:gd name="T31" fmla="*/ 2147483646 h 763"/>
              <a:gd name="T32" fmla="*/ 2147483646 w 884"/>
              <a:gd name="T33" fmla="*/ 2147483646 h 763"/>
              <a:gd name="T34" fmla="*/ 2147483646 w 884"/>
              <a:gd name="T35" fmla="*/ 2147483646 h 763"/>
              <a:gd name="T36" fmla="*/ 2147483646 w 884"/>
              <a:gd name="T37" fmla="*/ 2147483646 h 763"/>
              <a:gd name="T38" fmla="*/ 2147483646 w 884"/>
              <a:gd name="T39" fmla="*/ 2147483646 h 763"/>
              <a:gd name="T40" fmla="*/ 2147483646 w 884"/>
              <a:gd name="T41" fmla="*/ 2147483646 h 763"/>
              <a:gd name="T42" fmla="*/ 2147483646 w 884"/>
              <a:gd name="T43" fmla="*/ 2147483646 h 763"/>
              <a:gd name="T44" fmla="*/ 2147483646 w 884"/>
              <a:gd name="T45" fmla="*/ 2147483646 h 763"/>
              <a:gd name="T46" fmla="*/ 2147483646 w 884"/>
              <a:gd name="T47" fmla="*/ 2147483646 h 763"/>
              <a:gd name="T48" fmla="*/ 2147483646 w 884"/>
              <a:gd name="T49" fmla="*/ 2147483646 h 763"/>
              <a:gd name="T50" fmla="*/ 2147483646 w 884"/>
              <a:gd name="T51" fmla="*/ 2147483646 h 763"/>
              <a:gd name="T52" fmla="*/ 2147483646 w 884"/>
              <a:gd name="T53" fmla="*/ 2147483646 h 763"/>
              <a:gd name="T54" fmla="*/ 2147483646 w 884"/>
              <a:gd name="T55" fmla="*/ 2147483646 h 763"/>
              <a:gd name="T56" fmla="*/ 2147483646 w 884"/>
              <a:gd name="T57" fmla="*/ 2147483646 h 763"/>
              <a:gd name="T58" fmla="*/ 2147483646 w 884"/>
              <a:gd name="T59" fmla="*/ 2147483646 h 763"/>
              <a:gd name="T60" fmla="*/ 2147483646 w 884"/>
              <a:gd name="T61" fmla="*/ 2147483646 h 763"/>
              <a:gd name="T62" fmla="*/ 2147483646 w 884"/>
              <a:gd name="T63" fmla="*/ 2147483646 h 763"/>
              <a:gd name="T64" fmla="*/ 2147483646 w 884"/>
              <a:gd name="T65" fmla="*/ 2147483646 h 763"/>
              <a:gd name="T66" fmla="*/ 2147483646 w 884"/>
              <a:gd name="T67" fmla="*/ 2147483646 h 763"/>
              <a:gd name="T68" fmla="*/ 2147483646 w 884"/>
              <a:gd name="T69" fmla="*/ 2147483646 h 763"/>
              <a:gd name="T70" fmla="*/ 2147483646 w 884"/>
              <a:gd name="T71" fmla="*/ 2147483646 h 763"/>
              <a:gd name="T72" fmla="*/ 2147483646 w 884"/>
              <a:gd name="T73" fmla="*/ 2147483646 h 763"/>
              <a:gd name="T74" fmla="*/ 2147483646 w 884"/>
              <a:gd name="T75" fmla="*/ 2147483646 h 763"/>
              <a:gd name="T76" fmla="*/ 2147483646 w 884"/>
              <a:gd name="T77" fmla="*/ 2147483646 h 763"/>
              <a:gd name="T78" fmla="*/ 2147483646 w 884"/>
              <a:gd name="T79" fmla="*/ 2147483646 h 763"/>
              <a:gd name="T80" fmla="*/ 2147483646 w 884"/>
              <a:gd name="T81" fmla="*/ 2147483646 h 763"/>
              <a:gd name="T82" fmla="*/ 2147483646 w 884"/>
              <a:gd name="T83" fmla="*/ 2147483646 h 763"/>
              <a:gd name="T84" fmla="*/ 2147483646 w 884"/>
              <a:gd name="T85" fmla="*/ 2147483646 h 763"/>
              <a:gd name="T86" fmla="*/ 2147483646 w 884"/>
              <a:gd name="T87" fmla="*/ 2147483646 h 763"/>
              <a:gd name="T88" fmla="*/ 2147483646 w 884"/>
              <a:gd name="T89" fmla="*/ 2147483646 h 7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84" h="763">
                <a:moveTo>
                  <a:pt x="101" y="137"/>
                </a:moveTo>
                <a:cubicBezTo>
                  <a:pt x="87" y="136"/>
                  <a:pt x="54" y="139"/>
                  <a:pt x="39" y="137"/>
                </a:cubicBezTo>
                <a:cubicBezTo>
                  <a:pt x="24" y="135"/>
                  <a:pt x="17" y="128"/>
                  <a:pt x="12" y="122"/>
                </a:cubicBezTo>
                <a:cubicBezTo>
                  <a:pt x="7" y="116"/>
                  <a:pt x="9" y="108"/>
                  <a:pt x="7" y="101"/>
                </a:cubicBezTo>
                <a:cubicBezTo>
                  <a:pt x="5" y="94"/>
                  <a:pt x="0" y="88"/>
                  <a:pt x="0" y="81"/>
                </a:cubicBezTo>
                <a:cubicBezTo>
                  <a:pt x="0" y="74"/>
                  <a:pt x="1" y="65"/>
                  <a:pt x="5" y="60"/>
                </a:cubicBezTo>
                <a:cubicBezTo>
                  <a:pt x="9" y="55"/>
                  <a:pt x="14" y="55"/>
                  <a:pt x="24" y="53"/>
                </a:cubicBezTo>
                <a:cubicBezTo>
                  <a:pt x="34" y="51"/>
                  <a:pt x="54" y="55"/>
                  <a:pt x="63" y="50"/>
                </a:cubicBezTo>
                <a:cubicBezTo>
                  <a:pt x="72" y="45"/>
                  <a:pt x="72" y="28"/>
                  <a:pt x="79" y="21"/>
                </a:cubicBezTo>
                <a:cubicBezTo>
                  <a:pt x="86" y="14"/>
                  <a:pt x="92" y="12"/>
                  <a:pt x="103" y="9"/>
                </a:cubicBezTo>
                <a:cubicBezTo>
                  <a:pt x="114" y="6"/>
                  <a:pt x="133" y="5"/>
                  <a:pt x="147" y="5"/>
                </a:cubicBezTo>
                <a:cubicBezTo>
                  <a:pt x="161" y="5"/>
                  <a:pt x="175" y="0"/>
                  <a:pt x="187" y="9"/>
                </a:cubicBezTo>
                <a:cubicBezTo>
                  <a:pt x="199" y="18"/>
                  <a:pt x="209" y="43"/>
                  <a:pt x="221" y="60"/>
                </a:cubicBezTo>
                <a:cubicBezTo>
                  <a:pt x="233" y="77"/>
                  <a:pt x="244" y="90"/>
                  <a:pt x="257" y="110"/>
                </a:cubicBezTo>
                <a:cubicBezTo>
                  <a:pt x="270" y="130"/>
                  <a:pt x="286" y="168"/>
                  <a:pt x="298" y="182"/>
                </a:cubicBezTo>
                <a:cubicBezTo>
                  <a:pt x="310" y="196"/>
                  <a:pt x="320" y="192"/>
                  <a:pt x="331" y="197"/>
                </a:cubicBezTo>
                <a:cubicBezTo>
                  <a:pt x="342" y="202"/>
                  <a:pt x="354" y="207"/>
                  <a:pt x="363" y="211"/>
                </a:cubicBezTo>
                <a:cubicBezTo>
                  <a:pt x="372" y="215"/>
                  <a:pt x="361" y="217"/>
                  <a:pt x="384" y="223"/>
                </a:cubicBezTo>
                <a:cubicBezTo>
                  <a:pt x="407" y="229"/>
                  <a:pt x="462" y="238"/>
                  <a:pt x="499" y="247"/>
                </a:cubicBezTo>
                <a:cubicBezTo>
                  <a:pt x="536" y="256"/>
                  <a:pt x="581" y="268"/>
                  <a:pt x="605" y="276"/>
                </a:cubicBezTo>
                <a:cubicBezTo>
                  <a:pt x="629" y="284"/>
                  <a:pt x="629" y="293"/>
                  <a:pt x="641" y="295"/>
                </a:cubicBezTo>
                <a:cubicBezTo>
                  <a:pt x="653" y="297"/>
                  <a:pt x="654" y="292"/>
                  <a:pt x="675" y="290"/>
                </a:cubicBezTo>
                <a:cubicBezTo>
                  <a:pt x="696" y="288"/>
                  <a:pt x="733" y="287"/>
                  <a:pt x="766" y="285"/>
                </a:cubicBezTo>
                <a:cubicBezTo>
                  <a:pt x="799" y="283"/>
                  <a:pt x="858" y="279"/>
                  <a:pt x="871" y="281"/>
                </a:cubicBezTo>
                <a:cubicBezTo>
                  <a:pt x="884" y="283"/>
                  <a:pt x="867" y="292"/>
                  <a:pt x="847" y="295"/>
                </a:cubicBezTo>
                <a:cubicBezTo>
                  <a:pt x="827" y="298"/>
                  <a:pt x="777" y="297"/>
                  <a:pt x="751" y="300"/>
                </a:cubicBezTo>
                <a:cubicBezTo>
                  <a:pt x="725" y="303"/>
                  <a:pt x="704" y="308"/>
                  <a:pt x="689" y="312"/>
                </a:cubicBezTo>
                <a:cubicBezTo>
                  <a:pt x="674" y="316"/>
                  <a:pt x="666" y="319"/>
                  <a:pt x="663" y="326"/>
                </a:cubicBezTo>
                <a:cubicBezTo>
                  <a:pt x="660" y="333"/>
                  <a:pt x="667" y="336"/>
                  <a:pt x="672" y="355"/>
                </a:cubicBezTo>
                <a:cubicBezTo>
                  <a:pt x="677" y="374"/>
                  <a:pt x="685" y="414"/>
                  <a:pt x="691" y="439"/>
                </a:cubicBezTo>
                <a:cubicBezTo>
                  <a:pt x="697" y="464"/>
                  <a:pt x="702" y="485"/>
                  <a:pt x="711" y="504"/>
                </a:cubicBezTo>
                <a:cubicBezTo>
                  <a:pt x="720" y="523"/>
                  <a:pt x="732" y="541"/>
                  <a:pt x="744" y="554"/>
                </a:cubicBezTo>
                <a:cubicBezTo>
                  <a:pt x="756" y="567"/>
                  <a:pt x="776" y="575"/>
                  <a:pt x="785" y="581"/>
                </a:cubicBezTo>
                <a:cubicBezTo>
                  <a:pt x="794" y="587"/>
                  <a:pt x="794" y="580"/>
                  <a:pt x="797" y="590"/>
                </a:cubicBezTo>
                <a:cubicBezTo>
                  <a:pt x="800" y="600"/>
                  <a:pt x="801" y="623"/>
                  <a:pt x="804" y="641"/>
                </a:cubicBezTo>
                <a:cubicBezTo>
                  <a:pt x="807" y="659"/>
                  <a:pt x="811" y="683"/>
                  <a:pt x="814" y="698"/>
                </a:cubicBezTo>
                <a:cubicBezTo>
                  <a:pt x="817" y="713"/>
                  <a:pt x="823" y="723"/>
                  <a:pt x="823" y="732"/>
                </a:cubicBezTo>
                <a:cubicBezTo>
                  <a:pt x="823" y="741"/>
                  <a:pt x="819" y="749"/>
                  <a:pt x="814" y="753"/>
                </a:cubicBezTo>
                <a:cubicBezTo>
                  <a:pt x="809" y="757"/>
                  <a:pt x="801" y="757"/>
                  <a:pt x="792" y="756"/>
                </a:cubicBezTo>
                <a:cubicBezTo>
                  <a:pt x="783" y="755"/>
                  <a:pt x="764" y="753"/>
                  <a:pt x="759" y="749"/>
                </a:cubicBezTo>
                <a:cubicBezTo>
                  <a:pt x="754" y="745"/>
                  <a:pt x="757" y="735"/>
                  <a:pt x="759" y="729"/>
                </a:cubicBezTo>
                <a:cubicBezTo>
                  <a:pt x="761" y="723"/>
                  <a:pt x="771" y="716"/>
                  <a:pt x="773" y="710"/>
                </a:cubicBezTo>
                <a:cubicBezTo>
                  <a:pt x="775" y="704"/>
                  <a:pt x="774" y="701"/>
                  <a:pt x="773" y="691"/>
                </a:cubicBezTo>
                <a:cubicBezTo>
                  <a:pt x="772" y="681"/>
                  <a:pt x="772" y="660"/>
                  <a:pt x="766" y="648"/>
                </a:cubicBezTo>
                <a:cubicBezTo>
                  <a:pt x="760" y="636"/>
                  <a:pt x="747" y="625"/>
                  <a:pt x="739" y="617"/>
                </a:cubicBezTo>
                <a:cubicBezTo>
                  <a:pt x="731" y="609"/>
                  <a:pt x="724" y="597"/>
                  <a:pt x="720" y="597"/>
                </a:cubicBezTo>
                <a:cubicBezTo>
                  <a:pt x="716" y="597"/>
                  <a:pt x="715" y="601"/>
                  <a:pt x="713" y="614"/>
                </a:cubicBezTo>
                <a:cubicBezTo>
                  <a:pt x="711" y="627"/>
                  <a:pt x="708" y="661"/>
                  <a:pt x="706" y="677"/>
                </a:cubicBezTo>
                <a:cubicBezTo>
                  <a:pt x="704" y="693"/>
                  <a:pt x="704" y="702"/>
                  <a:pt x="701" y="708"/>
                </a:cubicBezTo>
                <a:cubicBezTo>
                  <a:pt x="698" y="714"/>
                  <a:pt x="693" y="714"/>
                  <a:pt x="687" y="715"/>
                </a:cubicBezTo>
                <a:cubicBezTo>
                  <a:pt x="681" y="716"/>
                  <a:pt x="670" y="715"/>
                  <a:pt x="663" y="713"/>
                </a:cubicBezTo>
                <a:cubicBezTo>
                  <a:pt x="656" y="711"/>
                  <a:pt x="645" y="710"/>
                  <a:pt x="643" y="705"/>
                </a:cubicBezTo>
                <a:cubicBezTo>
                  <a:pt x="641" y="700"/>
                  <a:pt x="643" y="687"/>
                  <a:pt x="648" y="681"/>
                </a:cubicBezTo>
                <a:cubicBezTo>
                  <a:pt x="653" y="675"/>
                  <a:pt x="670" y="674"/>
                  <a:pt x="675" y="667"/>
                </a:cubicBezTo>
                <a:cubicBezTo>
                  <a:pt x="680" y="660"/>
                  <a:pt x="679" y="649"/>
                  <a:pt x="677" y="638"/>
                </a:cubicBezTo>
                <a:cubicBezTo>
                  <a:pt x="675" y="627"/>
                  <a:pt x="673" y="610"/>
                  <a:pt x="665" y="600"/>
                </a:cubicBezTo>
                <a:cubicBezTo>
                  <a:pt x="657" y="590"/>
                  <a:pt x="645" y="588"/>
                  <a:pt x="629" y="578"/>
                </a:cubicBezTo>
                <a:cubicBezTo>
                  <a:pt x="613" y="568"/>
                  <a:pt x="585" y="550"/>
                  <a:pt x="571" y="537"/>
                </a:cubicBezTo>
                <a:cubicBezTo>
                  <a:pt x="557" y="524"/>
                  <a:pt x="552" y="510"/>
                  <a:pt x="545" y="497"/>
                </a:cubicBezTo>
                <a:cubicBezTo>
                  <a:pt x="538" y="484"/>
                  <a:pt x="536" y="470"/>
                  <a:pt x="528" y="461"/>
                </a:cubicBezTo>
                <a:cubicBezTo>
                  <a:pt x="520" y="452"/>
                  <a:pt x="508" y="448"/>
                  <a:pt x="497" y="444"/>
                </a:cubicBezTo>
                <a:cubicBezTo>
                  <a:pt x="486" y="440"/>
                  <a:pt x="472" y="435"/>
                  <a:pt x="459" y="434"/>
                </a:cubicBezTo>
                <a:cubicBezTo>
                  <a:pt x="446" y="433"/>
                  <a:pt x="435" y="436"/>
                  <a:pt x="418" y="439"/>
                </a:cubicBezTo>
                <a:cubicBezTo>
                  <a:pt x="401" y="442"/>
                  <a:pt x="375" y="450"/>
                  <a:pt x="358" y="453"/>
                </a:cubicBezTo>
                <a:cubicBezTo>
                  <a:pt x="341" y="456"/>
                  <a:pt x="328" y="456"/>
                  <a:pt x="317" y="458"/>
                </a:cubicBezTo>
                <a:cubicBezTo>
                  <a:pt x="306" y="460"/>
                  <a:pt x="298" y="457"/>
                  <a:pt x="291" y="463"/>
                </a:cubicBezTo>
                <a:cubicBezTo>
                  <a:pt x="284" y="469"/>
                  <a:pt x="279" y="488"/>
                  <a:pt x="276" y="497"/>
                </a:cubicBezTo>
                <a:cubicBezTo>
                  <a:pt x="273" y="506"/>
                  <a:pt x="271" y="493"/>
                  <a:pt x="271" y="516"/>
                </a:cubicBezTo>
                <a:cubicBezTo>
                  <a:pt x="271" y="539"/>
                  <a:pt x="273" y="610"/>
                  <a:pt x="274" y="633"/>
                </a:cubicBezTo>
                <a:cubicBezTo>
                  <a:pt x="275" y="656"/>
                  <a:pt x="278" y="649"/>
                  <a:pt x="279" y="655"/>
                </a:cubicBezTo>
                <a:cubicBezTo>
                  <a:pt x="280" y="661"/>
                  <a:pt x="283" y="665"/>
                  <a:pt x="279" y="672"/>
                </a:cubicBezTo>
                <a:cubicBezTo>
                  <a:pt x="275" y="679"/>
                  <a:pt x="259" y="686"/>
                  <a:pt x="255" y="696"/>
                </a:cubicBezTo>
                <a:cubicBezTo>
                  <a:pt x="251" y="706"/>
                  <a:pt x="257" y="723"/>
                  <a:pt x="255" y="732"/>
                </a:cubicBezTo>
                <a:cubicBezTo>
                  <a:pt x="253" y="741"/>
                  <a:pt x="247" y="748"/>
                  <a:pt x="243" y="753"/>
                </a:cubicBezTo>
                <a:cubicBezTo>
                  <a:pt x="239" y="758"/>
                  <a:pt x="233" y="763"/>
                  <a:pt x="228" y="763"/>
                </a:cubicBezTo>
                <a:cubicBezTo>
                  <a:pt x="223" y="763"/>
                  <a:pt x="219" y="758"/>
                  <a:pt x="214" y="756"/>
                </a:cubicBezTo>
                <a:cubicBezTo>
                  <a:pt x="209" y="754"/>
                  <a:pt x="199" y="755"/>
                  <a:pt x="195" y="751"/>
                </a:cubicBezTo>
                <a:cubicBezTo>
                  <a:pt x="191" y="747"/>
                  <a:pt x="194" y="735"/>
                  <a:pt x="192" y="729"/>
                </a:cubicBezTo>
                <a:cubicBezTo>
                  <a:pt x="190" y="723"/>
                  <a:pt x="179" y="721"/>
                  <a:pt x="183" y="713"/>
                </a:cubicBezTo>
                <a:cubicBezTo>
                  <a:pt x="187" y="705"/>
                  <a:pt x="208" y="690"/>
                  <a:pt x="214" y="681"/>
                </a:cubicBezTo>
                <a:cubicBezTo>
                  <a:pt x="220" y="672"/>
                  <a:pt x="221" y="682"/>
                  <a:pt x="221" y="657"/>
                </a:cubicBezTo>
                <a:cubicBezTo>
                  <a:pt x="221" y="632"/>
                  <a:pt x="218" y="564"/>
                  <a:pt x="216" y="533"/>
                </a:cubicBezTo>
                <a:cubicBezTo>
                  <a:pt x="214" y="502"/>
                  <a:pt x="216" y="494"/>
                  <a:pt x="211" y="473"/>
                </a:cubicBezTo>
                <a:cubicBezTo>
                  <a:pt x="206" y="452"/>
                  <a:pt x="194" y="426"/>
                  <a:pt x="185" y="405"/>
                </a:cubicBezTo>
                <a:cubicBezTo>
                  <a:pt x="176" y="384"/>
                  <a:pt x="161" y="365"/>
                  <a:pt x="156" y="348"/>
                </a:cubicBezTo>
                <a:cubicBezTo>
                  <a:pt x="151" y="331"/>
                  <a:pt x="154" y="322"/>
                  <a:pt x="154" y="300"/>
                </a:cubicBezTo>
                <a:cubicBezTo>
                  <a:pt x="154" y="278"/>
                  <a:pt x="157" y="240"/>
                  <a:pt x="154" y="218"/>
                </a:cubicBezTo>
                <a:cubicBezTo>
                  <a:pt x="151" y="196"/>
                  <a:pt x="144" y="183"/>
                  <a:pt x="139" y="170"/>
                </a:cubicBezTo>
                <a:cubicBezTo>
                  <a:pt x="134" y="157"/>
                  <a:pt x="130" y="146"/>
                  <a:pt x="125" y="141"/>
                </a:cubicBezTo>
                <a:cubicBezTo>
                  <a:pt x="120" y="136"/>
                  <a:pt x="115" y="138"/>
                  <a:pt x="101" y="137"/>
                </a:cubicBez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421" name="Text Box 5">
            <a:extLst>
              <a:ext uri="{FF2B5EF4-FFF2-40B4-BE49-F238E27FC236}">
                <a16:creationId xmlns:a16="http://schemas.microsoft.com/office/drawing/2014/main" id="{C9E2BD02-85D2-4DCA-B936-6224089BAF6C}"/>
              </a:ext>
            </a:extLst>
          </p:cNvPr>
          <p:cNvSpPr txBox="1">
            <a:spLocks noChangeArrowheads="1"/>
          </p:cNvSpPr>
          <p:nvPr/>
        </p:nvSpPr>
        <p:spPr bwMode="auto">
          <a:xfrm>
            <a:off x="1609725" y="1071563"/>
            <a:ext cx="5695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3600"/>
              <a:t>Données épidémiologiques</a:t>
            </a:r>
          </a:p>
        </p:txBody>
      </p:sp>
      <p:sp>
        <p:nvSpPr>
          <p:cNvPr id="60422" name="Rectangle 6">
            <a:extLst>
              <a:ext uri="{FF2B5EF4-FFF2-40B4-BE49-F238E27FC236}">
                <a16:creationId xmlns:a16="http://schemas.microsoft.com/office/drawing/2014/main" id="{3C733E16-2C59-472E-B963-23B530D9D838}"/>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54C84A9C-AEF4-4298-A481-37898CADCA46}" type="slidenum">
              <a:rPr lang="fr-FR" altLang="fr-FR" sz="1400">
                <a:ea typeface="ＭＳ Ｐゴシック" panose="020B0600070205080204" pitchFamily="34" charset="-128"/>
              </a:rPr>
              <a:pPr algn="r" eaLnBrk="1" hangingPunct="1">
                <a:spcBef>
                  <a:spcPct val="0"/>
                </a:spcBef>
                <a:buFontTx/>
                <a:buNone/>
              </a:pPr>
              <a:t>11</a:t>
            </a:fld>
            <a:endParaRPr lang="fr-FR" altLang="fr-FR" sz="1400">
              <a:ea typeface="ＭＳ Ｐゴシック" panose="020B0600070205080204"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ABD72723-DEF7-4967-B29C-FA957DBF2F5D}"/>
              </a:ext>
            </a:extLst>
          </p:cNvPr>
          <p:cNvSpPr>
            <a:spLocks noGrp="1" noChangeArrowheads="1"/>
          </p:cNvSpPr>
          <p:nvPr>
            <p:ph type="title"/>
          </p:nvPr>
        </p:nvSpPr>
        <p:spPr>
          <a:xfrm>
            <a:off x="457200" y="196850"/>
            <a:ext cx="8229600" cy="647700"/>
          </a:xfrm>
        </p:spPr>
        <p:txBody>
          <a:bodyPr/>
          <a:lstStyle/>
          <a:p>
            <a:pPr eaLnBrk="1" hangingPunct="1"/>
            <a:r>
              <a:rPr lang="en-US" altLang="fr-FR" sz="3600"/>
              <a:t>Agents étiologiques des ITU </a:t>
            </a:r>
          </a:p>
        </p:txBody>
      </p:sp>
      <p:sp>
        <p:nvSpPr>
          <p:cNvPr id="62467" name="Rectangle 3">
            <a:extLst>
              <a:ext uri="{FF2B5EF4-FFF2-40B4-BE49-F238E27FC236}">
                <a16:creationId xmlns:a16="http://schemas.microsoft.com/office/drawing/2014/main" id="{636AE301-8114-414E-BD52-06558671C2A8}"/>
              </a:ext>
            </a:extLst>
          </p:cNvPr>
          <p:cNvSpPr>
            <a:spLocks noGrp="1" noChangeArrowheads="1"/>
          </p:cNvSpPr>
          <p:nvPr>
            <p:ph type="body" idx="1"/>
          </p:nvPr>
        </p:nvSpPr>
        <p:spPr>
          <a:xfrm>
            <a:off x="457200" y="2020888"/>
            <a:ext cx="8229600" cy="4525962"/>
          </a:xfrm>
        </p:spPr>
        <p:txBody>
          <a:bodyPr/>
          <a:lstStyle/>
          <a:p>
            <a:pPr eaLnBrk="1" hangingPunct="1">
              <a:lnSpc>
                <a:spcPct val="90000"/>
              </a:lnSpc>
              <a:spcBef>
                <a:spcPct val="0"/>
              </a:spcBef>
            </a:pPr>
            <a:r>
              <a:rPr lang="en-US" altLang="fr-FR" sz="2800" b="1"/>
              <a:t>Gram négatif:~ 65%</a:t>
            </a:r>
          </a:p>
          <a:p>
            <a:pPr lvl="1" eaLnBrk="1" hangingPunct="1">
              <a:lnSpc>
                <a:spcPct val="90000"/>
              </a:lnSpc>
              <a:spcBef>
                <a:spcPct val="0"/>
              </a:spcBef>
            </a:pPr>
            <a:r>
              <a:rPr lang="en-US" altLang="fr-FR" sz="2400" i="1">
                <a:solidFill>
                  <a:schemeClr val="hlink"/>
                </a:solidFill>
              </a:rPr>
              <a:t>E. coli</a:t>
            </a:r>
            <a:r>
              <a:rPr lang="en-US" altLang="fr-FR" sz="2400">
                <a:solidFill>
                  <a:schemeClr val="hlink"/>
                </a:solidFill>
              </a:rPr>
              <a:t> : 30-50%</a:t>
            </a:r>
          </a:p>
          <a:p>
            <a:pPr lvl="1" eaLnBrk="1" hangingPunct="1">
              <a:lnSpc>
                <a:spcPct val="90000"/>
              </a:lnSpc>
              <a:spcBef>
                <a:spcPct val="0"/>
              </a:spcBef>
            </a:pPr>
            <a:r>
              <a:rPr lang="en-US" altLang="fr-FR" sz="2400" i="1">
                <a:solidFill>
                  <a:srgbClr val="FF0000"/>
                </a:solidFill>
              </a:rPr>
              <a:t>Pseudomonas aeruginosa</a:t>
            </a:r>
            <a:r>
              <a:rPr lang="en-US" altLang="fr-FR" sz="2400">
                <a:solidFill>
                  <a:srgbClr val="FF0000"/>
                </a:solidFill>
              </a:rPr>
              <a:t> : 2-11%</a:t>
            </a:r>
          </a:p>
          <a:p>
            <a:pPr lvl="1" eaLnBrk="1" hangingPunct="1">
              <a:lnSpc>
                <a:spcPct val="90000"/>
              </a:lnSpc>
              <a:spcBef>
                <a:spcPct val="0"/>
              </a:spcBef>
            </a:pPr>
            <a:r>
              <a:rPr lang="en-US" altLang="fr-FR" sz="2400" i="1"/>
              <a:t>Enterobacter</a:t>
            </a:r>
            <a:r>
              <a:rPr lang="en-US" altLang="fr-FR" sz="2400"/>
              <a:t> : 3%</a:t>
            </a:r>
          </a:p>
          <a:p>
            <a:pPr lvl="1" eaLnBrk="1" hangingPunct="1">
              <a:lnSpc>
                <a:spcPct val="90000"/>
              </a:lnSpc>
              <a:spcBef>
                <a:spcPct val="0"/>
              </a:spcBef>
            </a:pPr>
            <a:r>
              <a:rPr lang="en-US" altLang="fr-FR" sz="2400" i="1"/>
              <a:t>Klebsiella </a:t>
            </a:r>
            <a:r>
              <a:rPr lang="en-US" altLang="fr-FR" sz="2400"/>
              <a:t>: 4%</a:t>
            </a:r>
          </a:p>
          <a:p>
            <a:pPr lvl="1" eaLnBrk="1" hangingPunct="1">
              <a:lnSpc>
                <a:spcPct val="90000"/>
              </a:lnSpc>
              <a:spcBef>
                <a:spcPct val="0"/>
              </a:spcBef>
            </a:pPr>
            <a:r>
              <a:rPr lang="en-US" altLang="fr-FR" sz="2400" i="1"/>
              <a:t>Pasteurella</a:t>
            </a:r>
          </a:p>
          <a:p>
            <a:pPr lvl="1" eaLnBrk="1" hangingPunct="1">
              <a:lnSpc>
                <a:spcPct val="90000"/>
              </a:lnSpc>
              <a:spcBef>
                <a:spcPct val="0"/>
              </a:spcBef>
            </a:pPr>
            <a:endParaRPr lang="en-US" altLang="fr-FR" sz="2400"/>
          </a:p>
          <a:p>
            <a:pPr eaLnBrk="1" hangingPunct="1">
              <a:lnSpc>
                <a:spcPct val="90000"/>
              </a:lnSpc>
              <a:spcBef>
                <a:spcPct val="0"/>
              </a:spcBef>
            </a:pPr>
            <a:r>
              <a:rPr lang="en-US" altLang="fr-FR" sz="2800" b="1"/>
              <a:t>Gram positif:~ 35%</a:t>
            </a:r>
          </a:p>
          <a:p>
            <a:pPr lvl="1" eaLnBrk="1" hangingPunct="1">
              <a:lnSpc>
                <a:spcPct val="90000"/>
              </a:lnSpc>
              <a:spcBef>
                <a:spcPct val="0"/>
              </a:spcBef>
            </a:pPr>
            <a:r>
              <a:rPr lang="en-US" altLang="fr-FR" sz="2400" i="1">
                <a:solidFill>
                  <a:schemeClr val="hlink"/>
                </a:solidFill>
              </a:rPr>
              <a:t>Staphylococcus</a:t>
            </a:r>
            <a:r>
              <a:rPr lang="en-US" altLang="fr-FR" sz="2400">
                <a:solidFill>
                  <a:schemeClr val="hlink"/>
                </a:solidFill>
              </a:rPr>
              <a:t> : 10-19%</a:t>
            </a:r>
          </a:p>
          <a:p>
            <a:pPr lvl="1" eaLnBrk="1" hangingPunct="1">
              <a:lnSpc>
                <a:spcPct val="90000"/>
              </a:lnSpc>
              <a:spcBef>
                <a:spcPct val="0"/>
              </a:spcBef>
            </a:pPr>
            <a:r>
              <a:rPr lang="en-US" altLang="fr-FR" sz="2400" i="1">
                <a:solidFill>
                  <a:schemeClr val="hlink"/>
                </a:solidFill>
              </a:rPr>
              <a:t>Streptococcus</a:t>
            </a:r>
            <a:r>
              <a:rPr lang="en-US" altLang="fr-FR" sz="2400">
                <a:solidFill>
                  <a:schemeClr val="hlink"/>
                </a:solidFill>
              </a:rPr>
              <a:t> :    4%</a:t>
            </a:r>
          </a:p>
          <a:p>
            <a:pPr lvl="1" eaLnBrk="1" hangingPunct="1">
              <a:lnSpc>
                <a:spcPct val="90000"/>
              </a:lnSpc>
              <a:spcBef>
                <a:spcPct val="0"/>
              </a:spcBef>
            </a:pPr>
            <a:r>
              <a:rPr lang="en-US" altLang="fr-FR" sz="2400" i="1">
                <a:solidFill>
                  <a:schemeClr val="hlink"/>
                </a:solidFill>
              </a:rPr>
              <a:t>Enterococcus </a:t>
            </a:r>
            <a:r>
              <a:rPr lang="en-US" altLang="fr-FR" sz="2400">
                <a:solidFill>
                  <a:schemeClr val="hlink"/>
                </a:solidFill>
              </a:rPr>
              <a:t>:     11%</a:t>
            </a:r>
          </a:p>
          <a:p>
            <a:pPr lvl="1" eaLnBrk="1" hangingPunct="1">
              <a:lnSpc>
                <a:spcPct val="90000"/>
              </a:lnSpc>
              <a:spcBef>
                <a:spcPct val="0"/>
              </a:spcBef>
            </a:pPr>
            <a:endParaRPr lang="en-US" altLang="fr-FR" sz="2400">
              <a:solidFill>
                <a:schemeClr val="hlink"/>
              </a:solidFill>
            </a:endParaRPr>
          </a:p>
        </p:txBody>
      </p:sp>
      <p:sp>
        <p:nvSpPr>
          <p:cNvPr id="62468" name="Text Box 4">
            <a:extLst>
              <a:ext uri="{FF2B5EF4-FFF2-40B4-BE49-F238E27FC236}">
                <a16:creationId xmlns:a16="http://schemas.microsoft.com/office/drawing/2014/main" id="{F4C6AC4F-7135-41AA-886E-778248A3F606}"/>
              </a:ext>
            </a:extLst>
          </p:cNvPr>
          <p:cNvSpPr txBox="1">
            <a:spLocks noChangeArrowheads="1"/>
          </p:cNvSpPr>
          <p:nvPr/>
        </p:nvSpPr>
        <p:spPr bwMode="auto">
          <a:xfrm>
            <a:off x="1609725" y="1093788"/>
            <a:ext cx="5695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3600"/>
              <a:t>Données épidémiologiques</a:t>
            </a:r>
          </a:p>
        </p:txBody>
      </p:sp>
      <p:sp>
        <p:nvSpPr>
          <p:cNvPr id="62469" name="Freeform 5">
            <a:extLst>
              <a:ext uri="{FF2B5EF4-FFF2-40B4-BE49-F238E27FC236}">
                <a16:creationId xmlns:a16="http://schemas.microsoft.com/office/drawing/2014/main" id="{57392A27-1B98-4E62-AF5B-F1061785EAF3}"/>
              </a:ext>
            </a:extLst>
          </p:cNvPr>
          <p:cNvSpPr>
            <a:spLocks/>
          </p:cNvSpPr>
          <p:nvPr/>
        </p:nvSpPr>
        <p:spPr bwMode="invGray">
          <a:xfrm>
            <a:off x="7569200" y="1171575"/>
            <a:ext cx="1096963" cy="812800"/>
          </a:xfrm>
          <a:custGeom>
            <a:avLst/>
            <a:gdLst>
              <a:gd name="T0" fmla="*/ 2147483646 w 691"/>
              <a:gd name="T1" fmla="*/ 2147483646 h 512"/>
              <a:gd name="T2" fmla="*/ 2147483646 w 691"/>
              <a:gd name="T3" fmla="*/ 2147483646 h 512"/>
              <a:gd name="T4" fmla="*/ 2147483646 w 691"/>
              <a:gd name="T5" fmla="*/ 2147483646 h 512"/>
              <a:gd name="T6" fmla="*/ 2147483646 w 691"/>
              <a:gd name="T7" fmla="*/ 2147483646 h 512"/>
              <a:gd name="T8" fmla="*/ 2147483646 w 691"/>
              <a:gd name="T9" fmla="*/ 2147483646 h 512"/>
              <a:gd name="T10" fmla="*/ 2147483646 w 691"/>
              <a:gd name="T11" fmla="*/ 2147483646 h 512"/>
              <a:gd name="T12" fmla="*/ 2147483646 w 691"/>
              <a:gd name="T13" fmla="*/ 2147483646 h 512"/>
              <a:gd name="T14" fmla="*/ 2147483646 w 691"/>
              <a:gd name="T15" fmla="*/ 2147483646 h 512"/>
              <a:gd name="T16" fmla="*/ 2147483646 w 691"/>
              <a:gd name="T17" fmla="*/ 2147483646 h 512"/>
              <a:gd name="T18" fmla="*/ 2147483646 w 691"/>
              <a:gd name="T19" fmla="*/ 2147483646 h 512"/>
              <a:gd name="T20" fmla="*/ 2147483646 w 691"/>
              <a:gd name="T21" fmla="*/ 2147483646 h 512"/>
              <a:gd name="T22" fmla="*/ 2147483646 w 691"/>
              <a:gd name="T23" fmla="*/ 2147483646 h 512"/>
              <a:gd name="T24" fmla="*/ 2147483646 w 691"/>
              <a:gd name="T25" fmla="*/ 2147483646 h 512"/>
              <a:gd name="T26" fmla="*/ 2147483646 w 691"/>
              <a:gd name="T27" fmla="*/ 2147483646 h 512"/>
              <a:gd name="T28" fmla="*/ 2147483646 w 691"/>
              <a:gd name="T29" fmla="*/ 2147483646 h 512"/>
              <a:gd name="T30" fmla="*/ 2147483646 w 691"/>
              <a:gd name="T31" fmla="*/ 2147483646 h 512"/>
              <a:gd name="T32" fmla="*/ 2147483646 w 691"/>
              <a:gd name="T33" fmla="*/ 2147483646 h 512"/>
              <a:gd name="T34" fmla="*/ 2147483646 w 691"/>
              <a:gd name="T35" fmla="*/ 2147483646 h 512"/>
              <a:gd name="T36" fmla="*/ 2147483646 w 691"/>
              <a:gd name="T37" fmla="*/ 2147483646 h 512"/>
              <a:gd name="T38" fmla="*/ 2147483646 w 691"/>
              <a:gd name="T39" fmla="*/ 2147483646 h 512"/>
              <a:gd name="T40" fmla="*/ 2147483646 w 691"/>
              <a:gd name="T41" fmla="*/ 2147483646 h 512"/>
              <a:gd name="T42" fmla="*/ 2147483646 w 691"/>
              <a:gd name="T43" fmla="*/ 2147483646 h 512"/>
              <a:gd name="T44" fmla="*/ 2147483646 w 691"/>
              <a:gd name="T45" fmla="*/ 2147483646 h 512"/>
              <a:gd name="T46" fmla="*/ 2147483646 w 691"/>
              <a:gd name="T47" fmla="*/ 2147483646 h 512"/>
              <a:gd name="T48" fmla="*/ 2147483646 w 691"/>
              <a:gd name="T49" fmla="*/ 2147483646 h 512"/>
              <a:gd name="T50" fmla="*/ 2147483646 w 691"/>
              <a:gd name="T51" fmla="*/ 2147483646 h 512"/>
              <a:gd name="T52" fmla="*/ 2147483646 w 691"/>
              <a:gd name="T53" fmla="*/ 2147483646 h 512"/>
              <a:gd name="T54" fmla="*/ 2147483646 w 691"/>
              <a:gd name="T55" fmla="*/ 2147483646 h 512"/>
              <a:gd name="T56" fmla="*/ 2147483646 w 691"/>
              <a:gd name="T57" fmla="*/ 2147483646 h 512"/>
              <a:gd name="T58" fmla="*/ 2147483646 w 691"/>
              <a:gd name="T59" fmla="*/ 2147483646 h 512"/>
              <a:gd name="T60" fmla="*/ 2147483646 w 691"/>
              <a:gd name="T61" fmla="*/ 2147483646 h 512"/>
              <a:gd name="T62" fmla="*/ 2147483646 w 691"/>
              <a:gd name="T63" fmla="*/ 2147483646 h 512"/>
              <a:gd name="T64" fmla="*/ 2147483646 w 691"/>
              <a:gd name="T65" fmla="*/ 2147483646 h 512"/>
              <a:gd name="T66" fmla="*/ 2147483646 w 691"/>
              <a:gd name="T67" fmla="*/ 2147483646 h 512"/>
              <a:gd name="T68" fmla="*/ 2147483646 w 691"/>
              <a:gd name="T69" fmla="*/ 2147483646 h 512"/>
              <a:gd name="T70" fmla="*/ 2147483646 w 691"/>
              <a:gd name="T71" fmla="*/ 2147483646 h 512"/>
              <a:gd name="T72" fmla="*/ 2147483646 w 691"/>
              <a:gd name="T73" fmla="*/ 2147483646 h 512"/>
              <a:gd name="T74" fmla="*/ 2147483646 w 691"/>
              <a:gd name="T75" fmla="*/ 2147483646 h 512"/>
              <a:gd name="T76" fmla="*/ 2147483646 w 691"/>
              <a:gd name="T77" fmla="*/ 2147483646 h 512"/>
              <a:gd name="T78" fmla="*/ 2147483646 w 691"/>
              <a:gd name="T79" fmla="*/ 2147483646 h 512"/>
              <a:gd name="T80" fmla="*/ 2147483646 w 691"/>
              <a:gd name="T81" fmla="*/ 2147483646 h 512"/>
              <a:gd name="T82" fmla="*/ 2147483646 w 691"/>
              <a:gd name="T83" fmla="*/ 2147483646 h 5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91" h="512">
                <a:moveTo>
                  <a:pt x="4" y="96"/>
                </a:moveTo>
                <a:cubicBezTo>
                  <a:pt x="8" y="87"/>
                  <a:pt x="23" y="84"/>
                  <a:pt x="30" y="78"/>
                </a:cubicBezTo>
                <a:cubicBezTo>
                  <a:pt x="37" y="72"/>
                  <a:pt x="41" y="67"/>
                  <a:pt x="46" y="62"/>
                </a:cubicBezTo>
                <a:cubicBezTo>
                  <a:pt x="51" y="57"/>
                  <a:pt x="55" y="52"/>
                  <a:pt x="62" y="48"/>
                </a:cubicBezTo>
                <a:cubicBezTo>
                  <a:pt x="69" y="44"/>
                  <a:pt x="85" y="42"/>
                  <a:pt x="90" y="38"/>
                </a:cubicBezTo>
                <a:cubicBezTo>
                  <a:pt x="95" y="34"/>
                  <a:pt x="91" y="28"/>
                  <a:pt x="90" y="22"/>
                </a:cubicBezTo>
                <a:cubicBezTo>
                  <a:pt x="89" y="16"/>
                  <a:pt x="82" y="4"/>
                  <a:pt x="86" y="2"/>
                </a:cubicBezTo>
                <a:cubicBezTo>
                  <a:pt x="90" y="0"/>
                  <a:pt x="106" y="8"/>
                  <a:pt x="114" y="12"/>
                </a:cubicBezTo>
                <a:cubicBezTo>
                  <a:pt x="122" y="16"/>
                  <a:pt x="124" y="20"/>
                  <a:pt x="132" y="28"/>
                </a:cubicBezTo>
                <a:cubicBezTo>
                  <a:pt x="140" y="36"/>
                  <a:pt x="150" y="48"/>
                  <a:pt x="162" y="62"/>
                </a:cubicBezTo>
                <a:cubicBezTo>
                  <a:pt x="174" y="76"/>
                  <a:pt x="188" y="103"/>
                  <a:pt x="206" y="114"/>
                </a:cubicBezTo>
                <a:cubicBezTo>
                  <a:pt x="224" y="125"/>
                  <a:pt x="253" y="125"/>
                  <a:pt x="270" y="128"/>
                </a:cubicBezTo>
                <a:cubicBezTo>
                  <a:pt x="287" y="131"/>
                  <a:pt x="291" y="133"/>
                  <a:pt x="306" y="132"/>
                </a:cubicBezTo>
                <a:cubicBezTo>
                  <a:pt x="321" y="131"/>
                  <a:pt x="344" y="125"/>
                  <a:pt x="362" y="122"/>
                </a:cubicBezTo>
                <a:cubicBezTo>
                  <a:pt x="380" y="119"/>
                  <a:pt x="397" y="114"/>
                  <a:pt x="416" y="112"/>
                </a:cubicBezTo>
                <a:cubicBezTo>
                  <a:pt x="435" y="110"/>
                  <a:pt x="459" y="110"/>
                  <a:pt x="478" y="112"/>
                </a:cubicBezTo>
                <a:cubicBezTo>
                  <a:pt x="497" y="114"/>
                  <a:pt x="514" y="121"/>
                  <a:pt x="528" y="124"/>
                </a:cubicBezTo>
                <a:cubicBezTo>
                  <a:pt x="542" y="127"/>
                  <a:pt x="554" y="128"/>
                  <a:pt x="564" y="132"/>
                </a:cubicBezTo>
                <a:cubicBezTo>
                  <a:pt x="574" y="136"/>
                  <a:pt x="583" y="142"/>
                  <a:pt x="590" y="148"/>
                </a:cubicBezTo>
                <a:cubicBezTo>
                  <a:pt x="597" y="154"/>
                  <a:pt x="602" y="157"/>
                  <a:pt x="606" y="168"/>
                </a:cubicBezTo>
                <a:cubicBezTo>
                  <a:pt x="610" y="179"/>
                  <a:pt x="612" y="196"/>
                  <a:pt x="616" y="218"/>
                </a:cubicBezTo>
                <a:cubicBezTo>
                  <a:pt x="620" y="240"/>
                  <a:pt x="617" y="273"/>
                  <a:pt x="628" y="300"/>
                </a:cubicBezTo>
                <a:cubicBezTo>
                  <a:pt x="639" y="327"/>
                  <a:pt x="677" y="366"/>
                  <a:pt x="684" y="382"/>
                </a:cubicBezTo>
                <a:cubicBezTo>
                  <a:pt x="691" y="398"/>
                  <a:pt x="677" y="395"/>
                  <a:pt x="672" y="396"/>
                </a:cubicBezTo>
                <a:cubicBezTo>
                  <a:pt x="667" y="397"/>
                  <a:pt x="661" y="391"/>
                  <a:pt x="654" y="386"/>
                </a:cubicBezTo>
                <a:cubicBezTo>
                  <a:pt x="647" y="381"/>
                  <a:pt x="640" y="376"/>
                  <a:pt x="632" y="366"/>
                </a:cubicBezTo>
                <a:cubicBezTo>
                  <a:pt x="624" y="356"/>
                  <a:pt x="614" y="339"/>
                  <a:pt x="608" y="324"/>
                </a:cubicBezTo>
                <a:cubicBezTo>
                  <a:pt x="602" y="309"/>
                  <a:pt x="599" y="286"/>
                  <a:pt x="596" y="274"/>
                </a:cubicBezTo>
                <a:cubicBezTo>
                  <a:pt x="593" y="262"/>
                  <a:pt x="590" y="250"/>
                  <a:pt x="588" y="252"/>
                </a:cubicBezTo>
                <a:cubicBezTo>
                  <a:pt x="586" y="254"/>
                  <a:pt x="583" y="269"/>
                  <a:pt x="582" y="284"/>
                </a:cubicBezTo>
                <a:cubicBezTo>
                  <a:pt x="581" y="299"/>
                  <a:pt x="582" y="326"/>
                  <a:pt x="584" y="342"/>
                </a:cubicBezTo>
                <a:cubicBezTo>
                  <a:pt x="586" y="358"/>
                  <a:pt x="588" y="370"/>
                  <a:pt x="592" y="380"/>
                </a:cubicBezTo>
                <a:cubicBezTo>
                  <a:pt x="596" y="390"/>
                  <a:pt x="607" y="398"/>
                  <a:pt x="610" y="404"/>
                </a:cubicBezTo>
                <a:cubicBezTo>
                  <a:pt x="613" y="410"/>
                  <a:pt x="612" y="409"/>
                  <a:pt x="608" y="418"/>
                </a:cubicBezTo>
                <a:cubicBezTo>
                  <a:pt x="604" y="427"/>
                  <a:pt x="597" y="443"/>
                  <a:pt x="588" y="456"/>
                </a:cubicBezTo>
                <a:cubicBezTo>
                  <a:pt x="579" y="469"/>
                  <a:pt x="564" y="490"/>
                  <a:pt x="556" y="498"/>
                </a:cubicBezTo>
                <a:cubicBezTo>
                  <a:pt x="548" y="506"/>
                  <a:pt x="545" y="505"/>
                  <a:pt x="538" y="506"/>
                </a:cubicBezTo>
                <a:cubicBezTo>
                  <a:pt x="531" y="507"/>
                  <a:pt x="518" y="505"/>
                  <a:pt x="512" y="502"/>
                </a:cubicBezTo>
                <a:cubicBezTo>
                  <a:pt x="506" y="499"/>
                  <a:pt x="505" y="494"/>
                  <a:pt x="504" y="490"/>
                </a:cubicBezTo>
                <a:cubicBezTo>
                  <a:pt x="503" y="486"/>
                  <a:pt x="504" y="481"/>
                  <a:pt x="508" y="478"/>
                </a:cubicBezTo>
                <a:cubicBezTo>
                  <a:pt x="512" y="475"/>
                  <a:pt x="519" y="478"/>
                  <a:pt x="526" y="472"/>
                </a:cubicBezTo>
                <a:cubicBezTo>
                  <a:pt x="533" y="466"/>
                  <a:pt x="545" y="448"/>
                  <a:pt x="550" y="440"/>
                </a:cubicBezTo>
                <a:cubicBezTo>
                  <a:pt x="555" y="432"/>
                  <a:pt x="555" y="430"/>
                  <a:pt x="554" y="426"/>
                </a:cubicBezTo>
                <a:cubicBezTo>
                  <a:pt x="553" y="422"/>
                  <a:pt x="549" y="413"/>
                  <a:pt x="544" y="414"/>
                </a:cubicBezTo>
                <a:cubicBezTo>
                  <a:pt x="539" y="415"/>
                  <a:pt x="534" y="420"/>
                  <a:pt x="526" y="430"/>
                </a:cubicBezTo>
                <a:cubicBezTo>
                  <a:pt x="518" y="440"/>
                  <a:pt x="510" y="463"/>
                  <a:pt x="498" y="472"/>
                </a:cubicBezTo>
                <a:cubicBezTo>
                  <a:pt x="486" y="481"/>
                  <a:pt x="467" y="480"/>
                  <a:pt x="456" y="482"/>
                </a:cubicBezTo>
                <a:cubicBezTo>
                  <a:pt x="445" y="484"/>
                  <a:pt x="438" y="485"/>
                  <a:pt x="434" y="482"/>
                </a:cubicBezTo>
                <a:cubicBezTo>
                  <a:pt x="430" y="479"/>
                  <a:pt x="429" y="470"/>
                  <a:pt x="434" y="464"/>
                </a:cubicBezTo>
                <a:cubicBezTo>
                  <a:pt x="439" y="458"/>
                  <a:pt x="458" y="454"/>
                  <a:pt x="466" y="448"/>
                </a:cubicBezTo>
                <a:cubicBezTo>
                  <a:pt x="474" y="442"/>
                  <a:pt x="477" y="439"/>
                  <a:pt x="484" y="430"/>
                </a:cubicBezTo>
                <a:cubicBezTo>
                  <a:pt x="491" y="421"/>
                  <a:pt x="507" y="408"/>
                  <a:pt x="508" y="396"/>
                </a:cubicBezTo>
                <a:cubicBezTo>
                  <a:pt x="509" y="384"/>
                  <a:pt x="498" y="369"/>
                  <a:pt x="488" y="356"/>
                </a:cubicBezTo>
                <a:cubicBezTo>
                  <a:pt x="478" y="343"/>
                  <a:pt x="455" y="327"/>
                  <a:pt x="446" y="316"/>
                </a:cubicBezTo>
                <a:cubicBezTo>
                  <a:pt x="437" y="305"/>
                  <a:pt x="439" y="294"/>
                  <a:pt x="432" y="292"/>
                </a:cubicBezTo>
                <a:cubicBezTo>
                  <a:pt x="425" y="290"/>
                  <a:pt x="416" y="301"/>
                  <a:pt x="404" y="304"/>
                </a:cubicBezTo>
                <a:cubicBezTo>
                  <a:pt x="392" y="307"/>
                  <a:pt x="375" y="310"/>
                  <a:pt x="362" y="310"/>
                </a:cubicBezTo>
                <a:cubicBezTo>
                  <a:pt x="349" y="310"/>
                  <a:pt x="334" y="304"/>
                  <a:pt x="326" y="302"/>
                </a:cubicBezTo>
                <a:cubicBezTo>
                  <a:pt x="318" y="300"/>
                  <a:pt x="316" y="295"/>
                  <a:pt x="312" y="300"/>
                </a:cubicBezTo>
                <a:cubicBezTo>
                  <a:pt x="308" y="305"/>
                  <a:pt x="307" y="322"/>
                  <a:pt x="304" y="334"/>
                </a:cubicBezTo>
                <a:cubicBezTo>
                  <a:pt x="301" y="346"/>
                  <a:pt x="299" y="363"/>
                  <a:pt x="296" y="374"/>
                </a:cubicBezTo>
                <a:cubicBezTo>
                  <a:pt x="293" y="385"/>
                  <a:pt x="290" y="388"/>
                  <a:pt x="288" y="402"/>
                </a:cubicBezTo>
                <a:cubicBezTo>
                  <a:pt x="286" y="416"/>
                  <a:pt x="284" y="444"/>
                  <a:pt x="282" y="458"/>
                </a:cubicBezTo>
                <a:cubicBezTo>
                  <a:pt x="280" y="472"/>
                  <a:pt x="282" y="480"/>
                  <a:pt x="278" y="488"/>
                </a:cubicBezTo>
                <a:cubicBezTo>
                  <a:pt x="274" y="496"/>
                  <a:pt x="268" y="504"/>
                  <a:pt x="260" y="508"/>
                </a:cubicBezTo>
                <a:cubicBezTo>
                  <a:pt x="252" y="512"/>
                  <a:pt x="240" y="512"/>
                  <a:pt x="232" y="512"/>
                </a:cubicBezTo>
                <a:cubicBezTo>
                  <a:pt x="224" y="512"/>
                  <a:pt x="214" y="509"/>
                  <a:pt x="212" y="506"/>
                </a:cubicBezTo>
                <a:cubicBezTo>
                  <a:pt x="210" y="503"/>
                  <a:pt x="214" y="497"/>
                  <a:pt x="218" y="492"/>
                </a:cubicBezTo>
                <a:cubicBezTo>
                  <a:pt x="222" y="487"/>
                  <a:pt x="232" y="483"/>
                  <a:pt x="236" y="476"/>
                </a:cubicBezTo>
                <a:cubicBezTo>
                  <a:pt x="240" y="469"/>
                  <a:pt x="239" y="456"/>
                  <a:pt x="240" y="448"/>
                </a:cubicBezTo>
                <a:cubicBezTo>
                  <a:pt x="241" y="440"/>
                  <a:pt x="242" y="425"/>
                  <a:pt x="240" y="426"/>
                </a:cubicBezTo>
                <a:cubicBezTo>
                  <a:pt x="238" y="427"/>
                  <a:pt x="232" y="443"/>
                  <a:pt x="230" y="452"/>
                </a:cubicBezTo>
                <a:cubicBezTo>
                  <a:pt x="228" y="461"/>
                  <a:pt x="233" y="471"/>
                  <a:pt x="230" y="478"/>
                </a:cubicBezTo>
                <a:cubicBezTo>
                  <a:pt x="227" y="485"/>
                  <a:pt x="219" y="491"/>
                  <a:pt x="212" y="494"/>
                </a:cubicBezTo>
                <a:cubicBezTo>
                  <a:pt x="205" y="497"/>
                  <a:pt x="195" y="499"/>
                  <a:pt x="188" y="498"/>
                </a:cubicBezTo>
                <a:cubicBezTo>
                  <a:pt x="181" y="497"/>
                  <a:pt x="175" y="492"/>
                  <a:pt x="172" y="488"/>
                </a:cubicBezTo>
                <a:cubicBezTo>
                  <a:pt x="169" y="484"/>
                  <a:pt x="169" y="477"/>
                  <a:pt x="172" y="472"/>
                </a:cubicBezTo>
                <a:cubicBezTo>
                  <a:pt x="175" y="467"/>
                  <a:pt x="189" y="479"/>
                  <a:pt x="192" y="458"/>
                </a:cubicBezTo>
                <a:cubicBezTo>
                  <a:pt x="195" y="437"/>
                  <a:pt x="194" y="377"/>
                  <a:pt x="190" y="348"/>
                </a:cubicBezTo>
                <a:cubicBezTo>
                  <a:pt x="186" y="319"/>
                  <a:pt x="180" y="307"/>
                  <a:pt x="168" y="286"/>
                </a:cubicBezTo>
                <a:cubicBezTo>
                  <a:pt x="156" y="265"/>
                  <a:pt x="131" y="247"/>
                  <a:pt x="116" y="224"/>
                </a:cubicBezTo>
                <a:cubicBezTo>
                  <a:pt x="101" y="201"/>
                  <a:pt x="93" y="164"/>
                  <a:pt x="80" y="150"/>
                </a:cubicBezTo>
                <a:cubicBezTo>
                  <a:pt x="67" y="136"/>
                  <a:pt x="52" y="143"/>
                  <a:pt x="40" y="140"/>
                </a:cubicBezTo>
                <a:cubicBezTo>
                  <a:pt x="28" y="137"/>
                  <a:pt x="12" y="139"/>
                  <a:pt x="6" y="132"/>
                </a:cubicBezTo>
                <a:cubicBezTo>
                  <a:pt x="0" y="125"/>
                  <a:pt x="1" y="105"/>
                  <a:pt x="4" y="96"/>
                </a:cubicBezTo>
                <a:close/>
              </a:path>
            </a:pathLst>
          </a:custGeom>
          <a:solidFill>
            <a:schemeClr val="tx1"/>
          </a:solid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2470" name="Rectangle 6">
            <a:extLst>
              <a:ext uri="{FF2B5EF4-FFF2-40B4-BE49-F238E27FC236}">
                <a16:creationId xmlns:a16="http://schemas.microsoft.com/office/drawing/2014/main" id="{A7C1F373-0E37-4E48-94F1-7E0834491874}"/>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650E848E-2329-4265-B287-42F012EB24B1}" type="slidenum">
              <a:rPr lang="fr-FR" altLang="fr-FR" sz="1400">
                <a:ea typeface="ＭＳ Ｐゴシック" panose="020B0600070205080204" pitchFamily="34" charset="-128"/>
              </a:rPr>
              <a:pPr algn="r" eaLnBrk="1" hangingPunct="1">
                <a:spcBef>
                  <a:spcPct val="0"/>
                </a:spcBef>
                <a:buFontTx/>
                <a:buNone/>
              </a:pPr>
              <a:t>12</a:t>
            </a:fld>
            <a:endParaRPr lang="fr-FR" altLang="fr-FR" sz="1400">
              <a:ea typeface="ＭＳ Ｐゴシック" panose="020B0600070205080204"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F21EDC35-C101-4D7A-85A6-57127E3738BA}"/>
              </a:ext>
            </a:extLst>
          </p:cNvPr>
          <p:cNvSpPr>
            <a:spLocks noGrp="1" noChangeArrowheads="1"/>
          </p:cNvSpPr>
          <p:nvPr>
            <p:ph type="title"/>
          </p:nvPr>
        </p:nvSpPr>
        <p:spPr>
          <a:xfrm>
            <a:off x="457200" y="165100"/>
            <a:ext cx="8229600" cy="647700"/>
          </a:xfrm>
        </p:spPr>
        <p:txBody>
          <a:bodyPr/>
          <a:lstStyle/>
          <a:p>
            <a:pPr eaLnBrk="1" hangingPunct="1"/>
            <a:r>
              <a:rPr lang="en-US" altLang="fr-FR" sz="3600"/>
              <a:t>Agents étiologiques des ITU </a:t>
            </a:r>
          </a:p>
        </p:txBody>
      </p:sp>
      <p:sp>
        <p:nvSpPr>
          <p:cNvPr id="64515" name="Freeform 4">
            <a:extLst>
              <a:ext uri="{FF2B5EF4-FFF2-40B4-BE49-F238E27FC236}">
                <a16:creationId xmlns:a16="http://schemas.microsoft.com/office/drawing/2014/main" id="{A20225EA-CED9-4230-83D8-E92B10DD1A88}"/>
              </a:ext>
            </a:extLst>
          </p:cNvPr>
          <p:cNvSpPr>
            <a:spLocks noChangeAspect="1"/>
          </p:cNvSpPr>
          <p:nvPr/>
        </p:nvSpPr>
        <p:spPr bwMode="auto">
          <a:xfrm>
            <a:off x="7656513" y="971550"/>
            <a:ext cx="1192212" cy="1028700"/>
          </a:xfrm>
          <a:custGeom>
            <a:avLst/>
            <a:gdLst>
              <a:gd name="T0" fmla="*/ 2147483646 w 884"/>
              <a:gd name="T1" fmla="*/ 2147483646 h 763"/>
              <a:gd name="T2" fmla="*/ 2147483646 w 884"/>
              <a:gd name="T3" fmla="*/ 2147483646 h 763"/>
              <a:gd name="T4" fmla="*/ 2147483646 w 884"/>
              <a:gd name="T5" fmla="*/ 2147483646 h 763"/>
              <a:gd name="T6" fmla="*/ 2147483646 w 884"/>
              <a:gd name="T7" fmla="*/ 2147483646 h 763"/>
              <a:gd name="T8" fmla="*/ 2147483646 w 884"/>
              <a:gd name="T9" fmla="*/ 2147483646 h 763"/>
              <a:gd name="T10" fmla="*/ 2147483646 w 884"/>
              <a:gd name="T11" fmla="*/ 2147483646 h 763"/>
              <a:gd name="T12" fmla="*/ 2147483646 w 884"/>
              <a:gd name="T13" fmla="*/ 2147483646 h 763"/>
              <a:gd name="T14" fmla="*/ 2147483646 w 884"/>
              <a:gd name="T15" fmla="*/ 2147483646 h 763"/>
              <a:gd name="T16" fmla="*/ 2147483646 w 884"/>
              <a:gd name="T17" fmla="*/ 2147483646 h 763"/>
              <a:gd name="T18" fmla="*/ 2147483646 w 884"/>
              <a:gd name="T19" fmla="*/ 2147483646 h 763"/>
              <a:gd name="T20" fmla="*/ 2147483646 w 884"/>
              <a:gd name="T21" fmla="*/ 2147483646 h 763"/>
              <a:gd name="T22" fmla="*/ 2147483646 w 884"/>
              <a:gd name="T23" fmla="*/ 2147483646 h 763"/>
              <a:gd name="T24" fmla="*/ 2147483646 w 884"/>
              <a:gd name="T25" fmla="*/ 2147483646 h 763"/>
              <a:gd name="T26" fmla="*/ 2147483646 w 884"/>
              <a:gd name="T27" fmla="*/ 2147483646 h 763"/>
              <a:gd name="T28" fmla="*/ 2147483646 w 884"/>
              <a:gd name="T29" fmla="*/ 2147483646 h 763"/>
              <a:gd name="T30" fmla="*/ 2147483646 w 884"/>
              <a:gd name="T31" fmla="*/ 2147483646 h 763"/>
              <a:gd name="T32" fmla="*/ 2147483646 w 884"/>
              <a:gd name="T33" fmla="*/ 2147483646 h 763"/>
              <a:gd name="T34" fmla="*/ 2147483646 w 884"/>
              <a:gd name="T35" fmla="*/ 2147483646 h 763"/>
              <a:gd name="T36" fmla="*/ 2147483646 w 884"/>
              <a:gd name="T37" fmla="*/ 2147483646 h 763"/>
              <a:gd name="T38" fmla="*/ 2147483646 w 884"/>
              <a:gd name="T39" fmla="*/ 2147483646 h 763"/>
              <a:gd name="T40" fmla="*/ 2147483646 w 884"/>
              <a:gd name="T41" fmla="*/ 2147483646 h 763"/>
              <a:gd name="T42" fmla="*/ 2147483646 w 884"/>
              <a:gd name="T43" fmla="*/ 2147483646 h 763"/>
              <a:gd name="T44" fmla="*/ 2147483646 w 884"/>
              <a:gd name="T45" fmla="*/ 2147483646 h 763"/>
              <a:gd name="T46" fmla="*/ 2147483646 w 884"/>
              <a:gd name="T47" fmla="*/ 2147483646 h 763"/>
              <a:gd name="T48" fmla="*/ 2147483646 w 884"/>
              <a:gd name="T49" fmla="*/ 2147483646 h 763"/>
              <a:gd name="T50" fmla="*/ 2147483646 w 884"/>
              <a:gd name="T51" fmla="*/ 2147483646 h 763"/>
              <a:gd name="T52" fmla="*/ 2147483646 w 884"/>
              <a:gd name="T53" fmla="*/ 2147483646 h 763"/>
              <a:gd name="T54" fmla="*/ 2147483646 w 884"/>
              <a:gd name="T55" fmla="*/ 2147483646 h 763"/>
              <a:gd name="T56" fmla="*/ 2147483646 w 884"/>
              <a:gd name="T57" fmla="*/ 2147483646 h 763"/>
              <a:gd name="T58" fmla="*/ 2147483646 w 884"/>
              <a:gd name="T59" fmla="*/ 2147483646 h 763"/>
              <a:gd name="T60" fmla="*/ 2147483646 w 884"/>
              <a:gd name="T61" fmla="*/ 2147483646 h 763"/>
              <a:gd name="T62" fmla="*/ 2147483646 w 884"/>
              <a:gd name="T63" fmla="*/ 2147483646 h 763"/>
              <a:gd name="T64" fmla="*/ 2147483646 w 884"/>
              <a:gd name="T65" fmla="*/ 2147483646 h 763"/>
              <a:gd name="T66" fmla="*/ 2147483646 w 884"/>
              <a:gd name="T67" fmla="*/ 2147483646 h 763"/>
              <a:gd name="T68" fmla="*/ 2147483646 w 884"/>
              <a:gd name="T69" fmla="*/ 2147483646 h 763"/>
              <a:gd name="T70" fmla="*/ 2147483646 w 884"/>
              <a:gd name="T71" fmla="*/ 2147483646 h 763"/>
              <a:gd name="T72" fmla="*/ 2147483646 w 884"/>
              <a:gd name="T73" fmla="*/ 2147483646 h 763"/>
              <a:gd name="T74" fmla="*/ 2147483646 w 884"/>
              <a:gd name="T75" fmla="*/ 2147483646 h 763"/>
              <a:gd name="T76" fmla="*/ 2147483646 w 884"/>
              <a:gd name="T77" fmla="*/ 2147483646 h 763"/>
              <a:gd name="T78" fmla="*/ 2147483646 w 884"/>
              <a:gd name="T79" fmla="*/ 2147483646 h 763"/>
              <a:gd name="T80" fmla="*/ 2147483646 w 884"/>
              <a:gd name="T81" fmla="*/ 2147483646 h 763"/>
              <a:gd name="T82" fmla="*/ 2147483646 w 884"/>
              <a:gd name="T83" fmla="*/ 2147483646 h 763"/>
              <a:gd name="T84" fmla="*/ 2147483646 w 884"/>
              <a:gd name="T85" fmla="*/ 2147483646 h 763"/>
              <a:gd name="T86" fmla="*/ 2147483646 w 884"/>
              <a:gd name="T87" fmla="*/ 2147483646 h 763"/>
              <a:gd name="T88" fmla="*/ 2147483646 w 884"/>
              <a:gd name="T89" fmla="*/ 2147483646 h 7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84" h="763">
                <a:moveTo>
                  <a:pt x="101" y="137"/>
                </a:moveTo>
                <a:cubicBezTo>
                  <a:pt x="87" y="136"/>
                  <a:pt x="54" y="139"/>
                  <a:pt x="39" y="137"/>
                </a:cubicBezTo>
                <a:cubicBezTo>
                  <a:pt x="24" y="135"/>
                  <a:pt x="17" y="128"/>
                  <a:pt x="12" y="122"/>
                </a:cubicBezTo>
                <a:cubicBezTo>
                  <a:pt x="7" y="116"/>
                  <a:pt x="9" y="108"/>
                  <a:pt x="7" y="101"/>
                </a:cubicBezTo>
                <a:cubicBezTo>
                  <a:pt x="5" y="94"/>
                  <a:pt x="0" y="88"/>
                  <a:pt x="0" y="81"/>
                </a:cubicBezTo>
                <a:cubicBezTo>
                  <a:pt x="0" y="74"/>
                  <a:pt x="1" y="65"/>
                  <a:pt x="5" y="60"/>
                </a:cubicBezTo>
                <a:cubicBezTo>
                  <a:pt x="9" y="55"/>
                  <a:pt x="14" y="55"/>
                  <a:pt x="24" y="53"/>
                </a:cubicBezTo>
                <a:cubicBezTo>
                  <a:pt x="34" y="51"/>
                  <a:pt x="54" y="55"/>
                  <a:pt x="63" y="50"/>
                </a:cubicBezTo>
                <a:cubicBezTo>
                  <a:pt x="72" y="45"/>
                  <a:pt x="72" y="28"/>
                  <a:pt x="79" y="21"/>
                </a:cubicBezTo>
                <a:cubicBezTo>
                  <a:pt x="86" y="14"/>
                  <a:pt x="92" y="12"/>
                  <a:pt x="103" y="9"/>
                </a:cubicBezTo>
                <a:cubicBezTo>
                  <a:pt x="114" y="6"/>
                  <a:pt x="133" y="5"/>
                  <a:pt x="147" y="5"/>
                </a:cubicBezTo>
                <a:cubicBezTo>
                  <a:pt x="161" y="5"/>
                  <a:pt x="175" y="0"/>
                  <a:pt x="187" y="9"/>
                </a:cubicBezTo>
                <a:cubicBezTo>
                  <a:pt x="199" y="18"/>
                  <a:pt x="209" y="43"/>
                  <a:pt x="221" y="60"/>
                </a:cubicBezTo>
                <a:cubicBezTo>
                  <a:pt x="233" y="77"/>
                  <a:pt x="244" y="90"/>
                  <a:pt x="257" y="110"/>
                </a:cubicBezTo>
                <a:cubicBezTo>
                  <a:pt x="270" y="130"/>
                  <a:pt x="286" y="168"/>
                  <a:pt x="298" y="182"/>
                </a:cubicBezTo>
                <a:cubicBezTo>
                  <a:pt x="310" y="196"/>
                  <a:pt x="320" y="192"/>
                  <a:pt x="331" y="197"/>
                </a:cubicBezTo>
                <a:cubicBezTo>
                  <a:pt x="342" y="202"/>
                  <a:pt x="354" y="207"/>
                  <a:pt x="363" y="211"/>
                </a:cubicBezTo>
                <a:cubicBezTo>
                  <a:pt x="372" y="215"/>
                  <a:pt x="361" y="217"/>
                  <a:pt x="384" y="223"/>
                </a:cubicBezTo>
                <a:cubicBezTo>
                  <a:pt x="407" y="229"/>
                  <a:pt x="462" y="238"/>
                  <a:pt x="499" y="247"/>
                </a:cubicBezTo>
                <a:cubicBezTo>
                  <a:pt x="536" y="256"/>
                  <a:pt x="581" y="268"/>
                  <a:pt x="605" y="276"/>
                </a:cubicBezTo>
                <a:cubicBezTo>
                  <a:pt x="629" y="284"/>
                  <a:pt x="629" y="293"/>
                  <a:pt x="641" y="295"/>
                </a:cubicBezTo>
                <a:cubicBezTo>
                  <a:pt x="653" y="297"/>
                  <a:pt x="654" y="292"/>
                  <a:pt x="675" y="290"/>
                </a:cubicBezTo>
                <a:cubicBezTo>
                  <a:pt x="696" y="288"/>
                  <a:pt x="733" y="287"/>
                  <a:pt x="766" y="285"/>
                </a:cubicBezTo>
                <a:cubicBezTo>
                  <a:pt x="799" y="283"/>
                  <a:pt x="858" y="279"/>
                  <a:pt x="871" y="281"/>
                </a:cubicBezTo>
                <a:cubicBezTo>
                  <a:pt x="884" y="283"/>
                  <a:pt x="867" y="292"/>
                  <a:pt x="847" y="295"/>
                </a:cubicBezTo>
                <a:cubicBezTo>
                  <a:pt x="827" y="298"/>
                  <a:pt x="777" y="297"/>
                  <a:pt x="751" y="300"/>
                </a:cubicBezTo>
                <a:cubicBezTo>
                  <a:pt x="725" y="303"/>
                  <a:pt x="704" y="308"/>
                  <a:pt x="689" y="312"/>
                </a:cubicBezTo>
                <a:cubicBezTo>
                  <a:pt x="674" y="316"/>
                  <a:pt x="666" y="319"/>
                  <a:pt x="663" y="326"/>
                </a:cubicBezTo>
                <a:cubicBezTo>
                  <a:pt x="660" y="333"/>
                  <a:pt x="667" y="336"/>
                  <a:pt x="672" y="355"/>
                </a:cubicBezTo>
                <a:cubicBezTo>
                  <a:pt x="677" y="374"/>
                  <a:pt x="685" y="414"/>
                  <a:pt x="691" y="439"/>
                </a:cubicBezTo>
                <a:cubicBezTo>
                  <a:pt x="697" y="464"/>
                  <a:pt x="702" y="485"/>
                  <a:pt x="711" y="504"/>
                </a:cubicBezTo>
                <a:cubicBezTo>
                  <a:pt x="720" y="523"/>
                  <a:pt x="732" y="541"/>
                  <a:pt x="744" y="554"/>
                </a:cubicBezTo>
                <a:cubicBezTo>
                  <a:pt x="756" y="567"/>
                  <a:pt x="776" y="575"/>
                  <a:pt x="785" y="581"/>
                </a:cubicBezTo>
                <a:cubicBezTo>
                  <a:pt x="794" y="587"/>
                  <a:pt x="794" y="580"/>
                  <a:pt x="797" y="590"/>
                </a:cubicBezTo>
                <a:cubicBezTo>
                  <a:pt x="800" y="600"/>
                  <a:pt x="801" y="623"/>
                  <a:pt x="804" y="641"/>
                </a:cubicBezTo>
                <a:cubicBezTo>
                  <a:pt x="807" y="659"/>
                  <a:pt x="811" y="683"/>
                  <a:pt x="814" y="698"/>
                </a:cubicBezTo>
                <a:cubicBezTo>
                  <a:pt x="817" y="713"/>
                  <a:pt x="823" y="723"/>
                  <a:pt x="823" y="732"/>
                </a:cubicBezTo>
                <a:cubicBezTo>
                  <a:pt x="823" y="741"/>
                  <a:pt x="819" y="749"/>
                  <a:pt x="814" y="753"/>
                </a:cubicBezTo>
                <a:cubicBezTo>
                  <a:pt x="809" y="757"/>
                  <a:pt x="801" y="757"/>
                  <a:pt x="792" y="756"/>
                </a:cubicBezTo>
                <a:cubicBezTo>
                  <a:pt x="783" y="755"/>
                  <a:pt x="764" y="753"/>
                  <a:pt x="759" y="749"/>
                </a:cubicBezTo>
                <a:cubicBezTo>
                  <a:pt x="754" y="745"/>
                  <a:pt x="757" y="735"/>
                  <a:pt x="759" y="729"/>
                </a:cubicBezTo>
                <a:cubicBezTo>
                  <a:pt x="761" y="723"/>
                  <a:pt x="771" y="716"/>
                  <a:pt x="773" y="710"/>
                </a:cubicBezTo>
                <a:cubicBezTo>
                  <a:pt x="775" y="704"/>
                  <a:pt x="774" y="701"/>
                  <a:pt x="773" y="691"/>
                </a:cubicBezTo>
                <a:cubicBezTo>
                  <a:pt x="772" y="681"/>
                  <a:pt x="772" y="660"/>
                  <a:pt x="766" y="648"/>
                </a:cubicBezTo>
                <a:cubicBezTo>
                  <a:pt x="760" y="636"/>
                  <a:pt x="747" y="625"/>
                  <a:pt x="739" y="617"/>
                </a:cubicBezTo>
                <a:cubicBezTo>
                  <a:pt x="731" y="609"/>
                  <a:pt x="724" y="597"/>
                  <a:pt x="720" y="597"/>
                </a:cubicBezTo>
                <a:cubicBezTo>
                  <a:pt x="716" y="597"/>
                  <a:pt x="715" y="601"/>
                  <a:pt x="713" y="614"/>
                </a:cubicBezTo>
                <a:cubicBezTo>
                  <a:pt x="711" y="627"/>
                  <a:pt x="708" y="661"/>
                  <a:pt x="706" y="677"/>
                </a:cubicBezTo>
                <a:cubicBezTo>
                  <a:pt x="704" y="693"/>
                  <a:pt x="704" y="702"/>
                  <a:pt x="701" y="708"/>
                </a:cubicBezTo>
                <a:cubicBezTo>
                  <a:pt x="698" y="714"/>
                  <a:pt x="693" y="714"/>
                  <a:pt x="687" y="715"/>
                </a:cubicBezTo>
                <a:cubicBezTo>
                  <a:pt x="681" y="716"/>
                  <a:pt x="670" y="715"/>
                  <a:pt x="663" y="713"/>
                </a:cubicBezTo>
                <a:cubicBezTo>
                  <a:pt x="656" y="711"/>
                  <a:pt x="645" y="710"/>
                  <a:pt x="643" y="705"/>
                </a:cubicBezTo>
                <a:cubicBezTo>
                  <a:pt x="641" y="700"/>
                  <a:pt x="643" y="687"/>
                  <a:pt x="648" y="681"/>
                </a:cubicBezTo>
                <a:cubicBezTo>
                  <a:pt x="653" y="675"/>
                  <a:pt x="670" y="674"/>
                  <a:pt x="675" y="667"/>
                </a:cubicBezTo>
                <a:cubicBezTo>
                  <a:pt x="680" y="660"/>
                  <a:pt x="679" y="649"/>
                  <a:pt x="677" y="638"/>
                </a:cubicBezTo>
                <a:cubicBezTo>
                  <a:pt x="675" y="627"/>
                  <a:pt x="673" y="610"/>
                  <a:pt x="665" y="600"/>
                </a:cubicBezTo>
                <a:cubicBezTo>
                  <a:pt x="657" y="590"/>
                  <a:pt x="645" y="588"/>
                  <a:pt x="629" y="578"/>
                </a:cubicBezTo>
                <a:cubicBezTo>
                  <a:pt x="613" y="568"/>
                  <a:pt x="585" y="550"/>
                  <a:pt x="571" y="537"/>
                </a:cubicBezTo>
                <a:cubicBezTo>
                  <a:pt x="557" y="524"/>
                  <a:pt x="552" y="510"/>
                  <a:pt x="545" y="497"/>
                </a:cubicBezTo>
                <a:cubicBezTo>
                  <a:pt x="538" y="484"/>
                  <a:pt x="536" y="470"/>
                  <a:pt x="528" y="461"/>
                </a:cubicBezTo>
                <a:cubicBezTo>
                  <a:pt x="520" y="452"/>
                  <a:pt x="508" y="448"/>
                  <a:pt x="497" y="444"/>
                </a:cubicBezTo>
                <a:cubicBezTo>
                  <a:pt x="486" y="440"/>
                  <a:pt x="472" y="435"/>
                  <a:pt x="459" y="434"/>
                </a:cubicBezTo>
                <a:cubicBezTo>
                  <a:pt x="446" y="433"/>
                  <a:pt x="435" y="436"/>
                  <a:pt x="418" y="439"/>
                </a:cubicBezTo>
                <a:cubicBezTo>
                  <a:pt x="401" y="442"/>
                  <a:pt x="375" y="450"/>
                  <a:pt x="358" y="453"/>
                </a:cubicBezTo>
                <a:cubicBezTo>
                  <a:pt x="341" y="456"/>
                  <a:pt x="328" y="456"/>
                  <a:pt x="317" y="458"/>
                </a:cubicBezTo>
                <a:cubicBezTo>
                  <a:pt x="306" y="460"/>
                  <a:pt x="298" y="457"/>
                  <a:pt x="291" y="463"/>
                </a:cubicBezTo>
                <a:cubicBezTo>
                  <a:pt x="284" y="469"/>
                  <a:pt x="279" y="488"/>
                  <a:pt x="276" y="497"/>
                </a:cubicBezTo>
                <a:cubicBezTo>
                  <a:pt x="273" y="506"/>
                  <a:pt x="271" y="493"/>
                  <a:pt x="271" y="516"/>
                </a:cubicBezTo>
                <a:cubicBezTo>
                  <a:pt x="271" y="539"/>
                  <a:pt x="273" y="610"/>
                  <a:pt x="274" y="633"/>
                </a:cubicBezTo>
                <a:cubicBezTo>
                  <a:pt x="275" y="656"/>
                  <a:pt x="278" y="649"/>
                  <a:pt x="279" y="655"/>
                </a:cubicBezTo>
                <a:cubicBezTo>
                  <a:pt x="280" y="661"/>
                  <a:pt x="283" y="665"/>
                  <a:pt x="279" y="672"/>
                </a:cubicBezTo>
                <a:cubicBezTo>
                  <a:pt x="275" y="679"/>
                  <a:pt x="259" y="686"/>
                  <a:pt x="255" y="696"/>
                </a:cubicBezTo>
                <a:cubicBezTo>
                  <a:pt x="251" y="706"/>
                  <a:pt x="257" y="723"/>
                  <a:pt x="255" y="732"/>
                </a:cubicBezTo>
                <a:cubicBezTo>
                  <a:pt x="253" y="741"/>
                  <a:pt x="247" y="748"/>
                  <a:pt x="243" y="753"/>
                </a:cubicBezTo>
                <a:cubicBezTo>
                  <a:pt x="239" y="758"/>
                  <a:pt x="233" y="763"/>
                  <a:pt x="228" y="763"/>
                </a:cubicBezTo>
                <a:cubicBezTo>
                  <a:pt x="223" y="763"/>
                  <a:pt x="219" y="758"/>
                  <a:pt x="214" y="756"/>
                </a:cubicBezTo>
                <a:cubicBezTo>
                  <a:pt x="209" y="754"/>
                  <a:pt x="199" y="755"/>
                  <a:pt x="195" y="751"/>
                </a:cubicBezTo>
                <a:cubicBezTo>
                  <a:pt x="191" y="747"/>
                  <a:pt x="194" y="735"/>
                  <a:pt x="192" y="729"/>
                </a:cubicBezTo>
                <a:cubicBezTo>
                  <a:pt x="190" y="723"/>
                  <a:pt x="179" y="721"/>
                  <a:pt x="183" y="713"/>
                </a:cubicBezTo>
                <a:cubicBezTo>
                  <a:pt x="187" y="705"/>
                  <a:pt x="208" y="690"/>
                  <a:pt x="214" y="681"/>
                </a:cubicBezTo>
                <a:cubicBezTo>
                  <a:pt x="220" y="672"/>
                  <a:pt x="221" y="682"/>
                  <a:pt x="221" y="657"/>
                </a:cubicBezTo>
                <a:cubicBezTo>
                  <a:pt x="221" y="632"/>
                  <a:pt x="218" y="564"/>
                  <a:pt x="216" y="533"/>
                </a:cubicBezTo>
                <a:cubicBezTo>
                  <a:pt x="214" y="502"/>
                  <a:pt x="216" y="494"/>
                  <a:pt x="211" y="473"/>
                </a:cubicBezTo>
                <a:cubicBezTo>
                  <a:pt x="206" y="452"/>
                  <a:pt x="194" y="426"/>
                  <a:pt x="185" y="405"/>
                </a:cubicBezTo>
                <a:cubicBezTo>
                  <a:pt x="176" y="384"/>
                  <a:pt x="161" y="365"/>
                  <a:pt x="156" y="348"/>
                </a:cubicBezTo>
                <a:cubicBezTo>
                  <a:pt x="151" y="331"/>
                  <a:pt x="154" y="322"/>
                  <a:pt x="154" y="300"/>
                </a:cubicBezTo>
                <a:cubicBezTo>
                  <a:pt x="154" y="278"/>
                  <a:pt x="157" y="240"/>
                  <a:pt x="154" y="218"/>
                </a:cubicBezTo>
                <a:cubicBezTo>
                  <a:pt x="151" y="196"/>
                  <a:pt x="144" y="183"/>
                  <a:pt x="139" y="170"/>
                </a:cubicBezTo>
                <a:cubicBezTo>
                  <a:pt x="134" y="157"/>
                  <a:pt x="130" y="146"/>
                  <a:pt x="125" y="141"/>
                </a:cubicBezTo>
                <a:cubicBezTo>
                  <a:pt x="120" y="136"/>
                  <a:pt x="115" y="138"/>
                  <a:pt x="101" y="137"/>
                </a:cubicBez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4516" name="Rectangle 6">
            <a:extLst>
              <a:ext uri="{FF2B5EF4-FFF2-40B4-BE49-F238E27FC236}">
                <a16:creationId xmlns:a16="http://schemas.microsoft.com/office/drawing/2014/main" id="{E604FAF0-2865-40CC-ACBA-C7F295EAB0D9}"/>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07CD1613-F4D9-43FE-9322-BD6F4409601F}" type="slidenum">
              <a:rPr lang="fr-FR" altLang="fr-FR" sz="1400">
                <a:ea typeface="ＭＳ Ｐゴシック" panose="020B0600070205080204" pitchFamily="34" charset="-128"/>
              </a:rPr>
              <a:pPr algn="r" eaLnBrk="1" hangingPunct="1">
                <a:spcBef>
                  <a:spcPct val="0"/>
                </a:spcBef>
                <a:buFontTx/>
                <a:buNone/>
              </a:pPr>
              <a:t>13</a:t>
            </a:fld>
            <a:endParaRPr lang="fr-FR" altLang="fr-FR" sz="1400">
              <a:ea typeface="ＭＳ Ｐゴシック" panose="020B0600070205080204" pitchFamily="34" charset="-128"/>
            </a:endParaRPr>
          </a:p>
        </p:txBody>
      </p:sp>
      <p:pic>
        <p:nvPicPr>
          <p:cNvPr id="64517" name="Image 2">
            <a:extLst>
              <a:ext uri="{FF2B5EF4-FFF2-40B4-BE49-F238E27FC236}">
                <a16:creationId xmlns:a16="http://schemas.microsoft.com/office/drawing/2014/main" id="{6801FBE7-7C6E-4F80-9A74-A07B8A960F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063" y="2159000"/>
            <a:ext cx="7127875"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Image 1">
            <a:extLst>
              <a:ext uri="{FF2B5EF4-FFF2-40B4-BE49-F238E27FC236}">
                <a16:creationId xmlns:a16="http://schemas.microsoft.com/office/drawing/2014/main" id="{99804543-B530-4624-AAEF-1BFA28BB1C7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6563" y="930275"/>
            <a:ext cx="38941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ZoneTexte 2">
            <a:extLst>
              <a:ext uri="{FF2B5EF4-FFF2-40B4-BE49-F238E27FC236}">
                <a16:creationId xmlns:a16="http://schemas.microsoft.com/office/drawing/2014/main" id="{5AB1845B-1238-480E-8DA9-02B9E2E1869F}"/>
              </a:ext>
            </a:extLst>
          </p:cNvPr>
          <p:cNvSpPr txBox="1">
            <a:spLocks noChangeArrowheads="1"/>
          </p:cNvSpPr>
          <p:nvPr/>
        </p:nvSpPr>
        <p:spPr bwMode="auto">
          <a:xfrm>
            <a:off x="717550" y="2728913"/>
            <a:ext cx="2928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800" b="1">
                <a:hlinkClick r:id="rId2"/>
              </a:rPr>
              <a:t>https://resapath.anses.fr/</a:t>
            </a:r>
            <a:endParaRPr lang="fr-FR" altLang="fr-FR" sz="1800" b="1"/>
          </a:p>
        </p:txBody>
      </p:sp>
      <p:sp>
        <p:nvSpPr>
          <p:cNvPr id="66563" name="Text Box 4">
            <a:extLst>
              <a:ext uri="{FF2B5EF4-FFF2-40B4-BE49-F238E27FC236}">
                <a16:creationId xmlns:a16="http://schemas.microsoft.com/office/drawing/2014/main" id="{0732DB6C-96F3-44E9-B2D1-2944AE6C1A5C}"/>
              </a:ext>
            </a:extLst>
          </p:cNvPr>
          <p:cNvSpPr txBox="1">
            <a:spLocks noChangeArrowheads="1"/>
          </p:cNvSpPr>
          <p:nvPr/>
        </p:nvSpPr>
        <p:spPr bwMode="auto">
          <a:xfrm>
            <a:off x="150813" y="382588"/>
            <a:ext cx="452755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800"/>
              <a:t>Données épidémiologiques</a:t>
            </a:r>
          </a:p>
        </p:txBody>
      </p:sp>
      <p:sp>
        <p:nvSpPr>
          <p:cNvPr id="66564" name="Text Box 3">
            <a:extLst>
              <a:ext uri="{FF2B5EF4-FFF2-40B4-BE49-F238E27FC236}">
                <a16:creationId xmlns:a16="http://schemas.microsoft.com/office/drawing/2014/main" id="{41F2B3EF-EC7E-4CD9-84D9-E03F6652903A}"/>
              </a:ext>
            </a:extLst>
          </p:cNvPr>
          <p:cNvSpPr txBox="1">
            <a:spLocks noChangeArrowheads="1"/>
          </p:cNvSpPr>
          <p:nvPr/>
        </p:nvSpPr>
        <p:spPr bwMode="blackWhite">
          <a:xfrm>
            <a:off x="1925638" y="3284538"/>
            <a:ext cx="977900" cy="1201737"/>
          </a:xfrm>
          <a:prstGeom prst="rect">
            <a:avLst/>
          </a:prstGeom>
          <a:noFill/>
          <a:ln>
            <a:noFill/>
          </a:ln>
          <a:effectLst>
            <a:outerShdw dist="35921" dir="2700000" algn="ctr" rotWithShape="0">
              <a:schemeClr val="accent1"/>
            </a:outerShdw>
          </a:effectLst>
          <a:extLst>
            <a:ext uri="{909E8E84-426E-40DD-AFC4-6F175D3DCCD1}">
              <a14:hiddenFill xmlns:a14="http://schemas.microsoft.com/office/drawing/2010/main">
                <a:gradFill rotWithShape="0">
                  <a:gsLst>
                    <a:gs pos="0">
                      <a:schemeClr val="bg1"/>
                    </a:gs>
                    <a:gs pos="100000">
                      <a:srgbClr val="FFFFFF"/>
                    </a:gs>
                  </a:gsLst>
                  <a:lin ang="5400000" scaled="1"/>
                </a:gradFill>
              </a14:hiddenFill>
            </a:ext>
            <a:ext uri="{91240B29-F687-4F45-9708-019B960494DF}">
              <a14:hiddenLine xmlns:a14="http://schemas.microsoft.com/office/drawing/2010/main" w="12700" algn="ctr">
                <a:solidFill>
                  <a:schemeClr val="accent1"/>
                </a:solidFill>
                <a:miter lim="800000"/>
                <a:headEnd/>
                <a:tailEnd/>
              </a14:hiddenLine>
            </a:ext>
          </a:extLst>
        </p:spPr>
        <p:txBody>
          <a:bodyPr wrap="none" tIns="82800" bIns="828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4000" b="1">
                <a:solidFill>
                  <a:srgbClr val="FF0000"/>
                </a:solidFill>
                <a:sym typeface="Wingdings 2" panose="05020102010507070707" pitchFamily="18" charset="2"/>
              </a:rPr>
              <a:t></a:t>
            </a:r>
          </a:p>
          <a:p>
            <a:pPr algn="ctr" eaLnBrk="1" hangingPunct="1">
              <a:spcBef>
                <a:spcPct val="0"/>
              </a:spcBef>
              <a:buFontTx/>
              <a:buNone/>
            </a:pPr>
            <a:r>
              <a:rPr lang="fr-FR" altLang="fr-FR" sz="2800" b="1">
                <a:solidFill>
                  <a:srgbClr val="FF0000"/>
                </a:solidFill>
                <a:sym typeface="Wingdings 2" panose="05020102010507070707" pitchFamily="18" charset="2"/>
              </a:rPr>
              <a:t>click</a:t>
            </a:r>
          </a:p>
        </p:txBody>
      </p:sp>
      <p:sp>
        <p:nvSpPr>
          <p:cNvPr id="66565" name="Text Box 4">
            <a:extLst>
              <a:ext uri="{FF2B5EF4-FFF2-40B4-BE49-F238E27FC236}">
                <a16:creationId xmlns:a16="http://schemas.microsoft.com/office/drawing/2014/main" id="{57D11486-8277-4D94-9B7C-C66CFCBE80E8}"/>
              </a:ext>
            </a:extLst>
          </p:cNvPr>
          <p:cNvSpPr txBox="1">
            <a:spLocks noChangeArrowheads="1"/>
          </p:cNvSpPr>
          <p:nvPr/>
        </p:nvSpPr>
        <p:spPr bwMode="auto">
          <a:xfrm>
            <a:off x="1350963" y="1330325"/>
            <a:ext cx="21272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800"/>
              <a:t>prévalences</a:t>
            </a:r>
          </a:p>
        </p:txBody>
      </p:sp>
      <p:sp>
        <p:nvSpPr>
          <p:cNvPr id="66566" name="Rectangle 6">
            <a:extLst>
              <a:ext uri="{FF2B5EF4-FFF2-40B4-BE49-F238E27FC236}">
                <a16:creationId xmlns:a16="http://schemas.microsoft.com/office/drawing/2014/main" id="{0CDFF3EA-713B-4DE2-A175-B9A7CE9A94A4}"/>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F6D4F8A6-8142-4EDB-9660-A52AF5241FAE}" type="slidenum">
              <a:rPr lang="fr-FR" altLang="fr-FR" sz="1400">
                <a:ea typeface="ＭＳ Ｐゴシック" panose="020B0600070205080204" pitchFamily="34" charset="-128"/>
              </a:rPr>
              <a:pPr algn="r" eaLnBrk="1" hangingPunct="1">
                <a:spcBef>
                  <a:spcPct val="0"/>
                </a:spcBef>
                <a:buFontTx/>
                <a:buNone/>
              </a:pPr>
              <a:t>14</a:t>
            </a:fld>
            <a:endParaRPr lang="fr-FR" altLang="fr-FR" sz="1400">
              <a:ea typeface="ＭＳ Ｐゴシック" panose="020B0600070205080204" pitchFamily="34" charset="-128"/>
            </a:endParaRPr>
          </a:p>
        </p:txBody>
      </p:sp>
      <p:pic>
        <p:nvPicPr>
          <p:cNvPr id="3" name="Image 2">
            <a:extLst>
              <a:ext uri="{FF2B5EF4-FFF2-40B4-BE49-F238E27FC236}">
                <a16:creationId xmlns:a16="http://schemas.microsoft.com/office/drawing/2014/main" id="{8BC24A18-A9A7-4C51-88E7-86591D4A9AA2}"/>
              </a:ext>
            </a:extLst>
          </p:cNvPr>
          <p:cNvPicPr>
            <a:picLocks noChangeAspect="1"/>
          </p:cNvPicPr>
          <p:nvPr/>
        </p:nvPicPr>
        <p:blipFill>
          <a:blip r:embed="rId3"/>
          <a:stretch>
            <a:fillRect/>
          </a:stretch>
        </p:blipFill>
        <p:spPr>
          <a:xfrm>
            <a:off x="4818006" y="382588"/>
            <a:ext cx="4112552" cy="583602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4">
            <a:extLst>
              <a:ext uri="{FF2B5EF4-FFF2-40B4-BE49-F238E27FC236}">
                <a16:creationId xmlns:a16="http://schemas.microsoft.com/office/drawing/2014/main" id="{A665A90F-9114-47A5-82C0-D3A478790C44}"/>
              </a:ext>
            </a:extLst>
          </p:cNvPr>
          <p:cNvSpPr txBox="1">
            <a:spLocks noChangeArrowheads="1"/>
          </p:cNvSpPr>
          <p:nvPr/>
        </p:nvSpPr>
        <p:spPr bwMode="auto">
          <a:xfrm>
            <a:off x="150813" y="382588"/>
            <a:ext cx="452755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800"/>
              <a:t>Données épidémiologiques</a:t>
            </a:r>
          </a:p>
        </p:txBody>
      </p:sp>
      <p:sp>
        <p:nvSpPr>
          <p:cNvPr id="67587" name="Text Box 4">
            <a:extLst>
              <a:ext uri="{FF2B5EF4-FFF2-40B4-BE49-F238E27FC236}">
                <a16:creationId xmlns:a16="http://schemas.microsoft.com/office/drawing/2014/main" id="{2B4A0A4D-4673-4C8B-82F5-BF120EF36476}"/>
              </a:ext>
            </a:extLst>
          </p:cNvPr>
          <p:cNvSpPr txBox="1">
            <a:spLocks noChangeArrowheads="1"/>
          </p:cNvSpPr>
          <p:nvPr/>
        </p:nvSpPr>
        <p:spPr bwMode="auto">
          <a:xfrm>
            <a:off x="1350963" y="1330325"/>
            <a:ext cx="21272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800"/>
              <a:t>prévalences</a:t>
            </a:r>
          </a:p>
        </p:txBody>
      </p:sp>
      <p:sp>
        <p:nvSpPr>
          <p:cNvPr id="67588" name="Rectangle 6">
            <a:extLst>
              <a:ext uri="{FF2B5EF4-FFF2-40B4-BE49-F238E27FC236}">
                <a16:creationId xmlns:a16="http://schemas.microsoft.com/office/drawing/2014/main" id="{23A29B18-10E0-4936-A385-9399A037E3A9}"/>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9158B556-15E9-4B6A-B4C3-9F9FAAE49DA7}" type="slidenum">
              <a:rPr lang="fr-FR" altLang="fr-FR" sz="1400">
                <a:ea typeface="ＭＳ Ｐゴシック" panose="020B0600070205080204" pitchFamily="34" charset="-128"/>
              </a:rPr>
              <a:pPr algn="r" eaLnBrk="1" hangingPunct="1">
                <a:spcBef>
                  <a:spcPct val="0"/>
                </a:spcBef>
                <a:buFontTx/>
                <a:buNone/>
              </a:pPr>
              <a:t>15</a:t>
            </a:fld>
            <a:endParaRPr lang="fr-FR" altLang="fr-FR" sz="1400">
              <a:ea typeface="ＭＳ Ｐゴシック" panose="020B0600070205080204" pitchFamily="34" charset="-128"/>
            </a:endParaRPr>
          </a:p>
        </p:txBody>
      </p:sp>
      <p:pic>
        <p:nvPicPr>
          <p:cNvPr id="67589" name="Image 2">
            <a:extLst>
              <a:ext uri="{FF2B5EF4-FFF2-40B4-BE49-F238E27FC236}">
                <a16:creationId xmlns:a16="http://schemas.microsoft.com/office/drawing/2014/main" id="{6F9BB86A-8A19-419F-8DE5-9444AAA1A9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3" y="2870200"/>
            <a:ext cx="8958262"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Image 1">
            <a:extLst>
              <a:ext uri="{FF2B5EF4-FFF2-40B4-BE49-F238E27FC236}">
                <a16:creationId xmlns:a16="http://schemas.microsoft.com/office/drawing/2014/main" id="{B875D867-FC46-4ED0-BEDE-7A5DB0A119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525463"/>
            <a:ext cx="8901113" cy="556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ZoneTexte 7">
            <a:extLst>
              <a:ext uri="{FF2B5EF4-FFF2-40B4-BE49-F238E27FC236}">
                <a16:creationId xmlns:a16="http://schemas.microsoft.com/office/drawing/2014/main" id="{77FC2041-72D6-42E2-92A0-A3F80120437E}"/>
              </a:ext>
            </a:extLst>
          </p:cNvPr>
          <p:cNvSpPr txBox="1">
            <a:spLocks noChangeArrowheads="1"/>
          </p:cNvSpPr>
          <p:nvPr/>
        </p:nvSpPr>
        <p:spPr bwMode="auto">
          <a:xfrm>
            <a:off x="5246688" y="6164263"/>
            <a:ext cx="3852862" cy="3683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800" b="1">
                <a:solidFill>
                  <a:srgbClr val="990000"/>
                </a:solidFill>
              </a:rPr>
              <a:t>Attention au biais de recrutement</a:t>
            </a:r>
          </a:p>
        </p:txBody>
      </p:sp>
      <p:sp>
        <p:nvSpPr>
          <p:cNvPr id="68612" name="Rectangle 6">
            <a:extLst>
              <a:ext uri="{FF2B5EF4-FFF2-40B4-BE49-F238E27FC236}">
                <a16:creationId xmlns:a16="http://schemas.microsoft.com/office/drawing/2014/main" id="{959FC951-FD6A-40C9-A824-4C9B77BF1914}"/>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92153E28-B47F-47EE-B31B-B9904EE01687}" type="slidenum">
              <a:rPr lang="fr-FR" altLang="fr-FR" sz="1400">
                <a:ea typeface="ＭＳ Ｐゴシック" panose="020B0600070205080204" pitchFamily="34" charset="-128"/>
              </a:rPr>
              <a:pPr algn="r" eaLnBrk="1" hangingPunct="1">
                <a:spcBef>
                  <a:spcPct val="0"/>
                </a:spcBef>
                <a:buFontTx/>
                <a:buNone/>
              </a:pPr>
              <a:t>16</a:t>
            </a:fld>
            <a:endParaRPr lang="fr-FR" altLang="fr-FR" sz="1400">
              <a:ea typeface="ＭＳ Ｐゴシック" panose="020B0600070205080204" pitchFamily="34" charset="-128"/>
            </a:endParaRPr>
          </a:p>
        </p:txBody>
      </p:sp>
      <p:sp>
        <p:nvSpPr>
          <p:cNvPr id="68613" name="Freeform 4">
            <a:extLst>
              <a:ext uri="{FF2B5EF4-FFF2-40B4-BE49-F238E27FC236}">
                <a16:creationId xmlns:a16="http://schemas.microsoft.com/office/drawing/2014/main" id="{21926BA3-FD71-42C7-96EF-69652DC001B9}"/>
              </a:ext>
            </a:extLst>
          </p:cNvPr>
          <p:cNvSpPr>
            <a:spLocks noChangeAspect="1"/>
          </p:cNvSpPr>
          <p:nvPr/>
        </p:nvSpPr>
        <p:spPr bwMode="auto">
          <a:xfrm>
            <a:off x="7656513" y="971550"/>
            <a:ext cx="1192212" cy="1028700"/>
          </a:xfrm>
          <a:custGeom>
            <a:avLst/>
            <a:gdLst>
              <a:gd name="T0" fmla="*/ 2147483646 w 884"/>
              <a:gd name="T1" fmla="*/ 2147483646 h 763"/>
              <a:gd name="T2" fmla="*/ 2147483646 w 884"/>
              <a:gd name="T3" fmla="*/ 2147483646 h 763"/>
              <a:gd name="T4" fmla="*/ 2147483646 w 884"/>
              <a:gd name="T5" fmla="*/ 2147483646 h 763"/>
              <a:gd name="T6" fmla="*/ 2147483646 w 884"/>
              <a:gd name="T7" fmla="*/ 2147483646 h 763"/>
              <a:gd name="T8" fmla="*/ 2147483646 w 884"/>
              <a:gd name="T9" fmla="*/ 2147483646 h 763"/>
              <a:gd name="T10" fmla="*/ 2147483646 w 884"/>
              <a:gd name="T11" fmla="*/ 2147483646 h 763"/>
              <a:gd name="T12" fmla="*/ 2147483646 w 884"/>
              <a:gd name="T13" fmla="*/ 2147483646 h 763"/>
              <a:gd name="T14" fmla="*/ 2147483646 w 884"/>
              <a:gd name="T15" fmla="*/ 2147483646 h 763"/>
              <a:gd name="T16" fmla="*/ 2147483646 w 884"/>
              <a:gd name="T17" fmla="*/ 2147483646 h 763"/>
              <a:gd name="T18" fmla="*/ 2147483646 w 884"/>
              <a:gd name="T19" fmla="*/ 2147483646 h 763"/>
              <a:gd name="T20" fmla="*/ 2147483646 w 884"/>
              <a:gd name="T21" fmla="*/ 2147483646 h 763"/>
              <a:gd name="T22" fmla="*/ 2147483646 w 884"/>
              <a:gd name="T23" fmla="*/ 2147483646 h 763"/>
              <a:gd name="T24" fmla="*/ 2147483646 w 884"/>
              <a:gd name="T25" fmla="*/ 2147483646 h 763"/>
              <a:gd name="T26" fmla="*/ 2147483646 w 884"/>
              <a:gd name="T27" fmla="*/ 2147483646 h 763"/>
              <a:gd name="T28" fmla="*/ 2147483646 w 884"/>
              <a:gd name="T29" fmla="*/ 2147483646 h 763"/>
              <a:gd name="T30" fmla="*/ 2147483646 w 884"/>
              <a:gd name="T31" fmla="*/ 2147483646 h 763"/>
              <a:gd name="T32" fmla="*/ 2147483646 w 884"/>
              <a:gd name="T33" fmla="*/ 2147483646 h 763"/>
              <a:gd name="T34" fmla="*/ 2147483646 w 884"/>
              <a:gd name="T35" fmla="*/ 2147483646 h 763"/>
              <a:gd name="T36" fmla="*/ 2147483646 w 884"/>
              <a:gd name="T37" fmla="*/ 2147483646 h 763"/>
              <a:gd name="T38" fmla="*/ 2147483646 w 884"/>
              <a:gd name="T39" fmla="*/ 2147483646 h 763"/>
              <a:gd name="T40" fmla="*/ 2147483646 w 884"/>
              <a:gd name="T41" fmla="*/ 2147483646 h 763"/>
              <a:gd name="T42" fmla="*/ 2147483646 w 884"/>
              <a:gd name="T43" fmla="*/ 2147483646 h 763"/>
              <a:gd name="T44" fmla="*/ 2147483646 w 884"/>
              <a:gd name="T45" fmla="*/ 2147483646 h 763"/>
              <a:gd name="T46" fmla="*/ 2147483646 w 884"/>
              <a:gd name="T47" fmla="*/ 2147483646 h 763"/>
              <a:gd name="T48" fmla="*/ 2147483646 w 884"/>
              <a:gd name="T49" fmla="*/ 2147483646 h 763"/>
              <a:gd name="T50" fmla="*/ 2147483646 w 884"/>
              <a:gd name="T51" fmla="*/ 2147483646 h 763"/>
              <a:gd name="T52" fmla="*/ 2147483646 w 884"/>
              <a:gd name="T53" fmla="*/ 2147483646 h 763"/>
              <a:gd name="T54" fmla="*/ 2147483646 w 884"/>
              <a:gd name="T55" fmla="*/ 2147483646 h 763"/>
              <a:gd name="T56" fmla="*/ 2147483646 w 884"/>
              <a:gd name="T57" fmla="*/ 2147483646 h 763"/>
              <a:gd name="T58" fmla="*/ 2147483646 w 884"/>
              <a:gd name="T59" fmla="*/ 2147483646 h 763"/>
              <a:gd name="T60" fmla="*/ 2147483646 w 884"/>
              <a:gd name="T61" fmla="*/ 2147483646 h 763"/>
              <a:gd name="T62" fmla="*/ 2147483646 w 884"/>
              <a:gd name="T63" fmla="*/ 2147483646 h 763"/>
              <a:gd name="T64" fmla="*/ 2147483646 w 884"/>
              <a:gd name="T65" fmla="*/ 2147483646 h 763"/>
              <a:gd name="T66" fmla="*/ 2147483646 w 884"/>
              <a:gd name="T67" fmla="*/ 2147483646 h 763"/>
              <a:gd name="T68" fmla="*/ 2147483646 w 884"/>
              <a:gd name="T69" fmla="*/ 2147483646 h 763"/>
              <a:gd name="T70" fmla="*/ 2147483646 w 884"/>
              <a:gd name="T71" fmla="*/ 2147483646 h 763"/>
              <a:gd name="T72" fmla="*/ 2147483646 w 884"/>
              <a:gd name="T73" fmla="*/ 2147483646 h 763"/>
              <a:gd name="T74" fmla="*/ 2147483646 w 884"/>
              <a:gd name="T75" fmla="*/ 2147483646 h 763"/>
              <a:gd name="T76" fmla="*/ 2147483646 w 884"/>
              <a:gd name="T77" fmla="*/ 2147483646 h 763"/>
              <a:gd name="T78" fmla="*/ 2147483646 w 884"/>
              <a:gd name="T79" fmla="*/ 2147483646 h 763"/>
              <a:gd name="T80" fmla="*/ 2147483646 w 884"/>
              <a:gd name="T81" fmla="*/ 2147483646 h 763"/>
              <a:gd name="T82" fmla="*/ 2147483646 w 884"/>
              <a:gd name="T83" fmla="*/ 2147483646 h 763"/>
              <a:gd name="T84" fmla="*/ 2147483646 w 884"/>
              <a:gd name="T85" fmla="*/ 2147483646 h 763"/>
              <a:gd name="T86" fmla="*/ 2147483646 w 884"/>
              <a:gd name="T87" fmla="*/ 2147483646 h 763"/>
              <a:gd name="T88" fmla="*/ 2147483646 w 884"/>
              <a:gd name="T89" fmla="*/ 2147483646 h 7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84" h="763">
                <a:moveTo>
                  <a:pt x="101" y="137"/>
                </a:moveTo>
                <a:cubicBezTo>
                  <a:pt x="87" y="136"/>
                  <a:pt x="54" y="139"/>
                  <a:pt x="39" y="137"/>
                </a:cubicBezTo>
                <a:cubicBezTo>
                  <a:pt x="24" y="135"/>
                  <a:pt x="17" y="128"/>
                  <a:pt x="12" y="122"/>
                </a:cubicBezTo>
                <a:cubicBezTo>
                  <a:pt x="7" y="116"/>
                  <a:pt x="9" y="108"/>
                  <a:pt x="7" y="101"/>
                </a:cubicBezTo>
                <a:cubicBezTo>
                  <a:pt x="5" y="94"/>
                  <a:pt x="0" y="88"/>
                  <a:pt x="0" y="81"/>
                </a:cubicBezTo>
                <a:cubicBezTo>
                  <a:pt x="0" y="74"/>
                  <a:pt x="1" y="65"/>
                  <a:pt x="5" y="60"/>
                </a:cubicBezTo>
                <a:cubicBezTo>
                  <a:pt x="9" y="55"/>
                  <a:pt x="14" y="55"/>
                  <a:pt x="24" y="53"/>
                </a:cubicBezTo>
                <a:cubicBezTo>
                  <a:pt x="34" y="51"/>
                  <a:pt x="54" y="55"/>
                  <a:pt x="63" y="50"/>
                </a:cubicBezTo>
                <a:cubicBezTo>
                  <a:pt x="72" y="45"/>
                  <a:pt x="72" y="28"/>
                  <a:pt x="79" y="21"/>
                </a:cubicBezTo>
                <a:cubicBezTo>
                  <a:pt x="86" y="14"/>
                  <a:pt x="92" y="12"/>
                  <a:pt x="103" y="9"/>
                </a:cubicBezTo>
                <a:cubicBezTo>
                  <a:pt x="114" y="6"/>
                  <a:pt x="133" y="5"/>
                  <a:pt x="147" y="5"/>
                </a:cubicBezTo>
                <a:cubicBezTo>
                  <a:pt x="161" y="5"/>
                  <a:pt x="175" y="0"/>
                  <a:pt x="187" y="9"/>
                </a:cubicBezTo>
                <a:cubicBezTo>
                  <a:pt x="199" y="18"/>
                  <a:pt x="209" y="43"/>
                  <a:pt x="221" y="60"/>
                </a:cubicBezTo>
                <a:cubicBezTo>
                  <a:pt x="233" y="77"/>
                  <a:pt x="244" y="90"/>
                  <a:pt x="257" y="110"/>
                </a:cubicBezTo>
                <a:cubicBezTo>
                  <a:pt x="270" y="130"/>
                  <a:pt x="286" y="168"/>
                  <a:pt x="298" y="182"/>
                </a:cubicBezTo>
                <a:cubicBezTo>
                  <a:pt x="310" y="196"/>
                  <a:pt x="320" y="192"/>
                  <a:pt x="331" y="197"/>
                </a:cubicBezTo>
                <a:cubicBezTo>
                  <a:pt x="342" y="202"/>
                  <a:pt x="354" y="207"/>
                  <a:pt x="363" y="211"/>
                </a:cubicBezTo>
                <a:cubicBezTo>
                  <a:pt x="372" y="215"/>
                  <a:pt x="361" y="217"/>
                  <a:pt x="384" y="223"/>
                </a:cubicBezTo>
                <a:cubicBezTo>
                  <a:pt x="407" y="229"/>
                  <a:pt x="462" y="238"/>
                  <a:pt x="499" y="247"/>
                </a:cubicBezTo>
                <a:cubicBezTo>
                  <a:pt x="536" y="256"/>
                  <a:pt x="581" y="268"/>
                  <a:pt x="605" y="276"/>
                </a:cubicBezTo>
                <a:cubicBezTo>
                  <a:pt x="629" y="284"/>
                  <a:pt x="629" y="293"/>
                  <a:pt x="641" y="295"/>
                </a:cubicBezTo>
                <a:cubicBezTo>
                  <a:pt x="653" y="297"/>
                  <a:pt x="654" y="292"/>
                  <a:pt x="675" y="290"/>
                </a:cubicBezTo>
                <a:cubicBezTo>
                  <a:pt x="696" y="288"/>
                  <a:pt x="733" y="287"/>
                  <a:pt x="766" y="285"/>
                </a:cubicBezTo>
                <a:cubicBezTo>
                  <a:pt x="799" y="283"/>
                  <a:pt x="858" y="279"/>
                  <a:pt x="871" y="281"/>
                </a:cubicBezTo>
                <a:cubicBezTo>
                  <a:pt x="884" y="283"/>
                  <a:pt x="867" y="292"/>
                  <a:pt x="847" y="295"/>
                </a:cubicBezTo>
                <a:cubicBezTo>
                  <a:pt x="827" y="298"/>
                  <a:pt x="777" y="297"/>
                  <a:pt x="751" y="300"/>
                </a:cubicBezTo>
                <a:cubicBezTo>
                  <a:pt x="725" y="303"/>
                  <a:pt x="704" y="308"/>
                  <a:pt x="689" y="312"/>
                </a:cubicBezTo>
                <a:cubicBezTo>
                  <a:pt x="674" y="316"/>
                  <a:pt x="666" y="319"/>
                  <a:pt x="663" y="326"/>
                </a:cubicBezTo>
                <a:cubicBezTo>
                  <a:pt x="660" y="333"/>
                  <a:pt x="667" y="336"/>
                  <a:pt x="672" y="355"/>
                </a:cubicBezTo>
                <a:cubicBezTo>
                  <a:pt x="677" y="374"/>
                  <a:pt x="685" y="414"/>
                  <a:pt x="691" y="439"/>
                </a:cubicBezTo>
                <a:cubicBezTo>
                  <a:pt x="697" y="464"/>
                  <a:pt x="702" y="485"/>
                  <a:pt x="711" y="504"/>
                </a:cubicBezTo>
                <a:cubicBezTo>
                  <a:pt x="720" y="523"/>
                  <a:pt x="732" y="541"/>
                  <a:pt x="744" y="554"/>
                </a:cubicBezTo>
                <a:cubicBezTo>
                  <a:pt x="756" y="567"/>
                  <a:pt x="776" y="575"/>
                  <a:pt x="785" y="581"/>
                </a:cubicBezTo>
                <a:cubicBezTo>
                  <a:pt x="794" y="587"/>
                  <a:pt x="794" y="580"/>
                  <a:pt x="797" y="590"/>
                </a:cubicBezTo>
                <a:cubicBezTo>
                  <a:pt x="800" y="600"/>
                  <a:pt x="801" y="623"/>
                  <a:pt x="804" y="641"/>
                </a:cubicBezTo>
                <a:cubicBezTo>
                  <a:pt x="807" y="659"/>
                  <a:pt x="811" y="683"/>
                  <a:pt x="814" y="698"/>
                </a:cubicBezTo>
                <a:cubicBezTo>
                  <a:pt x="817" y="713"/>
                  <a:pt x="823" y="723"/>
                  <a:pt x="823" y="732"/>
                </a:cubicBezTo>
                <a:cubicBezTo>
                  <a:pt x="823" y="741"/>
                  <a:pt x="819" y="749"/>
                  <a:pt x="814" y="753"/>
                </a:cubicBezTo>
                <a:cubicBezTo>
                  <a:pt x="809" y="757"/>
                  <a:pt x="801" y="757"/>
                  <a:pt x="792" y="756"/>
                </a:cubicBezTo>
                <a:cubicBezTo>
                  <a:pt x="783" y="755"/>
                  <a:pt x="764" y="753"/>
                  <a:pt x="759" y="749"/>
                </a:cubicBezTo>
                <a:cubicBezTo>
                  <a:pt x="754" y="745"/>
                  <a:pt x="757" y="735"/>
                  <a:pt x="759" y="729"/>
                </a:cubicBezTo>
                <a:cubicBezTo>
                  <a:pt x="761" y="723"/>
                  <a:pt x="771" y="716"/>
                  <a:pt x="773" y="710"/>
                </a:cubicBezTo>
                <a:cubicBezTo>
                  <a:pt x="775" y="704"/>
                  <a:pt x="774" y="701"/>
                  <a:pt x="773" y="691"/>
                </a:cubicBezTo>
                <a:cubicBezTo>
                  <a:pt x="772" y="681"/>
                  <a:pt x="772" y="660"/>
                  <a:pt x="766" y="648"/>
                </a:cubicBezTo>
                <a:cubicBezTo>
                  <a:pt x="760" y="636"/>
                  <a:pt x="747" y="625"/>
                  <a:pt x="739" y="617"/>
                </a:cubicBezTo>
                <a:cubicBezTo>
                  <a:pt x="731" y="609"/>
                  <a:pt x="724" y="597"/>
                  <a:pt x="720" y="597"/>
                </a:cubicBezTo>
                <a:cubicBezTo>
                  <a:pt x="716" y="597"/>
                  <a:pt x="715" y="601"/>
                  <a:pt x="713" y="614"/>
                </a:cubicBezTo>
                <a:cubicBezTo>
                  <a:pt x="711" y="627"/>
                  <a:pt x="708" y="661"/>
                  <a:pt x="706" y="677"/>
                </a:cubicBezTo>
                <a:cubicBezTo>
                  <a:pt x="704" y="693"/>
                  <a:pt x="704" y="702"/>
                  <a:pt x="701" y="708"/>
                </a:cubicBezTo>
                <a:cubicBezTo>
                  <a:pt x="698" y="714"/>
                  <a:pt x="693" y="714"/>
                  <a:pt x="687" y="715"/>
                </a:cubicBezTo>
                <a:cubicBezTo>
                  <a:pt x="681" y="716"/>
                  <a:pt x="670" y="715"/>
                  <a:pt x="663" y="713"/>
                </a:cubicBezTo>
                <a:cubicBezTo>
                  <a:pt x="656" y="711"/>
                  <a:pt x="645" y="710"/>
                  <a:pt x="643" y="705"/>
                </a:cubicBezTo>
                <a:cubicBezTo>
                  <a:pt x="641" y="700"/>
                  <a:pt x="643" y="687"/>
                  <a:pt x="648" y="681"/>
                </a:cubicBezTo>
                <a:cubicBezTo>
                  <a:pt x="653" y="675"/>
                  <a:pt x="670" y="674"/>
                  <a:pt x="675" y="667"/>
                </a:cubicBezTo>
                <a:cubicBezTo>
                  <a:pt x="680" y="660"/>
                  <a:pt x="679" y="649"/>
                  <a:pt x="677" y="638"/>
                </a:cubicBezTo>
                <a:cubicBezTo>
                  <a:pt x="675" y="627"/>
                  <a:pt x="673" y="610"/>
                  <a:pt x="665" y="600"/>
                </a:cubicBezTo>
                <a:cubicBezTo>
                  <a:pt x="657" y="590"/>
                  <a:pt x="645" y="588"/>
                  <a:pt x="629" y="578"/>
                </a:cubicBezTo>
                <a:cubicBezTo>
                  <a:pt x="613" y="568"/>
                  <a:pt x="585" y="550"/>
                  <a:pt x="571" y="537"/>
                </a:cubicBezTo>
                <a:cubicBezTo>
                  <a:pt x="557" y="524"/>
                  <a:pt x="552" y="510"/>
                  <a:pt x="545" y="497"/>
                </a:cubicBezTo>
                <a:cubicBezTo>
                  <a:pt x="538" y="484"/>
                  <a:pt x="536" y="470"/>
                  <a:pt x="528" y="461"/>
                </a:cubicBezTo>
                <a:cubicBezTo>
                  <a:pt x="520" y="452"/>
                  <a:pt x="508" y="448"/>
                  <a:pt x="497" y="444"/>
                </a:cubicBezTo>
                <a:cubicBezTo>
                  <a:pt x="486" y="440"/>
                  <a:pt x="472" y="435"/>
                  <a:pt x="459" y="434"/>
                </a:cubicBezTo>
                <a:cubicBezTo>
                  <a:pt x="446" y="433"/>
                  <a:pt x="435" y="436"/>
                  <a:pt x="418" y="439"/>
                </a:cubicBezTo>
                <a:cubicBezTo>
                  <a:pt x="401" y="442"/>
                  <a:pt x="375" y="450"/>
                  <a:pt x="358" y="453"/>
                </a:cubicBezTo>
                <a:cubicBezTo>
                  <a:pt x="341" y="456"/>
                  <a:pt x="328" y="456"/>
                  <a:pt x="317" y="458"/>
                </a:cubicBezTo>
                <a:cubicBezTo>
                  <a:pt x="306" y="460"/>
                  <a:pt x="298" y="457"/>
                  <a:pt x="291" y="463"/>
                </a:cubicBezTo>
                <a:cubicBezTo>
                  <a:pt x="284" y="469"/>
                  <a:pt x="279" y="488"/>
                  <a:pt x="276" y="497"/>
                </a:cubicBezTo>
                <a:cubicBezTo>
                  <a:pt x="273" y="506"/>
                  <a:pt x="271" y="493"/>
                  <a:pt x="271" y="516"/>
                </a:cubicBezTo>
                <a:cubicBezTo>
                  <a:pt x="271" y="539"/>
                  <a:pt x="273" y="610"/>
                  <a:pt x="274" y="633"/>
                </a:cubicBezTo>
                <a:cubicBezTo>
                  <a:pt x="275" y="656"/>
                  <a:pt x="278" y="649"/>
                  <a:pt x="279" y="655"/>
                </a:cubicBezTo>
                <a:cubicBezTo>
                  <a:pt x="280" y="661"/>
                  <a:pt x="283" y="665"/>
                  <a:pt x="279" y="672"/>
                </a:cubicBezTo>
                <a:cubicBezTo>
                  <a:pt x="275" y="679"/>
                  <a:pt x="259" y="686"/>
                  <a:pt x="255" y="696"/>
                </a:cubicBezTo>
                <a:cubicBezTo>
                  <a:pt x="251" y="706"/>
                  <a:pt x="257" y="723"/>
                  <a:pt x="255" y="732"/>
                </a:cubicBezTo>
                <a:cubicBezTo>
                  <a:pt x="253" y="741"/>
                  <a:pt x="247" y="748"/>
                  <a:pt x="243" y="753"/>
                </a:cubicBezTo>
                <a:cubicBezTo>
                  <a:pt x="239" y="758"/>
                  <a:pt x="233" y="763"/>
                  <a:pt x="228" y="763"/>
                </a:cubicBezTo>
                <a:cubicBezTo>
                  <a:pt x="223" y="763"/>
                  <a:pt x="219" y="758"/>
                  <a:pt x="214" y="756"/>
                </a:cubicBezTo>
                <a:cubicBezTo>
                  <a:pt x="209" y="754"/>
                  <a:pt x="199" y="755"/>
                  <a:pt x="195" y="751"/>
                </a:cubicBezTo>
                <a:cubicBezTo>
                  <a:pt x="191" y="747"/>
                  <a:pt x="194" y="735"/>
                  <a:pt x="192" y="729"/>
                </a:cubicBezTo>
                <a:cubicBezTo>
                  <a:pt x="190" y="723"/>
                  <a:pt x="179" y="721"/>
                  <a:pt x="183" y="713"/>
                </a:cubicBezTo>
                <a:cubicBezTo>
                  <a:pt x="187" y="705"/>
                  <a:pt x="208" y="690"/>
                  <a:pt x="214" y="681"/>
                </a:cubicBezTo>
                <a:cubicBezTo>
                  <a:pt x="220" y="672"/>
                  <a:pt x="221" y="682"/>
                  <a:pt x="221" y="657"/>
                </a:cubicBezTo>
                <a:cubicBezTo>
                  <a:pt x="221" y="632"/>
                  <a:pt x="218" y="564"/>
                  <a:pt x="216" y="533"/>
                </a:cubicBezTo>
                <a:cubicBezTo>
                  <a:pt x="214" y="502"/>
                  <a:pt x="216" y="494"/>
                  <a:pt x="211" y="473"/>
                </a:cubicBezTo>
                <a:cubicBezTo>
                  <a:pt x="206" y="452"/>
                  <a:pt x="194" y="426"/>
                  <a:pt x="185" y="405"/>
                </a:cubicBezTo>
                <a:cubicBezTo>
                  <a:pt x="176" y="384"/>
                  <a:pt x="161" y="365"/>
                  <a:pt x="156" y="348"/>
                </a:cubicBezTo>
                <a:cubicBezTo>
                  <a:pt x="151" y="331"/>
                  <a:pt x="154" y="322"/>
                  <a:pt x="154" y="300"/>
                </a:cubicBezTo>
                <a:cubicBezTo>
                  <a:pt x="154" y="278"/>
                  <a:pt x="157" y="240"/>
                  <a:pt x="154" y="218"/>
                </a:cubicBezTo>
                <a:cubicBezTo>
                  <a:pt x="151" y="196"/>
                  <a:pt x="144" y="183"/>
                  <a:pt x="139" y="170"/>
                </a:cubicBezTo>
                <a:cubicBezTo>
                  <a:pt x="134" y="157"/>
                  <a:pt x="130" y="146"/>
                  <a:pt x="125" y="141"/>
                </a:cubicBezTo>
                <a:cubicBezTo>
                  <a:pt x="120" y="136"/>
                  <a:pt x="115" y="138"/>
                  <a:pt x="101" y="137"/>
                </a:cubicBez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8614" name="ZoneTexte 4">
            <a:extLst>
              <a:ext uri="{FF2B5EF4-FFF2-40B4-BE49-F238E27FC236}">
                <a16:creationId xmlns:a16="http://schemas.microsoft.com/office/drawing/2014/main" id="{112C223F-6FDF-4C7D-8CB9-94BCE4559B3F}"/>
              </a:ext>
            </a:extLst>
          </p:cNvPr>
          <p:cNvSpPr txBox="1">
            <a:spLocks noChangeArrowheads="1"/>
          </p:cNvSpPr>
          <p:nvPr/>
        </p:nvSpPr>
        <p:spPr bwMode="auto">
          <a:xfrm>
            <a:off x="4035425" y="700088"/>
            <a:ext cx="823913" cy="338137"/>
          </a:xfrm>
          <a:prstGeom prst="rect">
            <a:avLst/>
          </a:prstGeom>
          <a:solidFill>
            <a:schemeClr val="bg1"/>
          </a:solidFill>
          <a:ln w="9525">
            <a:solidFill>
              <a:srgbClr val="002060"/>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600" b="1" i="1">
                <a:solidFill>
                  <a:srgbClr val="002060"/>
                </a:solidFill>
              </a:rPr>
              <a:t>E. Coli</a:t>
            </a:r>
            <a:endParaRPr lang="fr-FR" altLang="fr-FR" sz="1600" b="1">
              <a:solidFill>
                <a:srgbClr val="002060"/>
              </a:solidFill>
            </a:endParaRPr>
          </a:p>
        </p:txBody>
      </p:sp>
      <p:sp>
        <p:nvSpPr>
          <p:cNvPr id="4" name="Flèche droite 3">
            <a:extLst>
              <a:ext uri="{FF2B5EF4-FFF2-40B4-BE49-F238E27FC236}">
                <a16:creationId xmlns:a16="http://schemas.microsoft.com/office/drawing/2014/main" id="{9063E23E-F01A-4AA5-8A26-575899B07B41}"/>
              </a:ext>
            </a:extLst>
          </p:cNvPr>
          <p:cNvSpPr/>
          <p:nvPr/>
        </p:nvSpPr>
        <p:spPr>
          <a:xfrm rot="9276199" flipV="1">
            <a:off x="3430588" y="944563"/>
            <a:ext cx="407987" cy="230187"/>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Image 1">
            <a:extLst>
              <a:ext uri="{FF2B5EF4-FFF2-40B4-BE49-F238E27FC236}">
                <a16:creationId xmlns:a16="http://schemas.microsoft.com/office/drawing/2014/main" id="{D93D8B75-427D-4B02-97BF-73FB0057A3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 y="366713"/>
            <a:ext cx="8793163" cy="572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ZoneTexte 7">
            <a:extLst>
              <a:ext uri="{FF2B5EF4-FFF2-40B4-BE49-F238E27FC236}">
                <a16:creationId xmlns:a16="http://schemas.microsoft.com/office/drawing/2014/main" id="{640C6E8A-6B44-4D1C-993D-DD0D0E519D75}"/>
              </a:ext>
            </a:extLst>
          </p:cNvPr>
          <p:cNvSpPr txBox="1">
            <a:spLocks noChangeArrowheads="1"/>
          </p:cNvSpPr>
          <p:nvPr/>
        </p:nvSpPr>
        <p:spPr bwMode="auto">
          <a:xfrm>
            <a:off x="5246688" y="6164263"/>
            <a:ext cx="3852862" cy="3683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800" b="1">
                <a:solidFill>
                  <a:srgbClr val="990000"/>
                </a:solidFill>
              </a:rPr>
              <a:t>Attention au biais de recrutement</a:t>
            </a:r>
          </a:p>
        </p:txBody>
      </p:sp>
      <p:sp>
        <p:nvSpPr>
          <p:cNvPr id="69636" name="Rectangle 6">
            <a:extLst>
              <a:ext uri="{FF2B5EF4-FFF2-40B4-BE49-F238E27FC236}">
                <a16:creationId xmlns:a16="http://schemas.microsoft.com/office/drawing/2014/main" id="{10278418-73D7-4381-8A5C-2AF0BA8758F3}"/>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BB427138-6DB5-4CD5-8A4E-2F500C8FCB98}" type="slidenum">
              <a:rPr lang="fr-FR" altLang="fr-FR" sz="1400">
                <a:ea typeface="ＭＳ Ｐゴシック" panose="020B0600070205080204" pitchFamily="34" charset="-128"/>
              </a:rPr>
              <a:pPr algn="r" eaLnBrk="1" hangingPunct="1">
                <a:spcBef>
                  <a:spcPct val="0"/>
                </a:spcBef>
                <a:buFontTx/>
                <a:buNone/>
              </a:pPr>
              <a:t>17</a:t>
            </a:fld>
            <a:endParaRPr lang="fr-FR" altLang="fr-FR" sz="1400">
              <a:ea typeface="ＭＳ Ｐゴシック" panose="020B0600070205080204" pitchFamily="34" charset="-128"/>
            </a:endParaRPr>
          </a:p>
        </p:txBody>
      </p:sp>
      <p:sp>
        <p:nvSpPr>
          <p:cNvPr id="69637" name="Freeform 5">
            <a:extLst>
              <a:ext uri="{FF2B5EF4-FFF2-40B4-BE49-F238E27FC236}">
                <a16:creationId xmlns:a16="http://schemas.microsoft.com/office/drawing/2014/main" id="{D0806D1B-A1BF-4867-9FED-708B559E88D9}"/>
              </a:ext>
            </a:extLst>
          </p:cNvPr>
          <p:cNvSpPr>
            <a:spLocks/>
          </p:cNvSpPr>
          <p:nvPr/>
        </p:nvSpPr>
        <p:spPr bwMode="invGray">
          <a:xfrm>
            <a:off x="7596188" y="820738"/>
            <a:ext cx="1096962" cy="812800"/>
          </a:xfrm>
          <a:custGeom>
            <a:avLst/>
            <a:gdLst>
              <a:gd name="T0" fmla="*/ 2147483646 w 691"/>
              <a:gd name="T1" fmla="*/ 2147483646 h 512"/>
              <a:gd name="T2" fmla="*/ 2147483646 w 691"/>
              <a:gd name="T3" fmla="*/ 2147483646 h 512"/>
              <a:gd name="T4" fmla="*/ 2147483646 w 691"/>
              <a:gd name="T5" fmla="*/ 2147483646 h 512"/>
              <a:gd name="T6" fmla="*/ 2147483646 w 691"/>
              <a:gd name="T7" fmla="*/ 2147483646 h 512"/>
              <a:gd name="T8" fmla="*/ 2147483646 w 691"/>
              <a:gd name="T9" fmla="*/ 2147483646 h 512"/>
              <a:gd name="T10" fmla="*/ 2147483646 w 691"/>
              <a:gd name="T11" fmla="*/ 2147483646 h 512"/>
              <a:gd name="T12" fmla="*/ 2147483646 w 691"/>
              <a:gd name="T13" fmla="*/ 2147483646 h 512"/>
              <a:gd name="T14" fmla="*/ 2147483646 w 691"/>
              <a:gd name="T15" fmla="*/ 2147483646 h 512"/>
              <a:gd name="T16" fmla="*/ 2147483646 w 691"/>
              <a:gd name="T17" fmla="*/ 2147483646 h 512"/>
              <a:gd name="T18" fmla="*/ 2147483646 w 691"/>
              <a:gd name="T19" fmla="*/ 2147483646 h 512"/>
              <a:gd name="T20" fmla="*/ 2147483646 w 691"/>
              <a:gd name="T21" fmla="*/ 2147483646 h 512"/>
              <a:gd name="T22" fmla="*/ 2147483646 w 691"/>
              <a:gd name="T23" fmla="*/ 2147483646 h 512"/>
              <a:gd name="T24" fmla="*/ 2147483646 w 691"/>
              <a:gd name="T25" fmla="*/ 2147483646 h 512"/>
              <a:gd name="T26" fmla="*/ 2147483646 w 691"/>
              <a:gd name="T27" fmla="*/ 2147483646 h 512"/>
              <a:gd name="T28" fmla="*/ 2147483646 w 691"/>
              <a:gd name="T29" fmla="*/ 2147483646 h 512"/>
              <a:gd name="T30" fmla="*/ 2147483646 w 691"/>
              <a:gd name="T31" fmla="*/ 2147483646 h 512"/>
              <a:gd name="T32" fmla="*/ 2147483646 w 691"/>
              <a:gd name="T33" fmla="*/ 2147483646 h 512"/>
              <a:gd name="T34" fmla="*/ 2147483646 w 691"/>
              <a:gd name="T35" fmla="*/ 2147483646 h 512"/>
              <a:gd name="T36" fmla="*/ 2147483646 w 691"/>
              <a:gd name="T37" fmla="*/ 2147483646 h 512"/>
              <a:gd name="T38" fmla="*/ 2147483646 w 691"/>
              <a:gd name="T39" fmla="*/ 2147483646 h 512"/>
              <a:gd name="T40" fmla="*/ 2147483646 w 691"/>
              <a:gd name="T41" fmla="*/ 2147483646 h 512"/>
              <a:gd name="T42" fmla="*/ 2147483646 w 691"/>
              <a:gd name="T43" fmla="*/ 2147483646 h 512"/>
              <a:gd name="T44" fmla="*/ 2147483646 w 691"/>
              <a:gd name="T45" fmla="*/ 2147483646 h 512"/>
              <a:gd name="T46" fmla="*/ 2147483646 w 691"/>
              <a:gd name="T47" fmla="*/ 2147483646 h 512"/>
              <a:gd name="T48" fmla="*/ 2147483646 w 691"/>
              <a:gd name="T49" fmla="*/ 2147483646 h 512"/>
              <a:gd name="T50" fmla="*/ 2147483646 w 691"/>
              <a:gd name="T51" fmla="*/ 2147483646 h 512"/>
              <a:gd name="T52" fmla="*/ 2147483646 w 691"/>
              <a:gd name="T53" fmla="*/ 2147483646 h 512"/>
              <a:gd name="T54" fmla="*/ 2147483646 w 691"/>
              <a:gd name="T55" fmla="*/ 2147483646 h 512"/>
              <a:gd name="T56" fmla="*/ 2147483646 w 691"/>
              <a:gd name="T57" fmla="*/ 2147483646 h 512"/>
              <a:gd name="T58" fmla="*/ 2147483646 w 691"/>
              <a:gd name="T59" fmla="*/ 2147483646 h 512"/>
              <a:gd name="T60" fmla="*/ 2147483646 w 691"/>
              <a:gd name="T61" fmla="*/ 2147483646 h 512"/>
              <a:gd name="T62" fmla="*/ 2147483646 w 691"/>
              <a:gd name="T63" fmla="*/ 2147483646 h 512"/>
              <a:gd name="T64" fmla="*/ 2147483646 w 691"/>
              <a:gd name="T65" fmla="*/ 2147483646 h 512"/>
              <a:gd name="T66" fmla="*/ 2147483646 w 691"/>
              <a:gd name="T67" fmla="*/ 2147483646 h 512"/>
              <a:gd name="T68" fmla="*/ 2147483646 w 691"/>
              <a:gd name="T69" fmla="*/ 2147483646 h 512"/>
              <a:gd name="T70" fmla="*/ 2147483646 w 691"/>
              <a:gd name="T71" fmla="*/ 2147483646 h 512"/>
              <a:gd name="T72" fmla="*/ 2147483646 w 691"/>
              <a:gd name="T73" fmla="*/ 2147483646 h 512"/>
              <a:gd name="T74" fmla="*/ 2147483646 w 691"/>
              <a:gd name="T75" fmla="*/ 2147483646 h 512"/>
              <a:gd name="T76" fmla="*/ 2147483646 w 691"/>
              <a:gd name="T77" fmla="*/ 2147483646 h 512"/>
              <a:gd name="T78" fmla="*/ 2147483646 w 691"/>
              <a:gd name="T79" fmla="*/ 2147483646 h 512"/>
              <a:gd name="T80" fmla="*/ 2147483646 w 691"/>
              <a:gd name="T81" fmla="*/ 2147483646 h 512"/>
              <a:gd name="T82" fmla="*/ 2147483646 w 691"/>
              <a:gd name="T83" fmla="*/ 2147483646 h 5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91" h="512">
                <a:moveTo>
                  <a:pt x="4" y="96"/>
                </a:moveTo>
                <a:cubicBezTo>
                  <a:pt x="8" y="87"/>
                  <a:pt x="23" y="84"/>
                  <a:pt x="30" y="78"/>
                </a:cubicBezTo>
                <a:cubicBezTo>
                  <a:pt x="37" y="72"/>
                  <a:pt x="41" y="67"/>
                  <a:pt x="46" y="62"/>
                </a:cubicBezTo>
                <a:cubicBezTo>
                  <a:pt x="51" y="57"/>
                  <a:pt x="55" y="52"/>
                  <a:pt x="62" y="48"/>
                </a:cubicBezTo>
                <a:cubicBezTo>
                  <a:pt x="69" y="44"/>
                  <a:pt x="85" y="42"/>
                  <a:pt x="90" y="38"/>
                </a:cubicBezTo>
                <a:cubicBezTo>
                  <a:pt x="95" y="34"/>
                  <a:pt x="91" y="28"/>
                  <a:pt x="90" y="22"/>
                </a:cubicBezTo>
                <a:cubicBezTo>
                  <a:pt x="89" y="16"/>
                  <a:pt x="82" y="4"/>
                  <a:pt x="86" y="2"/>
                </a:cubicBezTo>
                <a:cubicBezTo>
                  <a:pt x="90" y="0"/>
                  <a:pt x="106" y="8"/>
                  <a:pt x="114" y="12"/>
                </a:cubicBezTo>
                <a:cubicBezTo>
                  <a:pt x="122" y="16"/>
                  <a:pt x="124" y="20"/>
                  <a:pt x="132" y="28"/>
                </a:cubicBezTo>
                <a:cubicBezTo>
                  <a:pt x="140" y="36"/>
                  <a:pt x="150" y="48"/>
                  <a:pt x="162" y="62"/>
                </a:cubicBezTo>
                <a:cubicBezTo>
                  <a:pt x="174" y="76"/>
                  <a:pt x="188" y="103"/>
                  <a:pt x="206" y="114"/>
                </a:cubicBezTo>
                <a:cubicBezTo>
                  <a:pt x="224" y="125"/>
                  <a:pt x="253" y="125"/>
                  <a:pt x="270" y="128"/>
                </a:cubicBezTo>
                <a:cubicBezTo>
                  <a:pt x="287" y="131"/>
                  <a:pt x="291" y="133"/>
                  <a:pt x="306" y="132"/>
                </a:cubicBezTo>
                <a:cubicBezTo>
                  <a:pt x="321" y="131"/>
                  <a:pt x="344" y="125"/>
                  <a:pt x="362" y="122"/>
                </a:cubicBezTo>
                <a:cubicBezTo>
                  <a:pt x="380" y="119"/>
                  <a:pt x="397" y="114"/>
                  <a:pt x="416" y="112"/>
                </a:cubicBezTo>
                <a:cubicBezTo>
                  <a:pt x="435" y="110"/>
                  <a:pt x="459" y="110"/>
                  <a:pt x="478" y="112"/>
                </a:cubicBezTo>
                <a:cubicBezTo>
                  <a:pt x="497" y="114"/>
                  <a:pt x="514" y="121"/>
                  <a:pt x="528" y="124"/>
                </a:cubicBezTo>
                <a:cubicBezTo>
                  <a:pt x="542" y="127"/>
                  <a:pt x="554" y="128"/>
                  <a:pt x="564" y="132"/>
                </a:cubicBezTo>
                <a:cubicBezTo>
                  <a:pt x="574" y="136"/>
                  <a:pt x="583" y="142"/>
                  <a:pt x="590" y="148"/>
                </a:cubicBezTo>
                <a:cubicBezTo>
                  <a:pt x="597" y="154"/>
                  <a:pt x="602" y="157"/>
                  <a:pt x="606" y="168"/>
                </a:cubicBezTo>
                <a:cubicBezTo>
                  <a:pt x="610" y="179"/>
                  <a:pt x="612" y="196"/>
                  <a:pt x="616" y="218"/>
                </a:cubicBezTo>
                <a:cubicBezTo>
                  <a:pt x="620" y="240"/>
                  <a:pt x="617" y="273"/>
                  <a:pt x="628" y="300"/>
                </a:cubicBezTo>
                <a:cubicBezTo>
                  <a:pt x="639" y="327"/>
                  <a:pt x="677" y="366"/>
                  <a:pt x="684" y="382"/>
                </a:cubicBezTo>
                <a:cubicBezTo>
                  <a:pt x="691" y="398"/>
                  <a:pt x="677" y="395"/>
                  <a:pt x="672" y="396"/>
                </a:cubicBezTo>
                <a:cubicBezTo>
                  <a:pt x="667" y="397"/>
                  <a:pt x="661" y="391"/>
                  <a:pt x="654" y="386"/>
                </a:cubicBezTo>
                <a:cubicBezTo>
                  <a:pt x="647" y="381"/>
                  <a:pt x="640" y="376"/>
                  <a:pt x="632" y="366"/>
                </a:cubicBezTo>
                <a:cubicBezTo>
                  <a:pt x="624" y="356"/>
                  <a:pt x="614" y="339"/>
                  <a:pt x="608" y="324"/>
                </a:cubicBezTo>
                <a:cubicBezTo>
                  <a:pt x="602" y="309"/>
                  <a:pt x="599" y="286"/>
                  <a:pt x="596" y="274"/>
                </a:cubicBezTo>
                <a:cubicBezTo>
                  <a:pt x="593" y="262"/>
                  <a:pt x="590" y="250"/>
                  <a:pt x="588" y="252"/>
                </a:cubicBezTo>
                <a:cubicBezTo>
                  <a:pt x="586" y="254"/>
                  <a:pt x="583" y="269"/>
                  <a:pt x="582" y="284"/>
                </a:cubicBezTo>
                <a:cubicBezTo>
                  <a:pt x="581" y="299"/>
                  <a:pt x="582" y="326"/>
                  <a:pt x="584" y="342"/>
                </a:cubicBezTo>
                <a:cubicBezTo>
                  <a:pt x="586" y="358"/>
                  <a:pt x="588" y="370"/>
                  <a:pt x="592" y="380"/>
                </a:cubicBezTo>
                <a:cubicBezTo>
                  <a:pt x="596" y="390"/>
                  <a:pt x="607" y="398"/>
                  <a:pt x="610" y="404"/>
                </a:cubicBezTo>
                <a:cubicBezTo>
                  <a:pt x="613" y="410"/>
                  <a:pt x="612" y="409"/>
                  <a:pt x="608" y="418"/>
                </a:cubicBezTo>
                <a:cubicBezTo>
                  <a:pt x="604" y="427"/>
                  <a:pt x="597" y="443"/>
                  <a:pt x="588" y="456"/>
                </a:cubicBezTo>
                <a:cubicBezTo>
                  <a:pt x="579" y="469"/>
                  <a:pt x="564" y="490"/>
                  <a:pt x="556" y="498"/>
                </a:cubicBezTo>
                <a:cubicBezTo>
                  <a:pt x="548" y="506"/>
                  <a:pt x="545" y="505"/>
                  <a:pt x="538" y="506"/>
                </a:cubicBezTo>
                <a:cubicBezTo>
                  <a:pt x="531" y="507"/>
                  <a:pt x="518" y="505"/>
                  <a:pt x="512" y="502"/>
                </a:cubicBezTo>
                <a:cubicBezTo>
                  <a:pt x="506" y="499"/>
                  <a:pt x="505" y="494"/>
                  <a:pt x="504" y="490"/>
                </a:cubicBezTo>
                <a:cubicBezTo>
                  <a:pt x="503" y="486"/>
                  <a:pt x="504" y="481"/>
                  <a:pt x="508" y="478"/>
                </a:cubicBezTo>
                <a:cubicBezTo>
                  <a:pt x="512" y="475"/>
                  <a:pt x="519" y="478"/>
                  <a:pt x="526" y="472"/>
                </a:cubicBezTo>
                <a:cubicBezTo>
                  <a:pt x="533" y="466"/>
                  <a:pt x="545" y="448"/>
                  <a:pt x="550" y="440"/>
                </a:cubicBezTo>
                <a:cubicBezTo>
                  <a:pt x="555" y="432"/>
                  <a:pt x="555" y="430"/>
                  <a:pt x="554" y="426"/>
                </a:cubicBezTo>
                <a:cubicBezTo>
                  <a:pt x="553" y="422"/>
                  <a:pt x="549" y="413"/>
                  <a:pt x="544" y="414"/>
                </a:cubicBezTo>
                <a:cubicBezTo>
                  <a:pt x="539" y="415"/>
                  <a:pt x="534" y="420"/>
                  <a:pt x="526" y="430"/>
                </a:cubicBezTo>
                <a:cubicBezTo>
                  <a:pt x="518" y="440"/>
                  <a:pt x="510" y="463"/>
                  <a:pt x="498" y="472"/>
                </a:cubicBezTo>
                <a:cubicBezTo>
                  <a:pt x="486" y="481"/>
                  <a:pt x="467" y="480"/>
                  <a:pt x="456" y="482"/>
                </a:cubicBezTo>
                <a:cubicBezTo>
                  <a:pt x="445" y="484"/>
                  <a:pt x="438" y="485"/>
                  <a:pt x="434" y="482"/>
                </a:cubicBezTo>
                <a:cubicBezTo>
                  <a:pt x="430" y="479"/>
                  <a:pt x="429" y="470"/>
                  <a:pt x="434" y="464"/>
                </a:cubicBezTo>
                <a:cubicBezTo>
                  <a:pt x="439" y="458"/>
                  <a:pt x="458" y="454"/>
                  <a:pt x="466" y="448"/>
                </a:cubicBezTo>
                <a:cubicBezTo>
                  <a:pt x="474" y="442"/>
                  <a:pt x="477" y="439"/>
                  <a:pt x="484" y="430"/>
                </a:cubicBezTo>
                <a:cubicBezTo>
                  <a:pt x="491" y="421"/>
                  <a:pt x="507" y="408"/>
                  <a:pt x="508" y="396"/>
                </a:cubicBezTo>
                <a:cubicBezTo>
                  <a:pt x="509" y="384"/>
                  <a:pt x="498" y="369"/>
                  <a:pt x="488" y="356"/>
                </a:cubicBezTo>
                <a:cubicBezTo>
                  <a:pt x="478" y="343"/>
                  <a:pt x="455" y="327"/>
                  <a:pt x="446" y="316"/>
                </a:cubicBezTo>
                <a:cubicBezTo>
                  <a:pt x="437" y="305"/>
                  <a:pt x="439" y="294"/>
                  <a:pt x="432" y="292"/>
                </a:cubicBezTo>
                <a:cubicBezTo>
                  <a:pt x="425" y="290"/>
                  <a:pt x="416" y="301"/>
                  <a:pt x="404" y="304"/>
                </a:cubicBezTo>
                <a:cubicBezTo>
                  <a:pt x="392" y="307"/>
                  <a:pt x="375" y="310"/>
                  <a:pt x="362" y="310"/>
                </a:cubicBezTo>
                <a:cubicBezTo>
                  <a:pt x="349" y="310"/>
                  <a:pt x="334" y="304"/>
                  <a:pt x="326" y="302"/>
                </a:cubicBezTo>
                <a:cubicBezTo>
                  <a:pt x="318" y="300"/>
                  <a:pt x="316" y="295"/>
                  <a:pt x="312" y="300"/>
                </a:cubicBezTo>
                <a:cubicBezTo>
                  <a:pt x="308" y="305"/>
                  <a:pt x="307" y="322"/>
                  <a:pt x="304" y="334"/>
                </a:cubicBezTo>
                <a:cubicBezTo>
                  <a:pt x="301" y="346"/>
                  <a:pt x="299" y="363"/>
                  <a:pt x="296" y="374"/>
                </a:cubicBezTo>
                <a:cubicBezTo>
                  <a:pt x="293" y="385"/>
                  <a:pt x="290" y="388"/>
                  <a:pt x="288" y="402"/>
                </a:cubicBezTo>
                <a:cubicBezTo>
                  <a:pt x="286" y="416"/>
                  <a:pt x="284" y="444"/>
                  <a:pt x="282" y="458"/>
                </a:cubicBezTo>
                <a:cubicBezTo>
                  <a:pt x="280" y="472"/>
                  <a:pt x="282" y="480"/>
                  <a:pt x="278" y="488"/>
                </a:cubicBezTo>
                <a:cubicBezTo>
                  <a:pt x="274" y="496"/>
                  <a:pt x="268" y="504"/>
                  <a:pt x="260" y="508"/>
                </a:cubicBezTo>
                <a:cubicBezTo>
                  <a:pt x="252" y="512"/>
                  <a:pt x="240" y="512"/>
                  <a:pt x="232" y="512"/>
                </a:cubicBezTo>
                <a:cubicBezTo>
                  <a:pt x="224" y="512"/>
                  <a:pt x="214" y="509"/>
                  <a:pt x="212" y="506"/>
                </a:cubicBezTo>
                <a:cubicBezTo>
                  <a:pt x="210" y="503"/>
                  <a:pt x="214" y="497"/>
                  <a:pt x="218" y="492"/>
                </a:cubicBezTo>
                <a:cubicBezTo>
                  <a:pt x="222" y="487"/>
                  <a:pt x="232" y="483"/>
                  <a:pt x="236" y="476"/>
                </a:cubicBezTo>
                <a:cubicBezTo>
                  <a:pt x="240" y="469"/>
                  <a:pt x="239" y="456"/>
                  <a:pt x="240" y="448"/>
                </a:cubicBezTo>
                <a:cubicBezTo>
                  <a:pt x="241" y="440"/>
                  <a:pt x="242" y="425"/>
                  <a:pt x="240" y="426"/>
                </a:cubicBezTo>
                <a:cubicBezTo>
                  <a:pt x="238" y="427"/>
                  <a:pt x="232" y="443"/>
                  <a:pt x="230" y="452"/>
                </a:cubicBezTo>
                <a:cubicBezTo>
                  <a:pt x="228" y="461"/>
                  <a:pt x="233" y="471"/>
                  <a:pt x="230" y="478"/>
                </a:cubicBezTo>
                <a:cubicBezTo>
                  <a:pt x="227" y="485"/>
                  <a:pt x="219" y="491"/>
                  <a:pt x="212" y="494"/>
                </a:cubicBezTo>
                <a:cubicBezTo>
                  <a:pt x="205" y="497"/>
                  <a:pt x="195" y="499"/>
                  <a:pt x="188" y="498"/>
                </a:cubicBezTo>
                <a:cubicBezTo>
                  <a:pt x="181" y="497"/>
                  <a:pt x="175" y="492"/>
                  <a:pt x="172" y="488"/>
                </a:cubicBezTo>
                <a:cubicBezTo>
                  <a:pt x="169" y="484"/>
                  <a:pt x="169" y="477"/>
                  <a:pt x="172" y="472"/>
                </a:cubicBezTo>
                <a:cubicBezTo>
                  <a:pt x="175" y="467"/>
                  <a:pt x="189" y="479"/>
                  <a:pt x="192" y="458"/>
                </a:cubicBezTo>
                <a:cubicBezTo>
                  <a:pt x="195" y="437"/>
                  <a:pt x="194" y="377"/>
                  <a:pt x="190" y="348"/>
                </a:cubicBezTo>
                <a:cubicBezTo>
                  <a:pt x="186" y="319"/>
                  <a:pt x="180" y="307"/>
                  <a:pt x="168" y="286"/>
                </a:cubicBezTo>
                <a:cubicBezTo>
                  <a:pt x="156" y="265"/>
                  <a:pt x="131" y="247"/>
                  <a:pt x="116" y="224"/>
                </a:cubicBezTo>
                <a:cubicBezTo>
                  <a:pt x="101" y="201"/>
                  <a:pt x="93" y="164"/>
                  <a:pt x="80" y="150"/>
                </a:cubicBezTo>
                <a:cubicBezTo>
                  <a:pt x="67" y="136"/>
                  <a:pt x="52" y="143"/>
                  <a:pt x="40" y="140"/>
                </a:cubicBezTo>
                <a:cubicBezTo>
                  <a:pt x="28" y="137"/>
                  <a:pt x="12" y="139"/>
                  <a:pt x="6" y="132"/>
                </a:cubicBezTo>
                <a:cubicBezTo>
                  <a:pt x="0" y="125"/>
                  <a:pt x="1" y="105"/>
                  <a:pt x="4" y="96"/>
                </a:cubicBezTo>
                <a:close/>
              </a:path>
            </a:pathLst>
          </a:custGeom>
          <a:solidFill>
            <a:schemeClr val="tx1"/>
          </a:solid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9638" name="ZoneTexte 4">
            <a:extLst>
              <a:ext uri="{FF2B5EF4-FFF2-40B4-BE49-F238E27FC236}">
                <a16:creationId xmlns:a16="http://schemas.microsoft.com/office/drawing/2014/main" id="{C24202E8-712A-4FFC-BDDC-193DF8D8169E}"/>
              </a:ext>
            </a:extLst>
          </p:cNvPr>
          <p:cNvSpPr txBox="1">
            <a:spLocks noChangeArrowheads="1"/>
          </p:cNvSpPr>
          <p:nvPr/>
        </p:nvSpPr>
        <p:spPr bwMode="auto">
          <a:xfrm>
            <a:off x="4159250" y="652463"/>
            <a:ext cx="823913" cy="338137"/>
          </a:xfrm>
          <a:prstGeom prst="rect">
            <a:avLst/>
          </a:prstGeom>
          <a:solidFill>
            <a:schemeClr val="bg1"/>
          </a:solidFill>
          <a:ln w="9525">
            <a:solidFill>
              <a:srgbClr val="92D050"/>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600" b="1" i="1">
                <a:solidFill>
                  <a:srgbClr val="92D050"/>
                </a:solidFill>
              </a:rPr>
              <a:t>E. Coli</a:t>
            </a:r>
            <a:endParaRPr lang="fr-FR" altLang="fr-FR" sz="1600" b="1">
              <a:solidFill>
                <a:srgbClr val="92D050"/>
              </a:solidFill>
            </a:endParaRPr>
          </a:p>
        </p:txBody>
      </p:sp>
      <p:sp>
        <p:nvSpPr>
          <p:cNvPr id="10" name="Flèche droite 9">
            <a:extLst>
              <a:ext uri="{FF2B5EF4-FFF2-40B4-BE49-F238E27FC236}">
                <a16:creationId xmlns:a16="http://schemas.microsoft.com/office/drawing/2014/main" id="{72C8C854-1108-4363-9515-C3EEE8C4BC4E}"/>
              </a:ext>
            </a:extLst>
          </p:cNvPr>
          <p:cNvSpPr/>
          <p:nvPr/>
        </p:nvSpPr>
        <p:spPr>
          <a:xfrm rot="9276199" flipV="1">
            <a:off x="3536950" y="781050"/>
            <a:ext cx="407988" cy="22860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oneTexte 2">
            <a:extLst>
              <a:ext uri="{FF2B5EF4-FFF2-40B4-BE49-F238E27FC236}">
                <a16:creationId xmlns:a16="http://schemas.microsoft.com/office/drawing/2014/main" id="{DD3AD131-312B-4D7D-AEB1-B5A17EC54ACA}"/>
              </a:ext>
            </a:extLst>
          </p:cNvPr>
          <p:cNvSpPr txBox="1">
            <a:spLocks noChangeArrowheads="1"/>
          </p:cNvSpPr>
          <p:nvPr/>
        </p:nvSpPr>
        <p:spPr bwMode="auto">
          <a:xfrm>
            <a:off x="717550" y="2728913"/>
            <a:ext cx="2928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800" b="1">
                <a:hlinkClick r:id="rId2"/>
              </a:rPr>
              <a:t>https://resapath.anses.fr/</a:t>
            </a:r>
            <a:endParaRPr lang="fr-FR" altLang="fr-FR" sz="1800" b="1"/>
          </a:p>
        </p:txBody>
      </p:sp>
      <p:sp>
        <p:nvSpPr>
          <p:cNvPr id="70659" name="Text Box 4">
            <a:extLst>
              <a:ext uri="{FF2B5EF4-FFF2-40B4-BE49-F238E27FC236}">
                <a16:creationId xmlns:a16="http://schemas.microsoft.com/office/drawing/2014/main" id="{89917761-1557-4FFB-B7FF-F5784A7E9B2E}"/>
              </a:ext>
            </a:extLst>
          </p:cNvPr>
          <p:cNvSpPr txBox="1">
            <a:spLocks noChangeArrowheads="1"/>
          </p:cNvSpPr>
          <p:nvPr/>
        </p:nvSpPr>
        <p:spPr bwMode="auto">
          <a:xfrm>
            <a:off x="150813" y="382588"/>
            <a:ext cx="452755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800"/>
              <a:t>Données épidémiologiques</a:t>
            </a:r>
          </a:p>
        </p:txBody>
      </p:sp>
      <p:sp>
        <p:nvSpPr>
          <p:cNvPr id="70660" name="Text Box 3">
            <a:extLst>
              <a:ext uri="{FF2B5EF4-FFF2-40B4-BE49-F238E27FC236}">
                <a16:creationId xmlns:a16="http://schemas.microsoft.com/office/drawing/2014/main" id="{5759289C-DDB3-41F4-A4FD-7C3855241BA1}"/>
              </a:ext>
            </a:extLst>
          </p:cNvPr>
          <p:cNvSpPr txBox="1">
            <a:spLocks noChangeArrowheads="1"/>
          </p:cNvSpPr>
          <p:nvPr/>
        </p:nvSpPr>
        <p:spPr bwMode="blackWhite">
          <a:xfrm>
            <a:off x="1925638" y="3284538"/>
            <a:ext cx="977900" cy="1201737"/>
          </a:xfrm>
          <a:prstGeom prst="rect">
            <a:avLst/>
          </a:prstGeom>
          <a:noFill/>
          <a:ln>
            <a:noFill/>
          </a:ln>
          <a:effectLst>
            <a:outerShdw dist="35921" dir="2700000" algn="ctr" rotWithShape="0">
              <a:schemeClr val="accent1"/>
            </a:outerShdw>
          </a:effectLst>
          <a:extLst>
            <a:ext uri="{909E8E84-426E-40DD-AFC4-6F175D3DCCD1}">
              <a14:hiddenFill xmlns:a14="http://schemas.microsoft.com/office/drawing/2010/main">
                <a:gradFill rotWithShape="0">
                  <a:gsLst>
                    <a:gs pos="0">
                      <a:schemeClr val="bg1"/>
                    </a:gs>
                    <a:gs pos="100000">
                      <a:srgbClr val="FFFFFF"/>
                    </a:gs>
                  </a:gsLst>
                  <a:lin ang="5400000" scaled="1"/>
                </a:gradFill>
              </a14:hiddenFill>
            </a:ext>
            <a:ext uri="{91240B29-F687-4F45-9708-019B960494DF}">
              <a14:hiddenLine xmlns:a14="http://schemas.microsoft.com/office/drawing/2010/main" w="12700" algn="ctr">
                <a:solidFill>
                  <a:schemeClr val="accent1"/>
                </a:solidFill>
                <a:miter lim="800000"/>
                <a:headEnd/>
                <a:tailEnd/>
              </a14:hiddenLine>
            </a:ext>
          </a:extLst>
        </p:spPr>
        <p:txBody>
          <a:bodyPr wrap="none" tIns="82800" bIns="828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4000" b="1">
                <a:solidFill>
                  <a:srgbClr val="FF0000"/>
                </a:solidFill>
                <a:sym typeface="Wingdings 2" panose="05020102010507070707" pitchFamily="18" charset="2"/>
              </a:rPr>
              <a:t></a:t>
            </a:r>
          </a:p>
          <a:p>
            <a:pPr algn="ctr" eaLnBrk="1" hangingPunct="1">
              <a:spcBef>
                <a:spcPct val="0"/>
              </a:spcBef>
              <a:buFontTx/>
              <a:buNone/>
            </a:pPr>
            <a:r>
              <a:rPr lang="fr-FR" altLang="fr-FR" sz="2800" b="1">
                <a:solidFill>
                  <a:srgbClr val="FF0000"/>
                </a:solidFill>
                <a:sym typeface="Wingdings 2" panose="05020102010507070707" pitchFamily="18" charset="2"/>
              </a:rPr>
              <a:t>click</a:t>
            </a:r>
          </a:p>
        </p:txBody>
      </p:sp>
      <p:sp>
        <p:nvSpPr>
          <p:cNvPr id="70661" name="Text Box 4">
            <a:extLst>
              <a:ext uri="{FF2B5EF4-FFF2-40B4-BE49-F238E27FC236}">
                <a16:creationId xmlns:a16="http://schemas.microsoft.com/office/drawing/2014/main" id="{F25BE9B4-FB9E-4CC9-9606-2A7812FB3A77}"/>
              </a:ext>
            </a:extLst>
          </p:cNvPr>
          <p:cNvSpPr txBox="1">
            <a:spLocks noChangeArrowheads="1"/>
          </p:cNvSpPr>
          <p:nvPr/>
        </p:nvSpPr>
        <p:spPr bwMode="auto">
          <a:xfrm>
            <a:off x="1350963" y="1330325"/>
            <a:ext cx="19446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800"/>
              <a:t>sensibilités</a:t>
            </a:r>
          </a:p>
        </p:txBody>
      </p:sp>
      <p:sp>
        <p:nvSpPr>
          <p:cNvPr id="70662" name="Rectangle 6">
            <a:extLst>
              <a:ext uri="{FF2B5EF4-FFF2-40B4-BE49-F238E27FC236}">
                <a16:creationId xmlns:a16="http://schemas.microsoft.com/office/drawing/2014/main" id="{8E0D6322-7FD3-4A53-98C5-622B616026F1}"/>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1A3E4905-ECA0-4F18-8013-68CF7CB7EB8D}" type="slidenum">
              <a:rPr lang="fr-FR" altLang="fr-FR" sz="1400">
                <a:ea typeface="ＭＳ Ｐゴシック" panose="020B0600070205080204" pitchFamily="34" charset="-128"/>
              </a:rPr>
              <a:pPr algn="r" eaLnBrk="1" hangingPunct="1">
                <a:spcBef>
                  <a:spcPct val="0"/>
                </a:spcBef>
                <a:buFontTx/>
                <a:buNone/>
              </a:pPr>
              <a:t>18</a:t>
            </a:fld>
            <a:endParaRPr lang="fr-FR" altLang="fr-FR" sz="1400">
              <a:ea typeface="ＭＳ Ｐゴシック" panose="020B0600070205080204" pitchFamily="34" charset="-128"/>
            </a:endParaRPr>
          </a:p>
        </p:txBody>
      </p:sp>
      <p:pic>
        <p:nvPicPr>
          <p:cNvPr id="8" name="Image 7">
            <a:extLst>
              <a:ext uri="{FF2B5EF4-FFF2-40B4-BE49-F238E27FC236}">
                <a16:creationId xmlns:a16="http://schemas.microsoft.com/office/drawing/2014/main" id="{26D939CB-01C5-4ACA-89DA-8CBFCBEA2584}"/>
              </a:ext>
            </a:extLst>
          </p:cNvPr>
          <p:cNvPicPr>
            <a:picLocks noChangeAspect="1"/>
          </p:cNvPicPr>
          <p:nvPr/>
        </p:nvPicPr>
        <p:blipFill>
          <a:blip r:embed="rId3"/>
          <a:stretch>
            <a:fillRect/>
          </a:stretch>
        </p:blipFill>
        <p:spPr>
          <a:xfrm>
            <a:off x="4818006" y="382588"/>
            <a:ext cx="4112552" cy="583602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
            <a:extLst>
              <a:ext uri="{FF2B5EF4-FFF2-40B4-BE49-F238E27FC236}">
                <a16:creationId xmlns:a16="http://schemas.microsoft.com/office/drawing/2014/main" id="{F051CAF5-A244-40C7-AAC4-C8B1193C69D2}"/>
              </a:ext>
            </a:extLst>
          </p:cNvPr>
          <p:cNvSpPr txBox="1">
            <a:spLocks noChangeArrowheads="1"/>
          </p:cNvSpPr>
          <p:nvPr/>
        </p:nvSpPr>
        <p:spPr bwMode="auto">
          <a:xfrm>
            <a:off x="150813" y="382588"/>
            <a:ext cx="452755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800"/>
              <a:t>Données épidémiologiques</a:t>
            </a:r>
          </a:p>
        </p:txBody>
      </p:sp>
      <p:sp>
        <p:nvSpPr>
          <p:cNvPr id="71683" name="Text Box 4">
            <a:extLst>
              <a:ext uri="{FF2B5EF4-FFF2-40B4-BE49-F238E27FC236}">
                <a16:creationId xmlns:a16="http://schemas.microsoft.com/office/drawing/2014/main" id="{FAB2F7A0-72E5-4A29-8091-70C351350C69}"/>
              </a:ext>
            </a:extLst>
          </p:cNvPr>
          <p:cNvSpPr txBox="1">
            <a:spLocks noChangeArrowheads="1"/>
          </p:cNvSpPr>
          <p:nvPr/>
        </p:nvSpPr>
        <p:spPr bwMode="auto">
          <a:xfrm>
            <a:off x="1350963" y="1330325"/>
            <a:ext cx="19446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800"/>
              <a:t>sensibilités</a:t>
            </a:r>
          </a:p>
        </p:txBody>
      </p:sp>
      <p:sp>
        <p:nvSpPr>
          <p:cNvPr id="71684" name="Rectangle 6">
            <a:extLst>
              <a:ext uri="{FF2B5EF4-FFF2-40B4-BE49-F238E27FC236}">
                <a16:creationId xmlns:a16="http://schemas.microsoft.com/office/drawing/2014/main" id="{34EFDBA7-1884-4C5F-871A-861DE4238060}"/>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6675DB83-A73D-4515-9BFA-7007155D95F8}" type="slidenum">
              <a:rPr lang="fr-FR" altLang="fr-FR" sz="1400">
                <a:ea typeface="ＭＳ Ｐゴシック" panose="020B0600070205080204" pitchFamily="34" charset="-128"/>
              </a:rPr>
              <a:pPr algn="r" eaLnBrk="1" hangingPunct="1">
                <a:spcBef>
                  <a:spcPct val="0"/>
                </a:spcBef>
                <a:buFontTx/>
                <a:buNone/>
              </a:pPr>
              <a:t>19</a:t>
            </a:fld>
            <a:endParaRPr lang="fr-FR" altLang="fr-FR" sz="1400">
              <a:ea typeface="ＭＳ Ｐゴシック" panose="020B0600070205080204" pitchFamily="34" charset="-128"/>
            </a:endParaRPr>
          </a:p>
        </p:txBody>
      </p:sp>
      <p:pic>
        <p:nvPicPr>
          <p:cNvPr id="71685" name="Image 2">
            <a:extLst>
              <a:ext uri="{FF2B5EF4-FFF2-40B4-BE49-F238E27FC236}">
                <a16:creationId xmlns:a16="http://schemas.microsoft.com/office/drawing/2014/main" id="{AEF732FF-C7C5-47CE-829A-76530C2E4C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52625"/>
            <a:ext cx="9144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a:extLst>
              <a:ext uri="{FF2B5EF4-FFF2-40B4-BE49-F238E27FC236}">
                <a16:creationId xmlns:a16="http://schemas.microsoft.com/office/drawing/2014/main" id="{1BA8E5D1-3E65-4CF2-A6F2-35BC7AB2347D}"/>
              </a:ext>
            </a:extLst>
          </p:cNvPr>
          <p:cNvSpPr>
            <a:spLocks noGrp="1" noChangeArrowheads="1"/>
          </p:cNvSpPr>
          <p:nvPr>
            <p:ph type="title"/>
          </p:nvPr>
        </p:nvSpPr>
        <p:spPr>
          <a:xfrm>
            <a:off x="457200" y="246063"/>
            <a:ext cx="8229600" cy="1200150"/>
          </a:xfrm>
        </p:spPr>
        <p:txBody>
          <a:bodyPr/>
          <a:lstStyle/>
          <a:p>
            <a:pPr eaLnBrk="1" hangingPunct="1"/>
            <a:r>
              <a:rPr lang="fr-FR" altLang="fr-FR" sz="3600"/>
              <a:t>Définition d’une infection du tractus urinaire ou ITU</a:t>
            </a:r>
          </a:p>
        </p:txBody>
      </p:sp>
      <p:sp>
        <p:nvSpPr>
          <p:cNvPr id="41987" name="Rectangle 5">
            <a:extLst>
              <a:ext uri="{FF2B5EF4-FFF2-40B4-BE49-F238E27FC236}">
                <a16:creationId xmlns:a16="http://schemas.microsoft.com/office/drawing/2014/main" id="{1AA39058-7598-4071-A0B6-EB3F6C42DE8B}"/>
              </a:ext>
            </a:extLst>
          </p:cNvPr>
          <p:cNvSpPr>
            <a:spLocks noGrp="1" noChangeArrowheads="1"/>
          </p:cNvSpPr>
          <p:nvPr>
            <p:ph type="body" idx="1"/>
          </p:nvPr>
        </p:nvSpPr>
        <p:spPr>
          <a:xfrm>
            <a:off x="457200" y="1781175"/>
            <a:ext cx="8229600" cy="4059238"/>
          </a:xfrm>
        </p:spPr>
        <p:txBody>
          <a:bodyPr/>
          <a:lstStyle/>
          <a:p>
            <a:pPr eaLnBrk="1" hangingPunct="1"/>
            <a:r>
              <a:rPr lang="fr-FR" altLang="fr-FR"/>
              <a:t>ITU se définit comme la colonisation microbienne de l’urine ou d’un segment du TU à l’exception de l’urètre distal</a:t>
            </a:r>
          </a:p>
          <a:p>
            <a:pPr lvl="4" eaLnBrk="1" hangingPunct="1"/>
            <a:endParaRPr lang="fr-FR" altLang="fr-FR"/>
          </a:p>
          <a:p>
            <a:pPr eaLnBrk="1" hangingPunct="1"/>
            <a:r>
              <a:rPr lang="fr-FR" altLang="fr-FR"/>
              <a:t>Doit être distinguée d’une contamination lors du prélèvement</a:t>
            </a:r>
          </a:p>
        </p:txBody>
      </p:sp>
      <p:sp>
        <p:nvSpPr>
          <p:cNvPr id="41988" name="Rectangle 6">
            <a:extLst>
              <a:ext uri="{FF2B5EF4-FFF2-40B4-BE49-F238E27FC236}">
                <a16:creationId xmlns:a16="http://schemas.microsoft.com/office/drawing/2014/main" id="{676EB59C-84DA-4DA8-B0CF-23D0090E06BC}"/>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3F40CF5A-2528-4997-8836-8B3D53F13ADA}" type="slidenum">
              <a:rPr lang="fr-FR" altLang="fr-FR" sz="1400">
                <a:ea typeface="ＭＳ Ｐゴシック" panose="020B0600070205080204" pitchFamily="34" charset="-128"/>
              </a:rPr>
              <a:pPr algn="r" eaLnBrk="1" hangingPunct="1">
                <a:spcBef>
                  <a:spcPct val="0"/>
                </a:spcBef>
                <a:buFontTx/>
                <a:buNone/>
              </a:pPr>
              <a:t>2</a:t>
            </a:fld>
            <a:endParaRPr lang="fr-FR" altLang="fr-FR" sz="1400">
              <a:ea typeface="ＭＳ Ｐゴシック" panose="020B0600070205080204"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Image 1">
            <a:extLst>
              <a:ext uri="{FF2B5EF4-FFF2-40B4-BE49-F238E27FC236}">
                <a16:creationId xmlns:a16="http://schemas.microsoft.com/office/drawing/2014/main" id="{FAA6092F-AAAB-41B0-83D1-77AB0EA0B7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813" y="106363"/>
            <a:ext cx="7407275" cy="666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Rectangle 6">
            <a:extLst>
              <a:ext uri="{FF2B5EF4-FFF2-40B4-BE49-F238E27FC236}">
                <a16:creationId xmlns:a16="http://schemas.microsoft.com/office/drawing/2014/main" id="{EEF7BB8E-8130-491D-8602-F215E04C0156}"/>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C2856B4D-B5B5-4FBF-BB24-B73F41F8D491}" type="slidenum">
              <a:rPr lang="fr-FR" altLang="fr-FR" sz="1400">
                <a:ea typeface="ＭＳ Ｐゴシック" panose="020B0600070205080204" pitchFamily="34" charset="-128"/>
              </a:rPr>
              <a:pPr algn="r" eaLnBrk="1" hangingPunct="1">
                <a:spcBef>
                  <a:spcPct val="0"/>
                </a:spcBef>
                <a:buFontTx/>
                <a:buNone/>
              </a:pPr>
              <a:t>20</a:t>
            </a:fld>
            <a:endParaRPr lang="fr-FR" altLang="fr-FR" sz="1400">
              <a:ea typeface="ＭＳ Ｐゴシック" panose="020B0600070205080204" pitchFamily="34" charset="-128"/>
            </a:endParaRPr>
          </a:p>
        </p:txBody>
      </p:sp>
      <p:sp>
        <p:nvSpPr>
          <p:cNvPr id="72708" name="Freeform 4">
            <a:extLst>
              <a:ext uri="{FF2B5EF4-FFF2-40B4-BE49-F238E27FC236}">
                <a16:creationId xmlns:a16="http://schemas.microsoft.com/office/drawing/2014/main" id="{AC1F999B-96D6-4883-AEA2-E2DB87BBA513}"/>
              </a:ext>
            </a:extLst>
          </p:cNvPr>
          <p:cNvSpPr>
            <a:spLocks noChangeAspect="1"/>
          </p:cNvSpPr>
          <p:nvPr/>
        </p:nvSpPr>
        <p:spPr bwMode="auto">
          <a:xfrm>
            <a:off x="7685088" y="509588"/>
            <a:ext cx="1192212" cy="1028700"/>
          </a:xfrm>
          <a:custGeom>
            <a:avLst/>
            <a:gdLst>
              <a:gd name="T0" fmla="*/ 2147483646 w 884"/>
              <a:gd name="T1" fmla="*/ 2147483646 h 763"/>
              <a:gd name="T2" fmla="*/ 2147483646 w 884"/>
              <a:gd name="T3" fmla="*/ 2147483646 h 763"/>
              <a:gd name="T4" fmla="*/ 2147483646 w 884"/>
              <a:gd name="T5" fmla="*/ 2147483646 h 763"/>
              <a:gd name="T6" fmla="*/ 2147483646 w 884"/>
              <a:gd name="T7" fmla="*/ 2147483646 h 763"/>
              <a:gd name="T8" fmla="*/ 2147483646 w 884"/>
              <a:gd name="T9" fmla="*/ 2147483646 h 763"/>
              <a:gd name="T10" fmla="*/ 2147483646 w 884"/>
              <a:gd name="T11" fmla="*/ 2147483646 h 763"/>
              <a:gd name="T12" fmla="*/ 2147483646 w 884"/>
              <a:gd name="T13" fmla="*/ 2147483646 h 763"/>
              <a:gd name="T14" fmla="*/ 2147483646 w 884"/>
              <a:gd name="T15" fmla="*/ 2147483646 h 763"/>
              <a:gd name="T16" fmla="*/ 2147483646 w 884"/>
              <a:gd name="T17" fmla="*/ 2147483646 h 763"/>
              <a:gd name="T18" fmla="*/ 2147483646 w 884"/>
              <a:gd name="T19" fmla="*/ 2147483646 h 763"/>
              <a:gd name="T20" fmla="*/ 2147483646 w 884"/>
              <a:gd name="T21" fmla="*/ 2147483646 h 763"/>
              <a:gd name="T22" fmla="*/ 2147483646 w 884"/>
              <a:gd name="T23" fmla="*/ 2147483646 h 763"/>
              <a:gd name="T24" fmla="*/ 2147483646 w 884"/>
              <a:gd name="T25" fmla="*/ 2147483646 h 763"/>
              <a:gd name="T26" fmla="*/ 2147483646 w 884"/>
              <a:gd name="T27" fmla="*/ 2147483646 h 763"/>
              <a:gd name="T28" fmla="*/ 2147483646 w 884"/>
              <a:gd name="T29" fmla="*/ 2147483646 h 763"/>
              <a:gd name="T30" fmla="*/ 2147483646 w 884"/>
              <a:gd name="T31" fmla="*/ 2147483646 h 763"/>
              <a:gd name="T32" fmla="*/ 2147483646 w 884"/>
              <a:gd name="T33" fmla="*/ 2147483646 h 763"/>
              <a:gd name="T34" fmla="*/ 2147483646 w 884"/>
              <a:gd name="T35" fmla="*/ 2147483646 h 763"/>
              <a:gd name="T36" fmla="*/ 2147483646 w 884"/>
              <a:gd name="T37" fmla="*/ 2147483646 h 763"/>
              <a:gd name="T38" fmla="*/ 2147483646 w 884"/>
              <a:gd name="T39" fmla="*/ 2147483646 h 763"/>
              <a:gd name="T40" fmla="*/ 2147483646 w 884"/>
              <a:gd name="T41" fmla="*/ 2147483646 h 763"/>
              <a:gd name="T42" fmla="*/ 2147483646 w 884"/>
              <a:gd name="T43" fmla="*/ 2147483646 h 763"/>
              <a:gd name="T44" fmla="*/ 2147483646 w 884"/>
              <a:gd name="T45" fmla="*/ 2147483646 h 763"/>
              <a:gd name="T46" fmla="*/ 2147483646 w 884"/>
              <a:gd name="T47" fmla="*/ 2147483646 h 763"/>
              <a:gd name="T48" fmla="*/ 2147483646 w 884"/>
              <a:gd name="T49" fmla="*/ 2147483646 h 763"/>
              <a:gd name="T50" fmla="*/ 2147483646 w 884"/>
              <a:gd name="T51" fmla="*/ 2147483646 h 763"/>
              <a:gd name="T52" fmla="*/ 2147483646 w 884"/>
              <a:gd name="T53" fmla="*/ 2147483646 h 763"/>
              <a:gd name="T54" fmla="*/ 2147483646 w 884"/>
              <a:gd name="T55" fmla="*/ 2147483646 h 763"/>
              <a:gd name="T56" fmla="*/ 2147483646 w 884"/>
              <a:gd name="T57" fmla="*/ 2147483646 h 763"/>
              <a:gd name="T58" fmla="*/ 2147483646 w 884"/>
              <a:gd name="T59" fmla="*/ 2147483646 h 763"/>
              <a:gd name="T60" fmla="*/ 2147483646 w 884"/>
              <a:gd name="T61" fmla="*/ 2147483646 h 763"/>
              <a:gd name="T62" fmla="*/ 2147483646 w 884"/>
              <a:gd name="T63" fmla="*/ 2147483646 h 763"/>
              <a:gd name="T64" fmla="*/ 2147483646 w 884"/>
              <a:gd name="T65" fmla="*/ 2147483646 h 763"/>
              <a:gd name="T66" fmla="*/ 2147483646 w 884"/>
              <a:gd name="T67" fmla="*/ 2147483646 h 763"/>
              <a:gd name="T68" fmla="*/ 2147483646 w 884"/>
              <a:gd name="T69" fmla="*/ 2147483646 h 763"/>
              <a:gd name="T70" fmla="*/ 2147483646 w 884"/>
              <a:gd name="T71" fmla="*/ 2147483646 h 763"/>
              <a:gd name="T72" fmla="*/ 2147483646 w 884"/>
              <a:gd name="T73" fmla="*/ 2147483646 h 763"/>
              <a:gd name="T74" fmla="*/ 2147483646 w 884"/>
              <a:gd name="T75" fmla="*/ 2147483646 h 763"/>
              <a:gd name="T76" fmla="*/ 2147483646 w 884"/>
              <a:gd name="T77" fmla="*/ 2147483646 h 763"/>
              <a:gd name="T78" fmla="*/ 2147483646 w 884"/>
              <a:gd name="T79" fmla="*/ 2147483646 h 763"/>
              <a:gd name="T80" fmla="*/ 2147483646 w 884"/>
              <a:gd name="T81" fmla="*/ 2147483646 h 763"/>
              <a:gd name="T82" fmla="*/ 2147483646 w 884"/>
              <a:gd name="T83" fmla="*/ 2147483646 h 763"/>
              <a:gd name="T84" fmla="*/ 2147483646 w 884"/>
              <a:gd name="T85" fmla="*/ 2147483646 h 763"/>
              <a:gd name="T86" fmla="*/ 2147483646 w 884"/>
              <a:gd name="T87" fmla="*/ 2147483646 h 763"/>
              <a:gd name="T88" fmla="*/ 2147483646 w 884"/>
              <a:gd name="T89" fmla="*/ 2147483646 h 7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84" h="763">
                <a:moveTo>
                  <a:pt x="101" y="137"/>
                </a:moveTo>
                <a:cubicBezTo>
                  <a:pt x="87" y="136"/>
                  <a:pt x="54" y="139"/>
                  <a:pt x="39" y="137"/>
                </a:cubicBezTo>
                <a:cubicBezTo>
                  <a:pt x="24" y="135"/>
                  <a:pt x="17" y="128"/>
                  <a:pt x="12" y="122"/>
                </a:cubicBezTo>
                <a:cubicBezTo>
                  <a:pt x="7" y="116"/>
                  <a:pt x="9" y="108"/>
                  <a:pt x="7" y="101"/>
                </a:cubicBezTo>
                <a:cubicBezTo>
                  <a:pt x="5" y="94"/>
                  <a:pt x="0" y="88"/>
                  <a:pt x="0" y="81"/>
                </a:cubicBezTo>
                <a:cubicBezTo>
                  <a:pt x="0" y="74"/>
                  <a:pt x="1" y="65"/>
                  <a:pt x="5" y="60"/>
                </a:cubicBezTo>
                <a:cubicBezTo>
                  <a:pt x="9" y="55"/>
                  <a:pt x="14" y="55"/>
                  <a:pt x="24" y="53"/>
                </a:cubicBezTo>
                <a:cubicBezTo>
                  <a:pt x="34" y="51"/>
                  <a:pt x="54" y="55"/>
                  <a:pt x="63" y="50"/>
                </a:cubicBezTo>
                <a:cubicBezTo>
                  <a:pt x="72" y="45"/>
                  <a:pt x="72" y="28"/>
                  <a:pt x="79" y="21"/>
                </a:cubicBezTo>
                <a:cubicBezTo>
                  <a:pt x="86" y="14"/>
                  <a:pt x="92" y="12"/>
                  <a:pt x="103" y="9"/>
                </a:cubicBezTo>
                <a:cubicBezTo>
                  <a:pt x="114" y="6"/>
                  <a:pt x="133" y="5"/>
                  <a:pt x="147" y="5"/>
                </a:cubicBezTo>
                <a:cubicBezTo>
                  <a:pt x="161" y="5"/>
                  <a:pt x="175" y="0"/>
                  <a:pt x="187" y="9"/>
                </a:cubicBezTo>
                <a:cubicBezTo>
                  <a:pt x="199" y="18"/>
                  <a:pt x="209" y="43"/>
                  <a:pt x="221" y="60"/>
                </a:cubicBezTo>
                <a:cubicBezTo>
                  <a:pt x="233" y="77"/>
                  <a:pt x="244" y="90"/>
                  <a:pt x="257" y="110"/>
                </a:cubicBezTo>
                <a:cubicBezTo>
                  <a:pt x="270" y="130"/>
                  <a:pt x="286" y="168"/>
                  <a:pt x="298" y="182"/>
                </a:cubicBezTo>
                <a:cubicBezTo>
                  <a:pt x="310" y="196"/>
                  <a:pt x="320" y="192"/>
                  <a:pt x="331" y="197"/>
                </a:cubicBezTo>
                <a:cubicBezTo>
                  <a:pt x="342" y="202"/>
                  <a:pt x="354" y="207"/>
                  <a:pt x="363" y="211"/>
                </a:cubicBezTo>
                <a:cubicBezTo>
                  <a:pt x="372" y="215"/>
                  <a:pt x="361" y="217"/>
                  <a:pt x="384" y="223"/>
                </a:cubicBezTo>
                <a:cubicBezTo>
                  <a:pt x="407" y="229"/>
                  <a:pt x="462" y="238"/>
                  <a:pt x="499" y="247"/>
                </a:cubicBezTo>
                <a:cubicBezTo>
                  <a:pt x="536" y="256"/>
                  <a:pt x="581" y="268"/>
                  <a:pt x="605" y="276"/>
                </a:cubicBezTo>
                <a:cubicBezTo>
                  <a:pt x="629" y="284"/>
                  <a:pt x="629" y="293"/>
                  <a:pt x="641" y="295"/>
                </a:cubicBezTo>
                <a:cubicBezTo>
                  <a:pt x="653" y="297"/>
                  <a:pt x="654" y="292"/>
                  <a:pt x="675" y="290"/>
                </a:cubicBezTo>
                <a:cubicBezTo>
                  <a:pt x="696" y="288"/>
                  <a:pt x="733" y="287"/>
                  <a:pt x="766" y="285"/>
                </a:cubicBezTo>
                <a:cubicBezTo>
                  <a:pt x="799" y="283"/>
                  <a:pt x="858" y="279"/>
                  <a:pt x="871" y="281"/>
                </a:cubicBezTo>
                <a:cubicBezTo>
                  <a:pt x="884" y="283"/>
                  <a:pt x="867" y="292"/>
                  <a:pt x="847" y="295"/>
                </a:cubicBezTo>
                <a:cubicBezTo>
                  <a:pt x="827" y="298"/>
                  <a:pt x="777" y="297"/>
                  <a:pt x="751" y="300"/>
                </a:cubicBezTo>
                <a:cubicBezTo>
                  <a:pt x="725" y="303"/>
                  <a:pt x="704" y="308"/>
                  <a:pt x="689" y="312"/>
                </a:cubicBezTo>
                <a:cubicBezTo>
                  <a:pt x="674" y="316"/>
                  <a:pt x="666" y="319"/>
                  <a:pt x="663" y="326"/>
                </a:cubicBezTo>
                <a:cubicBezTo>
                  <a:pt x="660" y="333"/>
                  <a:pt x="667" y="336"/>
                  <a:pt x="672" y="355"/>
                </a:cubicBezTo>
                <a:cubicBezTo>
                  <a:pt x="677" y="374"/>
                  <a:pt x="685" y="414"/>
                  <a:pt x="691" y="439"/>
                </a:cubicBezTo>
                <a:cubicBezTo>
                  <a:pt x="697" y="464"/>
                  <a:pt x="702" y="485"/>
                  <a:pt x="711" y="504"/>
                </a:cubicBezTo>
                <a:cubicBezTo>
                  <a:pt x="720" y="523"/>
                  <a:pt x="732" y="541"/>
                  <a:pt x="744" y="554"/>
                </a:cubicBezTo>
                <a:cubicBezTo>
                  <a:pt x="756" y="567"/>
                  <a:pt x="776" y="575"/>
                  <a:pt x="785" y="581"/>
                </a:cubicBezTo>
                <a:cubicBezTo>
                  <a:pt x="794" y="587"/>
                  <a:pt x="794" y="580"/>
                  <a:pt x="797" y="590"/>
                </a:cubicBezTo>
                <a:cubicBezTo>
                  <a:pt x="800" y="600"/>
                  <a:pt x="801" y="623"/>
                  <a:pt x="804" y="641"/>
                </a:cubicBezTo>
                <a:cubicBezTo>
                  <a:pt x="807" y="659"/>
                  <a:pt x="811" y="683"/>
                  <a:pt x="814" y="698"/>
                </a:cubicBezTo>
                <a:cubicBezTo>
                  <a:pt x="817" y="713"/>
                  <a:pt x="823" y="723"/>
                  <a:pt x="823" y="732"/>
                </a:cubicBezTo>
                <a:cubicBezTo>
                  <a:pt x="823" y="741"/>
                  <a:pt x="819" y="749"/>
                  <a:pt x="814" y="753"/>
                </a:cubicBezTo>
                <a:cubicBezTo>
                  <a:pt x="809" y="757"/>
                  <a:pt x="801" y="757"/>
                  <a:pt x="792" y="756"/>
                </a:cubicBezTo>
                <a:cubicBezTo>
                  <a:pt x="783" y="755"/>
                  <a:pt x="764" y="753"/>
                  <a:pt x="759" y="749"/>
                </a:cubicBezTo>
                <a:cubicBezTo>
                  <a:pt x="754" y="745"/>
                  <a:pt x="757" y="735"/>
                  <a:pt x="759" y="729"/>
                </a:cubicBezTo>
                <a:cubicBezTo>
                  <a:pt x="761" y="723"/>
                  <a:pt x="771" y="716"/>
                  <a:pt x="773" y="710"/>
                </a:cubicBezTo>
                <a:cubicBezTo>
                  <a:pt x="775" y="704"/>
                  <a:pt x="774" y="701"/>
                  <a:pt x="773" y="691"/>
                </a:cubicBezTo>
                <a:cubicBezTo>
                  <a:pt x="772" y="681"/>
                  <a:pt x="772" y="660"/>
                  <a:pt x="766" y="648"/>
                </a:cubicBezTo>
                <a:cubicBezTo>
                  <a:pt x="760" y="636"/>
                  <a:pt x="747" y="625"/>
                  <a:pt x="739" y="617"/>
                </a:cubicBezTo>
                <a:cubicBezTo>
                  <a:pt x="731" y="609"/>
                  <a:pt x="724" y="597"/>
                  <a:pt x="720" y="597"/>
                </a:cubicBezTo>
                <a:cubicBezTo>
                  <a:pt x="716" y="597"/>
                  <a:pt x="715" y="601"/>
                  <a:pt x="713" y="614"/>
                </a:cubicBezTo>
                <a:cubicBezTo>
                  <a:pt x="711" y="627"/>
                  <a:pt x="708" y="661"/>
                  <a:pt x="706" y="677"/>
                </a:cubicBezTo>
                <a:cubicBezTo>
                  <a:pt x="704" y="693"/>
                  <a:pt x="704" y="702"/>
                  <a:pt x="701" y="708"/>
                </a:cubicBezTo>
                <a:cubicBezTo>
                  <a:pt x="698" y="714"/>
                  <a:pt x="693" y="714"/>
                  <a:pt x="687" y="715"/>
                </a:cubicBezTo>
                <a:cubicBezTo>
                  <a:pt x="681" y="716"/>
                  <a:pt x="670" y="715"/>
                  <a:pt x="663" y="713"/>
                </a:cubicBezTo>
                <a:cubicBezTo>
                  <a:pt x="656" y="711"/>
                  <a:pt x="645" y="710"/>
                  <a:pt x="643" y="705"/>
                </a:cubicBezTo>
                <a:cubicBezTo>
                  <a:pt x="641" y="700"/>
                  <a:pt x="643" y="687"/>
                  <a:pt x="648" y="681"/>
                </a:cubicBezTo>
                <a:cubicBezTo>
                  <a:pt x="653" y="675"/>
                  <a:pt x="670" y="674"/>
                  <a:pt x="675" y="667"/>
                </a:cubicBezTo>
                <a:cubicBezTo>
                  <a:pt x="680" y="660"/>
                  <a:pt x="679" y="649"/>
                  <a:pt x="677" y="638"/>
                </a:cubicBezTo>
                <a:cubicBezTo>
                  <a:pt x="675" y="627"/>
                  <a:pt x="673" y="610"/>
                  <a:pt x="665" y="600"/>
                </a:cubicBezTo>
                <a:cubicBezTo>
                  <a:pt x="657" y="590"/>
                  <a:pt x="645" y="588"/>
                  <a:pt x="629" y="578"/>
                </a:cubicBezTo>
                <a:cubicBezTo>
                  <a:pt x="613" y="568"/>
                  <a:pt x="585" y="550"/>
                  <a:pt x="571" y="537"/>
                </a:cubicBezTo>
                <a:cubicBezTo>
                  <a:pt x="557" y="524"/>
                  <a:pt x="552" y="510"/>
                  <a:pt x="545" y="497"/>
                </a:cubicBezTo>
                <a:cubicBezTo>
                  <a:pt x="538" y="484"/>
                  <a:pt x="536" y="470"/>
                  <a:pt x="528" y="461"/>
                </a:cubicBezTo>
                <a:cubicBezTo>
                  <a:pt x="520" y="452"/>
                  <a:pt x="508" y="448"/>
                  <a:pt x="497" y="444"/>
                </a:cubicBezTo>
                <a:cubicBezTo>
                  <a:pt x="486" y="440"/>
                  <a:pt x="472" y="435"/>
                  <a:pt x="459" y="434"/>
                </a:cubicBezTo>
                <a:cubicBezTo>
                  <a:pt x="446" y="433"/>
                  <a:pt x="435" y="436"/>
                  <a:pt x="418" y="439"/>
                </a:cubicBezTo>
                <a:cubicBezTo>
                  <a:pt x="401" y="442"/>
                  <a:pt x="375" y="450"/>
                  <a:pt x="358" y="453"/>
                </a:cubicBezTo>
                <a:cubicBezTo>
                  <a:pt x="341" y="456"/>
                  <a:pt x="328" y="456"/>
                  <a:pt x="317" y="458"/>
                </a:cubicBezTo>
                <a:cubicBezTo>
                  <a:pt x="306" y="460"/>
                  <a:pt x="298" y="457"/>
                  <a:pt x="291" y="463"/>
                </a:cubicBezTo>
                <a:cubicBezTo>
                  <a:pt x="284" y="469"/>
                  <a:pt x="279" y="488"/>
                  <a:pt x="276" y="497"/>
                </a:cubicBezTo>
                <a:cubicBezTo>
                  <a:pt x="273" y="506"/>
                  <a:pt x="271" y="493"/>
                  <a:pt x="271" y="516"/>
                </a:cubicBezTo>
                <a:cubicBezTo>
                  <a:pt x="271" y="539"/>
                  <a:pt x="273" y="610"/>
                  <a:pt x="274" y="633"/>
                </a:cubicBezTo>
                <a:cubicBezTo>
                  <a:pt x="275" y="656"/>
                  <a:pt x="278" y="649"/>
                  <a:pt x="279" y="655"/>
                </a:cubicBezTo>
                <a:cubicBezTo>
                  <a:pt x="280" y="661"/>
                  <a:pt x="283" y="665"/>
                  <a:pt x="279" y="672"/>
                </a:cubicBezTo>
                <a:cubicBezTo>
                  <a:pt x="275" y="679"/>
                  <a:pt x="259" y="686"/>
                  <a:pt x="255" y="696"/>
                </a:cubicBezTo>
                <a:cubicBezTo>
                  <a:pt x="251" y="706"/>
                  <a:pt x="257" y="723"/>
                  <a:pt x="255" y="732"/>
                </a:cubicBezTo>
                <a:cubicBezTo>
                  <a:pt x="253" y="741"/>
                  <a:pt x="247" y="748"/>
                  <a:pt x="243" y="753"/>
                </a:cubicBezTo>
                <a:cubicBezTo>
                  <a:pt x="239" y="758"/>
                  <a:pt x="233" y="763"/>
                  <a:pt x="228" y="763"/>
                </a:cubicBezTo>
                <a:cubicBezTo>
                  <a:pt x="223" y="763"/>
                  <a:pt x="219" y="758"/>
                  <a:pt x="214" y="756"/>
                </a:cubicBezTo>
                <a:cubicBezTo>
                  <a:pt x="209" y="754"/>
                  <a:pt x="199" y="755"/>
                  <a:pt x="195" y="751"/>
                </a:cubicBezTo>
                <a:cubicBezTo>
                  <a:pt x="191" y="747"/>
                  <a:pt x="194" y="735"/>
                  <a:pt x="192" y="729"/>
                </a:cubicBezTo>
                <a:cubicBezTo>
                  <a:pt x="190" y="723"/>
                  <a:pt x="179" y="721"/>
                  <a:pt x="183" y="713"/>
                </a:cubicBezTo>
                <a:cubicBezTo>
                  <a:pt x="187" y="705"/>
                  <a:pt x="208" y="690"/>
                  <a:pt x="214" y="681"/>
                </a:cubicBezTo>
                <a:cubicBezTo>
                  <a:pt x="220" y="672"/>
                  <a:pt x="221" y="682"/>
                  <a:pt x="221" y="657"/>
                </a:cubicBezTo>
                <a:cubicBezTo>
                  <a:pt x="221" y="632"/>
                  <a:pt x="218" y="564"/>
                  <a:pt x="216" y="533"/>
                </a:cubicBezTo>
                <a:cubicBezTo>
                  <a:pt x="214" y="502"/>
                  <a:pt x="216" y="494"/>
                  <a:pt x="211" y="473"/>
                </a:cubicBezTo>
                <a:cubicBezTo>
                  <a:pt x="206" y="452"/>
                  <a:pt x="194" y="426"/>
                  <a:pt x="185" y="405"/>
                </a:cubicBezTo>
                <a:cubicBezTo>
                  <a:pt x="176" y="384"/>
                  <a:pt x="161" y="365"/>
                  <a:pt x="156" y="348"/>
                </a:cubicBezTo>
                <a:cubicBezTo>
                  <a:pt x="151" y="331"/>
                  <a:pt x="154" y="322"/>
                  <a:pt x="154" y="300"/>
                </a:cubicBezTo>
                <a:cubicBezTo>
                  <a:pt x="154" y="278"/>
                  <a:pt x="157" y="240"/>
                  <a:pt x="154" y="218"/>
                </a:cubicBezTo>
                <a:cubicBezTo>
                  <a:pt x="151" y="196"/>
                  <a:pt x="144" y="183"/>
                  <a:pt x="139" y="170"/>
                </a:cubicBezTo>
                <a:cubicBezTo>
                  <a:pt x="134" y="157"/>
                  <a:pt x="130" y="146"/>
                  <a:pt x="125" y="141"/>
                </a:cubicBezTo>
                <a:cubicBezTo>
                  <a:pt x="120" y="136"/>
                  <a:pt x="115" y="138"/>
                  <a:pt x="101" y="137"/>
                </a:cubicBez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2709" name="ZoneTexte 10">
            <a:extLst>
              <a:ext uri="{FF2B5EF4-FFF2-40B4-BE49-F238E27FC236}">
                <a16:creationId xmlns:a16="http://schemas.microsoft.com/office/drawing/2014/main" id="{0FF7A31E-443C-4E9E-82E9-6C2A5804256D}"/>
              </a:ext>
            </a:extLst>
          </p:cNvPr>
          <p:cNvSpPr txBox="1">
            <a:spLocks noChangeArrowheads="1"/>
          </p:cNvSpPr>
          <p:nvPr/>
        </p:nvSpPr>
        <p:spPr bwMode="auto">
          <a:xfrm>
            <a:off x="5246688" y="6164263"/>
            <a:ext cx="3852862" cy="3683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800" b="1">
                <a:solidFill>
                  <a:srgbClr val="990000"/>
                </a:solidFill>
              </a:rPr>
              <a:t>Attention au biais de recrutement</a:t>
            </a:r>
          </a:p>
        </p:txBody>
      </p:sp>
      <p:sp>
        <p:nvSpPr>
          <p:cNvPr id="72710" name="ZoneTexte 4">
            <a:extLst>
              <a:ext uri="{FF2B5EF4-FFF2-40B4-BE49-F238E27FC236}">
                <a16:creationId xmlns:a16="http://schemas.microsoft.com/office/drawing/2014/main" id="{78FE103B-3D4F-40EB-9BFF-3120870D1DF3}"/>
              </a:ext>
            </a:extLst>
          </p:cNvPr>
          <p:cNvSpPr txBox="1">
            <a:spLocks noChangeArrowheads="1"/>
          </p:cNvSpPr>
          <p:nvPr/>
        </p:nvSpPr>
        <p:spPr bwMode="auto">
          <a:xfrm>
            <a:off x="6084888" y="509588"/>
            <a:ext cx="1089025" cy="461962"/>
          </a:xfrm>
          <a:prstGeom prst="rect">
            <a:avLst/>
          </a:prstGeom>
          <a:solidFill>
            <a:schemeClr val="bg1"/>
          </a:solidFill>
          <a:ln w="9525">
            <a:solidFill>
              <a:srgbClr val="00B0F0"/>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400" b="1" i="1">
                <a:solidFill>
                  <a:srgbClr val="00B0F0"/>
                </a:solidFill>
              </a:rPr>
              <a:t>E. coli</a:t>
            </a:r>
            <a:endParaRPr lang="fr-FR" altLang="fr-FR" sz="2400" b="1">
              <a:solidFill>
                <a:srgbClr val="00B0F0"/>
              </a:solidFill>
            </a:endParaRPr>
          </a:p>
        </p:txBody>
      </p:sp>
      <p:pic>
        <p:nvPicPr>
          <p:cNvPr id="72711" name="Image 3">
            <a:extLst>
              <a:ext uri="{FF2B5EF4-FFF2-40B4-BE49-F238E27FC236}">
                <a16:creationId xmlns:a16="http://schemas.microsoft.com/office/drawing/2014/main" id="{DFAC8BD9-50F8-43FF-9361-D3EA536661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61088" y="1941513"/>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2" name="Ellipse 4">
            <a:extLst>
              <a:ext uri="{FF2B5EF4-FFF2-40B4-BE49-F238E27FC236}">
                <a16:creationId xmlns:a16="http://schemas.microsoft.com/office/drawing/2014/main" id="{E530987A-BB80-4EE6-B7A3-A0E87ECABB0C}"/>
              </a:ext>
            </a:extLst>
          </p:cNvPr>
          <p:cNvSpPr>
            <a:spLocks noChangeArrowheads="1"/>
          </p:cNvSpPr>
          <p:nvPr/>
        </p:nvSpPr>
        <p:spPr bwMode="auto">
          <a:xfrm>
            <a:off x="6440488" y="2532063"/>
            <a:ext cx="317500" cy="260350"/>
          </a:xfrm>
          <a:prstGeom prst="ellipse">
            <a:avLst/>
          </a:prstGeom>
          <a:noFill/>
          <a:ln w="38100" algn="ctr">
            <a:solidFill>
              <a:srgbClr val="92D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fr-FR" altLang="fr-FR" sz="1800">
              <a:solidFill>
                <a:srgbClr val="000000"/>
              </a:solidFill>
            </a:endParaRPr>
          </a:p>
        </p:txBody>
      </p:sp>
      <p:sp>
        <p:nvSpPr>
          <p:cNvPr id="2" name="Ellipse 1">
            <a:extLst>
              <a:ext uri="{FF2B5EF4-FFF2-40B4-BE49-F238E27FC236}">
                <a16:creationId xmlns:a16="http://schemas.microsoft.com/office/drawing/2014/main" id="{458738E0-EA83-4A88-8A0F-00C81A4DAE41}"/>
              </a:ext>
            </a:extLst>
          </p:cNvPr>
          <p:cNvSpPr/>
          <p:nvPr/>
        </p:nvSpPr>
        <p:spPr>
          <a:xfrm flipH="1">
            <a:off x="400050" y="1093788"/>
            <a:ext cx="3581400" cy="363537"/>
          </a:xfrm>
          <a:prstGeom prst="ellipse">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Ellipse 9">
            <a:extLst>
              <a:ext uri="{FF2B5EF4-FFF2-40B4-BE49-F238E27FC236}">
                <a16:creationId xmlns:a16="http://schemas.microsoft.com/office/drawing/2014/main" id="{77613327-F44D-4429-9FEA-4A6F45F68D63}"/>
              </a:ext>
            </a:extLst>
          </p:cNvPr>
          <p:cNvSpPr/>
          <p:nvPr/>
        </p:nvSpPr>
        <p:spPr>
          <a:xfrm flipH="1">
            <a:off x="315913" y="6426200"/>
            <a:ext cx="3581400" cy="363538"/>
          </a:xfrm>
          <a:prstGeom prst="ellipse">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Image 1">
            <a:extLst>
              <a:ext uri="{FF2B5EF4-FFF2-40B4-BE49-F238E27FC236}">
                <a16:creationId xmlns:a16="http://schemas.microsoft.com/office/drawing/2014/main" id="{F73FAF63-D5AA-4000-8595-9AE79467F7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538" y="128588"/>
            <a:ext cx="6462712"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Image 2">
            <a:extLst>
              <a:ext uri="{FF2B5EF4-FFF2-40B4-BE49-F238E27FC236}">
                <a16:creationId xmlns:a16="http://schemas.microsoft.com/office/drawing/2014/main" id="{C2E28B7F-B56F-42C3-A275-A8C8437BD9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433888"/>
            <a:ext cx="6827838"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ZoneTexte 5">
            <a:extLst>
              <a:ext uri="{FF2B5EF4-FFF2-40B4-BE49-F238E27FC236}">
                <a16:creationId xmlns:a16="http://schemas.microsoft.com/office/drawing/2014/main" id="{B5E3EE30-7BCE-4F01-9E64-4E464B35B721}"/>
              </a:ext>
            </a:extLst>
          </p:cNvPr>
          <p:cNvSpPr txBox="1">
            <a:spLocks noChangeArrowheads="1"/>
          </p:cNvSpPr>
          <p:nvPr/>
        </p:nvSpPr>
        <p:spPr bwMode="auto">
          <a:xfrm>
            <a:off x="5246688" y="6164263"/>
            <a:ext cx="3852862" cy="3683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800" b="1">
                <a:solidFill>
                  <a:srgbClr val="990000"/>
                </a:solidFill>
              </a:rPr>
              <a:t>Attention au biais de recrutement</a:t>
            </a:r>
          </a:p>
        </p:txBody>
      </p:sp>
      <p:sp>
        <p:nvSpPr>
          <p:cNvPr id="73733" name="Rectangle 6">
            <a:extLst>
              <a:ext uri="{FF2B5EF4-FFF2-40B4-BE49-F238E27FC236}">
                <a16:creationId xmlns:a16="http://schemas.microsoft.com/office/drawing/2014/main" id="{A958D9DD-B379-4C8F-AD11-4DC3938ADCFC}"/>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34CDD644-F956-4327-8BDB-96DD02D4999F}" type="slidenum">
              <a:rPr lang="fr-FR" altLang="fr-FR" sz="1400">
                <a:ea typeface="ＭＳ Ｐゴシック" panose="020B0600070205080204" pitchFamily="34" charset="-128"/>
              </a:rPr>
              <a:pPr algn="r" eaLnBrk="1" hangingPunct="1">
                <a:spcBef>
                  <a:spcPct val="0"/>
                </a:spcBef>
                <a:buFontTx/>
                <a:buNone/>
              </a:pPr>
              <a:t>21</a:t>
            </a:fld>
            <a:endParaRPr lang="fr-FR" altLang="fr-FR" sz="1400">
              <a:ea typeface="ＭＳ Ｐゴシック" panose="020B0600070205080204" pitchFamily="34" charset="-128"/>
            </a:endParaRPr>
          </a:p>
        </p:txBody>
      </p:sp>
      <p:sp>
        <p:nvSpPr>
          <p:cNvPr id="73734" name="Freeform 4">
            <a:extLst>
              <a:ext uri="{FF2B5EF4-FFF2-40B4-BE49-F238E27FC236}">
                <a16:creationId xmlns:a16="http://schemas.microsoft.com/office/drawing/2014/main" id="{D47D840D-D51B-4820-81F4-C87CF668FA32}"/>
              </a:ext>
            </a:extLst>
          </p:cNvPr>
          <p:cNvSpPr>
            <a:spLocks noChangeAspect="1"/>
          </p:cNvSpPr>
          <p:nvPr/>
        </p:nvSpPr>
        <p:spPr bwMode="auto">
          <a:xfrm>
            <a:off x="7818438" y="1009650"/>
            <a:ext cx="1192212" cy="1028700"/>
          </a:xfrm>
          <a:custGeom>
            <a:avLst/>
            <a:gdLst>
              <a:gd name="T0" fmla="*/ 2147483646 w 884"/>
              <a:gd name="T1" fmla="*/ 2147483646 h 763"/>
              <a:gd name="T2" fmla="*/ 2147483646 w 884"/>
              <a:gd name="T3" fmla="*/ 2147483646 h 763"/>
              <a:gd name="T4" fmla="*/ 2147483646 w 884"/>
              <a:gd name="T5" fmla="*/ 2147483646 h 763"/>
              <a:gd name="T6" fmla="*/ 2147483646 w 884"/>
              <a:gd name="T7" fmla="*/ 2147483646 h 763"/>
              <a:gd name="T8" fmla="*/ 2147483646 w 884"/>
              <a:gd name="T9" fmla="*/ 2147483646 h 763"/>
              <a:gd name="T10" fmla="*/ 2147483646 w 884"/>
              <a:gd name="T11" fmla="*/ 2147483646 h 763"/>
              <a:gd name="T12" fmla="*/ 2147483646 w 884"/>
              <a:gd name="T13" fmla="*/ 2147483646 h 763"/>
              <a:gd name="T14" fmla="*/ 2147483646 w 884"/>
              <a:gd name="T15" fmla="*/ 2147483646 h 763"/>
              <a:gd name="T16" fmla="*/ 2147483646 w 884"/>
              <a:gd name="T17" fmla="*/ 2147483646 h 763"/>
              <a:gd name="T18" fmla="*/ 2147483646 w 884"/>
              <a:gd name="T19" fmla="*/ 2147483646 h 763"/>
              <a:gd name="T20" fmla="*/ 2147483646 w 884"/>
              <a:gd name="T21" fmla="*/ 2147483646 h 763"/>
              <a:gd name="T22" fmla="*/ 2147483646 w 884"/>
              <a:gd name="T23" fmla="*/ 2147483646 h 763"/>
              <a:gd name="T24" fmla="*/ 2147483646 w 884"/>
              <a:gd name="T25" fmla="*/ 2147483646 h 763"/>
              <a:gd name="T26" fmla="*/ 2147483646 w 884"/>
              <a:gd name="T27" fmla="*/ 2147483646 h 763"/>
              <a:gd name="T28" fmla="*/ 2147483646 w 884"/>
              <a:gd name="T29" fmla="*/ 2147483646 h 763"/>
              <a:gd name="T30" fmla="*/ 2147483646 w 884"/>
              <a:gd name="T31" fmla="*/ 2147483646 h 763"/>
              <a:gd name="T32" fmla="*/ 2147483646 w 884"/>
              <a:gd name="T33" fmla="*/ 2147483646 h 763"/>
              <a:gd name="T34" fmla="*/ 2147483646 w 884"/>
              <a:gd name="T35" fmla="*/ 2147483646 h 763"/>
              <a:gd name="T36" fmla="*/ 2147483646 w 884"/>
              <a:gd name="T37" fmla="*/ 2147483646 h 763"/>
              <a:gd name="T38" fmla="*/ 2147483646 w 884"/>
              <a:gd name="T39" fmla="*/ 2147483646 h 763"/>
              <a:gd name="T40" fmla="*/ 2147483646 w 884"/>
              <a:gd name="T41" fmla="*/ 2147483646 h 763"/>
              <a:gd name="T42" fmla="*/ 2147483646 w 884"/>
              <a:gd name="T43" fmla="*/ 2147483646 h 763"/>
              <a:gd name="T44" fmla="*/ 2147483646 w 884"/>
              <a:gd name="T45" fmla="*/ 2147483646 h 763"/>
              <a:gd name="T46" fmla="*/ 2147483646 w 884"/>
              <a:gd name="T47" fmla="*/ 2147483646 h 763"/>
              <a:gd name="T48" fmla="*/ 2147483646 w 884"/>
              <a:gd name="T49" fmla="*/ 2147483646 h 763"/>
              <a:gd name="T50" fmla="*/ 2147483646 w 884"/>
              <a:gd name="T51" fmla="*/ 2147483646 h 763"/>
              <a:gd name="T52" fmla="*/ 2147483646 w 884"/>
              <a:gd name="T53" fmla="*/ 2147483646 h 763"/>
              <a:gd name="T54" fmla="*/ 2147483646 w 884"/>
              <a:gd name="T55" fmla="*/ 2147483646 h 763"/>
              <a:gd name="T56" fmla="*/ 2147483646 w 884"/>
              <a:gd name="T57" fmla="*/ 2147483646 h 763"/>
              <a:gd name="T58" fmla="*/ 2147483646 w 884"/>
              <a:gd name="T59" fmla="*/ 2147483646 h 763"/>
              <a:gd name="T60" fmla="*/ 2147483646 w 884"/>
              <a:gd name="T61" fmla="*/ 2147483646 h 763"/>
              <a:gd name="T62" fmla="*/ 2147483646 w 884"/>
              <a:gd name="T63" fmla="*/ 2147483646 h 763"/>
              <a:gd name="T64" fmla="*/ 2147483646 w 884"/>
              <a:gd name="T65" fmla="*/ 2147483646 h 763"/>
              <a:gd name="T66" fmla="*/ 2147483646 w 884"/>
              <a:gd name="T67" fmla="*/ 2147483646 h 763"/>
              <a:gd name="T68" fmla="*/ 2147483646 w 884"/>
              <a:gd name="T69" fmla="*/ 2147483646 h 763"/>
              <a:gd name="T70" fmla="*/ 2147483646 w 884"/>
              <a:gd name="T71" fmla="*/ 2147483646 h 763"/>
              <a:gd name="T72" fmla="*/ 2147483646 w 884"/>
              <a:gd name="T73" fmla="*/ 2147483646 h 763"/>
              <a:gd name="T74" fmla="*/ 2147483646 w 884"/>
              <a:gd name="T75" fmla="*/ 2147483646 h 763"/>
              <a:gd name="T76" fmla="*/ 2147483646 w 884"/>
              <a:gd name="T77" fmla="*/ 2147483646 h 763"/>
              <a:gd name="T78" fmla="*/ 2147483646 w 884"/>
              <a:gd name="T79" fmla="*/ 2147483646 h 763"/>
              <a:gd name="T80" fmla="*/ 2147483646 w 884"/>
              <a:gd name="T81" fmla="*/ 2147483646 h 763"/>
              <a:gd name="T82" fmla="*/ 2147483646 w 884"/>
              <a:gd name="T83" fmla="*/ 2147483646 h 763"/>
              <a:gd name="T84" fmla="*/ 2147483646 w 884"/>
              <a:gd name="T85" fmla="*/ 2147483646 h 763"/>
              <a:gd name="T86" fmla="*/ 2147483646 w 884"/>
              <a:gd name="T87" fmla="*/ 2147483646 h 763"/>
              <a:gd name="T88" fmla="*/ 2147483646 w 884"/>
              <a:gd name="T89" fmla="*/ 2147483646 h 7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84" h="763">
                <a:moveTo>
                  <a:pt x="101" y="137"/>
                </a:moveTo>
                <a:cubicBezTo>
                  <a:pt x="87" y="136"/>
                  <a:pt x="54" y="139"/>
                  <a:pt x="39" y="137"/>
                </a:cubicBezTo>
                <a:cubicBezTo>
                  <a:pt x="24" y="135"/>
                  <a:pt x="17" y="128"/>
                  <a:pt x="12" y="122"/>
                </a:cubicBezTo>
                <a:cubicBezTo>
                  <a:pt x="7" y="116"/>
                  <a:pt x="9" y="108"/>
                  <a:pt x="7" y="101"/>
                </a:cubicBezTo>
                <a:cubicBezTo>
                  <a:pt x="5" y="94"/>
                  <a:pt x="0" y="88"/>
                  <a:pt x="0" y="81"/>
                </a:cubicBezTo>
                <a:cubicBezTo>
                  <a:pt x="0" y="74"/>
                  <a:pt x="1" y="65"/>
                  <a:pt x="5" y="60"/>
                </a:cubicBezTo>
                <a:cubicBezTo>
                  <a:pt x="9" y="55"/>
                  <a:pt x="14" y="55"/>
                  <a:pt x="24" y="53"/>
                </a:cubicBezTo>
                <a:cubicBezTo>
                  <a:pt x="34" y="51"/>
                  <a:pt x="54" y="55"/>
                  <a:pt x="63" y="50"/>
                </a:cubicBezTo>
                <a:cubicBezTo>
                  <a:pt x="72" y="45"/>
                  <a:pt x="72" y="28"/>
                  <a:pt x="79" y="21"/>
                </a:cubicBezTo>
                <a:cubicBezTo>
                  <a:pt x="86" y="14"/>
                  <a:pt x="92" y="12"/>
                  <a:pt x="103" y="9"/>
                </a:cubicBezTo>
                <a:cubicBezTo>
                  <a:pt x="114" y="6"/>
                  <a:pt x="133" y="5"/>
                  <a:pt x="147" y="5"/>
                </a:cubicBezTo>
                <a:cubicBezTo>
                  <a:pt x="161" y="5"/>
                  <a:pt x="175" y="0"/>
                  <a:pt x="187" y="9"/>
                </a:cubicBezTo>
                <a:cubicBezTo>
                  <a:pt x="199" y="18"/>
                  <a:pt x="209" y="43"/>
                  <a:pt x="221" y="60"/>
                </a:cubicBezTo>
                <a:cubicBezTo>
                  <a:pt x="233" y="77"/>
                  <a:pt x="244" y="90"/>
                  <a:pt x="257" y="110"/>
                </a:cubicBezTo>
                <a:cubicBezTo>
                  <a:pt x="270" y="130"/>
                  <a:pt x="286" y="168"/>
                  <a:pt x="298" y="182"/>
                </a:cubicBezTo>
                <a:cubicBezTo>
                  <a:pt x="310" y="196"/>
                  <a:pt x="320" y="192"/>
                  <a:pt x="331" y="197"/>
                </a:cubicBezTo>
                <a:cubicBezTo>
                  <a:pt x="342" y="202"/>
                  <a:pt x="354" y="207"/>
                  <a:pt x="363" y="211"/>
                </a:cubicBezTo>
                <a:cubicBezTo>
                  <a:pt x="372" y="215"/>
                  <a:pt x="361" y="217"/>
                  <a:pt x="384" y="223"/>
                </a:cubicBezTo>
                <a:cubicBezTo>
                  <a:pt x="407" y="229"/>
                  <a:pt x="462" y="238"/>
                  <a:pt x="499" y="247"/>
                </a:cubicBezTo>
                <a:cubicBezTo>
                  <a:pt x="536" y="256"/>
                  <a:pt x="581" y="268"/>
                  <a:pt x="605" y="276"/>
                </a:cubicBezTo>
                <a:cubicBezTo>
                  <a:pt x="629" y="284"/>
                  <a:pt x="629" y="293"/>
                  <a:pt x="641" y="295"/>
                </a:cubicBezTo>
                <a:cubicBezTo>
                  <a:pt x="653" y="297"/>
                  <a:pt x="654" y="292"/>
                  <a:pt x="675" y="290"/>
                </a:cubicBezTo>
                <a:cubicBezTo>
                  <a:pt x="696" y="288"/>
                  <a:pt x="733" y="287"/>
                  <a:pt x="766" y="285"/>
                </a:cubicBezTo>
                <a:cubicBezTo>
                  <a:pt x="799" y="283"/>
                  <a:pt x="858" y="279"/>
                  <a:pt x="871" y="281"/>
                </a:cubicBezTo>
                <a:cubicBezTo>
                  <a:pt x="884" y="283"/>
                  <a:pt x="867" y="292"/>
                  <a:pt x="847" y="295"/>
                </a:cubicBezTo>
                <a:cubicBezTo>
                  <a:pt x="827" y="298"/>
                  <a:pt x="777" y="297"/>
                  <a:pt x="751" y="300"/>
                </a:cubicBezTo>
                <a:cubicBezTo>
                  <a:pt x="725" y="303"/>
                  <a:pt x="704" y="308"/>
                  <a:pt x="689" y="312"/>
                </a:cubicBezTo>
                <a:cubicBezTo>
                  <a:pt x="674" y="316"/>
                  <a:pt x="666" y="319"/>
                  <a:pt x="663" y="326"/>
                </a:cubicBezTo>
                <a:cubicBezTo>
                  <a:pt x="660" y="333"/>
                  <a:pt x="667" y="336"/>
                  <a:pt x="672" y="355"/>
                </a:cubicBezTo>
                <a:cubicBezTo>
                  <a:pt x="677" y="374"/>
                  <a:pt x="685" y="414"/>
                  <a:pt x="691" y="439"/>
                </a:cubicBezTo>
                <a:cubicBezTo>
                  <a:pt x="697" y="464"/>
                  <a:pt x="702" y="485"/>
                  <a:pt x="711" y="504"/>
                </a:cubicBezTo>
                <a:cubicBezTo>
                  <a:pt x="720" y="523"/>
                  <a:pt x="732" y="541"/>
                  <a:pt x="744" y="554"/>
                </a:cubicBezTo>
                <a:cubicBezTo>
                  <a:pt x="756" y="567"/>
                  <a:pt x="776" y="575"/>
                  <a:pt x="785" y="581"/>
                </a:cubicBezTo>
                <a:cubicBezTo>
                  <a:pt x="794" y="587"/>
                  <a:pt x="794" y="580"/>
                  <a:pt x="797" y="590"/>
                </a:cubicBezTo>
                <a:cubicBezTo>
                  <a:pt x="800" y="600"/>
                  <a:pt x="801" y="623"/>
                  <a:pt x="804" y="641"/>
                </a:cubicBezTo>
                <a:cubicBezTo>
                  <a:pt x="807" y="659"/>
                  <a:pt x="811" y="683"/>
                  <a:pt x="814" y="698"/>
                </a:cubicBezTo>
                <a:cubicBezTo>
                  <a:pt x="817" y="713"/>
                  <a:pt x="823" y="723"/>
                  <a:pt x="823" y="732"/>
                </a:cubicBezTo>
                <a:cubicBezTo>
                  <a:pt x="823" y="741"/>
                  <a:pt x="819" y="749"/>
                  <a:pt x="814" y="753"/>
                </a:cubicBezTo>
                <a:cubicBezTo>
                  <a:pt x="809" y="757"/>
                  <a:pt x="801" y="757"/>
                  <a:pt x="792" y="756"/>
                </a:cubicBezTo>
                <a:cubicBezTo>
                  <a:pt x="783" y="755"/>
                  <a:pt x="764" y="753"/>
                  <a:pt x="759" y="749"/>
                </a:cubicBezTo>
                <a:cubicBezTo>
                  <a:pt x="754" y="745"/>
                  <a:pt x="757" y="735"/>
                  <a:pt x="759" y="729"/>
                </a:cubicBezTo>
                <a:cubicBezTo>
                  <a:pt x="761" y="723"/>
                  <a:pt x="771" y="716"/>
                  <a:pt x="773" y="710"/>
                </a:cubicBezTo>
                <a:cubicBezTo>
                  <a:pt x="775" y="704"/>
                  <a:pt x="774" y="701"/>
                  <a:pt x="773" y="691"/>
                </a:cubicBezTo>
                <a:cubicBezTo>
                  <a:pt x="772" y="681"/>
                  <a:pt x="772" y="660"/>
                  <a:pt x="766" y="648"/>
                </a:cubicBezTo>
                <a:cubicBezTo>
                  <a:pt x="760" y="636"/>
                  <a:pt x="747" y="625"/>
                  <a:pt x="739" y="617"/>
                </a:cubicBezTo>
                <a:cubicBezTo>
                  <a:pt x="731" y="609"/>
                  <a:pt x="724" y="597"/>
                  <a:pt x="720" y="597"/>
                </a:cubicBezTo>
                <a:cubicBezTo>
                  <a:pt x="716" y="597"/>
                  <a:pt x="715" y="601"/>
                  <a:pt x="713" y="614"/>
                </a:cubicBezTo>
                <a:cubicBezTo>
                  <a:pt x="711" y="627"/>
                  <a:pt x="708" y="661"/>
                  <a:pt x="706" y="677"/>
                </a:cubicBezTo>
                <a:cubicBezTo>
                  <a:pt x="704" y="693"/>
                  <a:pt x="704" y="702"/>
                  <a:pt x="701" y="708"/>
                </a:cubicBezTo>
                <a:cubicBezTo>
                  <a:pt x="698" y="714"/>
                  <a:pt x="693" y="714"/>
                  <a:pt x="687" y="715"/>
                </a:cubicBezTo>
                <a:cubicBezTo>
                  <a:pt x="681" y="716"/>
                  <a:pt x="670" y="715"/>
                  <a:pt x="663" y="713"/>
                </a:cubicBezTo>
                <a:cubicBezTo>
                  <a:pt x="656" y="711"/>
                  <a:pt x="645" y="710"/>
                  <a:pt x="643" y="705"/>
                </a:cubicBezTo>
                <a:cubicBezTo>
                  <a:pt x="641" y="700"/>
                  <a:pt x="643" y="687"/>
                  <a:pt x="648" y="681"/>
                </a:cubicBezTo>
                <a:cubicBezTo>
                  <a:pt x="653" y="675"/>
                  <a:pt x="670" y="674"/>
                  <a:pt x="675" y="667"/>
                </a:cubicBezTo>
                <a:cubicBezTo>
                  <a:pt x="680" y="660"/>
                  <a:pt x="679" y="649"/>
                  <a:pt x="677" y="638"/>
                </a:cubicBezTo>
                <a:cubicBezTo>
                  <a:pt x="675" y="627"/>
                  <a:pt x="673" y="610"/>
                  <a:pt x="665" y="600"/>
                </a:cubicBezTo>
                <a:cubicBezTo>
                  <a:pt x="657" y="590"/>
                  <a:pt x="645" y="588"/>
                  <a:pt x="629" y="578"/>
                </a:cubicBezTo>
                <a:cubicBezTo>
                  <a:pt x="613" y="568"/>
                  <a:pt x="585" y="550"/>
                  <a:pt x="571" y="537"/>
                </a:cubicBezTo>
                <a:cubicBezTo>
                  <a:pt x="557" y="524"/>
                  <a:pt x="552" y="510"/>
                  <a:pt x="545" y="497"/>
                </a:cubicBezTo>
                <a:cubicBezTo>
                  <a:pt x="538" y="484"/>
                  <a:pt x="536" y="470"/>
                  <a:pt x="528" y="461"/>
                </a:cubicBezTo>
                <a:cubicBezTo>
                  <a:pt x="520" y="452"/>
                  <a:pt x="508" y="448"/>
                  <a:pt x="497" y="444"/>
                </a:cubicBezTo>
                <a:cubicBezTo>
                  <a:pt x="486" y="440"/>
                  <a:pt x="472" y="435"/>
                  <a:pt x="459" y="434"/>
                </a:cubicBezTo>
                <a:cubicBezTo>
                  <a:pt x="446" y="433"/>
                  <a:pt x="435" y="436"/>
                  <a:pt x="418" y="439"/>
                </a:cubicBezTo>
                <a:cubicBezTo>
                  <a:pt x="401" y="442"/>
                  <a:pt x="375" y="450"/>
                  <a:pt x="358" y="453"/>
                </a:cubicBezTo>
                <a:cubicBezTo>
                  <a:pt x="341" y="456"/>
                  <a:pt x="328" y="456"/>
                  <a:pt x="317" y="458"/>
                </a:cubicBezTo>
                <a:cubicBezTo>
                  <a:pt x="306" y="460"/>
                  <a:pt x="298" y="457"/>
                  <a:pt x="291" y="463"/>
                </a:cubicBezTo>
                <a:cubicBezTo>
                  <a:pt x="284" y="469"/>
                  <a:pt x="279" y="488"/>
                  <a:pt x="276" y="497"/>
                </a:cubicBezTo>
                <a:cubicBezTo>
                  <a:pt x="273" y="506"/>
                  <a:pt x="271" y="493"/>
                  <a:pt x="271" y="516"/>
                </a:cubicBezTo>
                <a:cubicBezTo>
                  <a:pt x="271" y="539"/>
                  <a:pt x="273" y="610"/>
                  <a:pt x="274" y="633"/>
                </a:cubicBezTo>
                <a:cubicBezTo>
                  <a:pt x="275" y="656"/>
                  <a:pt x="278" y="649"/>
                  <a:pt x="279" y="655"/>
                </a:cubicBezTo>
                <a:cubicBezTo>
                  <a:pt x="280" y="661"/>
                  <a:pt x="283" y="665"/>
                  <a:pt x="279" y="672"/>
                </a:cubicBezTo>
                <a:cubicBezTo>
                  <a:pt x="275" y="679"/>
                  <a:pt x="259" y="686"/>
                  <a:pt x="255" y="696"/>
                </a:cubicBezTo>
                <a:cubicBezTo>
                  <a:pt x="251" y="706"/>
                  <a:pt x="257" y="723"/>
                  <a:pt x="255" y="732"/>
                </a:cubicBezTo>
                <a:cubicBezTo>
                  <a:pt x="253" y="741"/>
                  <a:pt x="247" y="748"/>
                  <a:pt x="243" y="753"/>
                </a:cubicBezTo>
                <a:cubicBezTo>
                  <a:pt x="239" y="758"/>
                  <a:pt x="233" y="763"/>
                  <a:pt x="228" y="763"/>
                </a:cubicBezTo>
                <a:cubicBezTo>
                  <a:pt x="223" y="763"/>
                  <a:pt x="219" y="758"/>
                  <a:pt x="214" y="756"/>
                </a:cubicBezTo>
                <a:cubicBezTo>
                  <a:pt x="209" y="754"/>
                  <a:pt x="199" y="755"/>
                  <a:pt x="195" y="751"/>
                </a:cubicBezTo>
                <a:cubicBezTo>
                  <a:pt x="191" y="747"/>
                  <a:pt x="194" y="735"/>
                  <a:pt x="192" y="729"/>
                </a:cubicBezTo>
                <a:cubicBezTo>
                  <a:pt x="190" y="723"/>
                  <a:pt x="179" y="721"/>
                  <a:pt x="183" y="713"/>
                </a:cubicBezTo>
                <a:cubicBezTo>
                  <a:pt x="187" y="705"/>
                  <a:pt x="208" y="690"/>
                  <a:pt x="214" y="681"/>
                </a:cubicBezTo>
                <a:cubicBezTo>
                  <a:pt x="220" y="672"/>
                  <a:pt x="221" y="682"/>
                  <a:pt x="221" y="657"/>
                </a:cubicBezTo>
                <a:cubicBezTo>
                  <a:pt x="221" y="632"/>
                  <a:pt x="218" y="564"/>
                  <a:pt x="216" y="533"/>
                </a:cubicBezTo>
                <a:cubicBezTo>
                  <a:pt x="214" y="502"/>
                  <a:pt x="216" y="494"/>
                  <a:pt x="211" y="473"/>
                </a:cubicBezTo>
                <a:cubicBezTo>
                  <a:pt x="206" y="452"/>
                  <a:pt x="194" y="426"/>
                  <a:pt x="185" y="405"/>
                </a:cubicBezTo>
                <a:cubicBezTo>
                  <a:pt x="176" y="384"/>
                  <a:pt x="161" y="365"/>
                  <a:pt x="156" y="348"/>
                </a:cubicBezTo>
                <a:cubicBezTo>
                  <a:pt x="151" y="331"/>
                  <a:pt x="154" y="322"/>
                  <a:pt x="154" y="300"/>
                </a:cubicBezTo>
                <a:cubicBezTo>
                  <a:pt x="154" y="278"/>
                  <a:pt x="157" y="240"/>
                  <a:pt x="154" y="218"/>
                </a:cubicBezTo>
                <a:cubicBezTo>
                  <a:pt x="151" y="196"/>
                  <a:pt x="144" y="183"/>
                  <a:pt x="139" y="170"/>
                </a:cubicBezTo>
                <a:cubicBezTo>
                  <a:pt x="134" y="157"/>
                  <a:pt x="130" y="146"/>
                  <a:pt x="125" y="141"/>
                </a:cubicBezTo>
                <a:cubicBezTo>
                  <a:pt x="120" y="136"/>
                  <a:pt x="115" y="138"/>
                  <a:pt x="101" y="137"/>
                </a:cubicBez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3735" name="ZoneTexte 4">
            <a:extLst>
              <a:ext uri="{FF2B5EF4-FFF2-40B4-BE49-F238E27FC236}">
                <a16:creationId xmlns:a16="http://schemas.microsoft.com/office/drawing/2014/main" id="{7653DD88-5D13-47A0-9AC4-415A3F0012C9}"/>
              </a:ext>
            </a:extLst>
          </p:cNvPr>
          <p:cNvSpPr txBox="1">
            <a:spLocks noChangeArrowheads="1"/>
          </p:cNvSpPr>
          <p:nvPr/>
        </p:nvSpPr>
        <p:spPr bwMode="auto">
          <a:xfrm>
            <a:off x="5053013" y="1063625"/>
            <a:ext cx="2628900" cy="460375"/>
          </a:xfrm>
          <a:prstGeom prst="rect">
            <a:avLst/>
          </a:prstGeom>
          <a:solidFill>
            <a:schemeClr val="bg1"/>
          </a:solidFill>
          <a:ln w="9525">
            <a:solidFill>
              <a:srgbClr val="00B0F0"/>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400" b="1" i="1">
                <a:solidFill>
                  <a:srgbClr val="00B0F0"/>
                </a:solidFill>
              </a:rPr>
              <a:t>Staphylococcus</a:t>
            </a:r>
            <a:endParaRPr lang="fr-FR" altLang="fr-FR" sz="2400" b="1">
              <a:solidFill>
                <a:srgbClr val="00B0F0"/>
              </a:solidFill>
            </a:endParaRPr>
          </a:p>
        </p:txBody>
      </p:sp>
      <p:sp>
        <p:nvSpPr>
          <p:cNvPr id="9" name="Ellipse 8">
            <a:extLst>
              <a:ext uri="{FF2B5EF4-FFF2-40B4-BE49-F238E27FC236}">
                <a16:creationId xmlns:a16="http://schemas.microsoft.com/office/drawing/2014/main" id="{50AA8AFE-BB0C-4742-A033-E8411B01E872}"/>
              </a:ext>
            </a:extLst>
          </p:cNvPr>
          <p:cNvSpPr/>
          <p:nvPr/>
        </p:nvSpPr>
        <p:spPr>
          <a:xfrm flipH="1">
            <a:off x="79375" y="3829050"/>
            <a:ext cx="3582988" cy="365125"/>
          </a:xfrm>
          <a:prstGeom prst="ellipse">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73737" name="Image 1">
            <a:extLst>
              <a:ext uri="{FF2B5EF4-FFF2-40B4-BE49-F238E27FC236}">
                <a16:creationId xmlns:a16="http://schemas.microsoft.com/office/drawing/2014/main" id="{52A79A3A-F20C-4A5F-841C-6BADA2C908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75" y="131763"/>
            <a:ext cx="6462713"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8" name="ZoneTexte 4">
            <a:extLst>
              <a:ext uri="{FF2B5EF4-FFF2-40B4-BE49-F238E27FC236}">
                <a16:creationId xmlns:a16="http://schemas.microsoft.com/office/drawing/2014/main" id="{82801E15-11D3-4A38-A896-E72A043846FC}"/>
              </a:ext>
            </a:extLst>
          </p:cNvPr>
          <p:cNvSpPr txBox="1">
            <a:spLocks noChangeArrowheads="1"/>
          </p:cNvSpPr>
          <p:nvPr/>
        </p:nvSpPr>
        <p:spPr bwMode="auto">
          <a:xfrm>
            <a:off x="5022850" y="1066800"/>
            <a:ext cx="2628900" cy="460375"/>
          </a:xfrm>
          <a:prstGeom prst="rect">
            <a:avLst/>
          </a:prstGeom>
          <a:solidFill>
            <a:schemeClr val="bg1"/>
          </a:solidFill>
          <a:ln w="9525">
            <a:solidFill>
              <a:srgbClr val="00B0F0"/>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400" b="1" i="1">
                <a:solidFill>
                  <a:srgbClr val="00B0F0"/>
                </a:solidFill>
              </a:rPr>
              <a:t>Staphylococcus</a:t>
            </a:r>
            <a:endParaRPr lang="fr-FR" altLang="fr-FR" sz="2400" b="1">
              <a:solidFill>
                <a:srgbClr val="00B0F0"/>
              </a:solidFill>
            </a:endParaRPr>
          </a:p>
        </p:txBody>
      </p:sp>
      <p:sp>
        <p:nvSpPr>
          <p:cNvPr id="15" name="Ellipse 14">
            <a:extLst>
              <a:ext uri="{FF2B5EF4-FFF2-40B4-BE49-F238E27FC236}">
                <a16:creationId xmlns:a16="http://schemas.microsoft.com/office/drawing/2014/main" id="{3DFB26F3-DB03-48D5-892E-C724D17137AF}"/>
              </a:ext>
            </a:extLst>
          </p:cNvPr>
          <p:cNvSpPr/>
          <p:nvPr/>
        </p:nvSpPr>
        <p:spPr>
          <a:xfrm flipH="1">
            <a:off x="0" y="6348413"/>
            <a:ext cx="3581400" cy="365125"/>
          </a:xfrm>
          <a:prstGeom prst="ellipse">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Ellipse 19">
            <a:extLst>
              <a:ext uri="{FF2B5EF4-FFF2-40B4-BE49-F238E27FC236}">
                <a16:creationId xmlns:a16="http://schemas.microsoft.com/office/drawing/2014/main" id="{6B552A9E-6006-401A-B3B0-6A1C98633200}"/>
              </a:ext>
            </a:extLst>
          </p:cNvPr>
          <p:cNvSpPr/>
          <p:nvPr/>
        </p:nvSpPr>
        <p:spPr>
          <a:xfrm flipH="1">
            <a:off x="-82550" y="3838575"/>
            <a:ext cx="3581400" cy="363538"/>
          </a:xfrm>
          <a:prstGeom prst="ellipse">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Image 1">
            <a:extLst>
              <a:ext uri="{FF2B5EF4-FFF2-40B4-BE49-F238E27FC236}">
                <a16:creationId xmlns:a16="http://schemas.microsoft.com/office/drawing/2014/main" id="{5A11EDBC-708B-4BE5-9194-1471FB1C1F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41288"/>
            <a:ext cx="8331200" cy="646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Rectangle 6">
            <a:extLst>
              <a:ext uri="{FF2B5EF4-FFF2-40B4-BE49-F238E27FC236}">
                <a16:creationId xmlns:a16="http://schemas.microsoft.com/office/drawing/2014/main" id="{6C93697E-EAF0-4E05-9323-3CC00653A4AC}"/>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E9D17785-9F1E-4193-93DE-C5E2AB997BC6}" type="slidenum">
              <a:rPr lang="fr-FR" altLang="fr-FR" sz="1400">
                <a:ea typeface="ＭＳ Ｐゴシック" panose="020B0600070205080204" pitchFamily="34" charset="-128"/>
              </a:rPr>
              <a:pPr algn="r" eaLnBrk="1" hangingPunct="1">
                <a:spcBef>
                  <a:spcPct val="0"/>
                </a:spcBef>
                <a:buFontTx/>
                <a:buNone/>
              </a:pPr>
              <a:t>22</a:t>
            </a:fld>
            <a:endParaRPr lang="fr-FR" altLang="fr-FR" sz="1400">
              <a:ea typeface="ＭＳ Ｐゴシック" panose="020B0600070205080204" pitchFamily="34" charset="-128"/>
            </a:endParaRPr>
          </a:p>
        </p:txBody>
      </p:sp>
      <p:sp>
        <p:nvSpPr>
          <p:cNvPr id="74756" name="Freeform 5">
            <a:extLst>
              <a:ext uri="{FF2B5EF4-FFF2-40B4-BE49-F238E27FC236}">
                <a16:creationId xmlns:a16="http://schemas.microsoft.com/office/drawing/2014/main" id="{DB8A2888-EF9C-4580-8236-7BDF0ADA3995}"/>
              </a:ext>
            </a:extLst>
          </p:cNvPr>
          <p:cNvSpPr>
            <a:spLocks/>
          </p:cNvSpPr>
          <p:nvPr/>
        </p:nvSpPr>
        <p:spPr bwMode="invGray">
          <a:xfrm>
            <a:off x="7569200" y="1171575"/>
            <a:ext cx="1096963" cy="812800"/>
          </a:xfrm>
          <a:custGeom>
            <a:avLst/>
            <a:gdLst>
              <a:gd name="T0" fmla="*/ 2147483646 w 691"/>
              <a:gd name="T1" fmla="*/ 2147483646 h 512"/>
              <a:gd name="T2" fmla="*/ 2147483646 w 691"/>
              <a:gd name="T3" fmla="*/ 2147483646 h 512"/>
              <a:gd name="T4" fmla="*/ 2147483646 w 691"/>
              <a:gd name="T5" fmla="*/ 2147483646 h 512"/>
              <a:gd name="T6" fmla="*/ 2147483646 w 691"/>
              <a:gd name="T7" fmla="*/ 2147483646 h 512"/>
              <a:gd name="T8" fmla="*/ 2147483646 w 691"/>
              <a:gd name="T9" fmla="*/ 2147483646 h 512"/>
              <a:gd name="T10" fmla="*/ 2147483646 w 691"/>
              <a:gd name="T11" fmla="*/ 2147483646 h 512"/>
              <a:gd name="T12" fmla="*/ 2147483646 w 691"/>
              <a:gd name="T13" fmla="*/ 2147483646 h 512"/>
              <a:gd name="T14" fmla="*/ 2147483646 w 691"/>
              <a:gd name="T15" fmla="*/ 2147483646 h 512"/>
              <a:gd name="T16" fmla="*/ 2147483646 w 691"/>
              <a:gd name="T17" fmla="*/ 2147483646 h 512"/>
              <a:gd name="T18" fmla="*/ 2147483646 w 691"/>
              <a:gd name="T19" fmla="*/ 2147483646 h 512"/>
              <a:gd name="T20" fmla="*/ 2147483646 w 691"/>
              <a:gd name="T21" fmla="*/ 2147483646 h 512"/>
              <a:gd name="T22" fmla="*/ 2147483646 w 691"/>
              <a:gd name="T23" fmla="*/ 2147483646 h 512"/>
              <a:gd name="T24" fmla="*/ 2147483646 w 691"/>
              <a:gd name="T25" fmla="*/ 2147483646 h 512"/>
              <a:gd name="T26" fmla="*/ 2147483646 w 691"/>
              <a:gd name="T27" fmla="*/ 2147483646 h 512"/>
              <a:gd name="T28" fmla="*/ 2147483646 w 691"/>
              <a:gd name="T29" fmla="*/ 2147483646 h 512"/>
              <a:gd name="T30" fmla="*/ 2147483646 w 691"/>
              <a:gd name="T31" fmla="*/ 2147483646 h 512"/>
              <a:gd name="T32" fmla="*/ 2147483646 w 691"/>
              <a:gd name="T33" fmla="*/ 2147483646 h 512"/>
              <a:gd name="T34" fmla="*/ 2147483646 w 691"/>
              <a:gd name="T35" fmla="*/ 2147483646 h 512"/>
              <a:gd name="T36" fmla="*/ 2147483646 w 691"/>
              <a:gd name="T37" fmla="*/ 2147483646 h 512"/>
              <a:gd name="T38" fmla="*/ 2147483646 w 691"/>
              <a:gd name="T39" fmla="*/ 2147483646 h 512"/>
              <a:gd name="T40" fmla="*/ 2147483646 w 691"/>
              <a:gd name="T41" fmla="*/ 2147483646 h 512"/>
              <a:gd name="T42" fmla="*/ 2147483646 w 691"/>
              <a:gd name="T43" fmla="*/ 2147483646 h 512"/>
              <a:gd name="T44" fmla="*/ 2147483646 w 691"/>
              <a:gd name="T45" fmla="*/ 2147483646 h 512"/>
              <a:gd name="T46" fmla="*/ 2147483646 w 691"/>
              <a:gd name="T47" fmla="*/ 2147483646 h 512"/>
              <a:gd name="T48" fmla="*/ 2147483646 w 691"/>
              <a:gd name="T49" fmla="*/ 2147483646 h 512"/>
              <a:gd name="T50" fmla="*/ 2147483646 w 691"/>
              <a:gd name="T51" fmla="*/ 2147483646 h 512"/>
              <a:gd name="T52" fmla="*/ 2147483646 w 691"/>
              <a:gd name="T53" fmla="*/ 2147483646 h 512"/>
              <a:gd name="T54" fmla="*/ 2147483646 w 691"/>
              <a:gd name="T55" fmla="*/ 2147483646 h 512"/>
              <a:gd name="T56" fmla="*/ 2147483646 w 691"/>
              <a:gd name="T57" fmla="*/ 2147483646 h 512"/>
              <a:gd name="T58" fmla="*/ 2147483646 w 691"/>
              <a:gd name="T59" fmla="*/ 2147483646 h 512"/>
              <a:gd name="T60" fmla="*/ 2147483646 w 691"/>
              <a:gd name="T61" fmla="*/ 2147483646 h 512"/>
              <a:gd name="T62" fmla="*/ 2147483646 w 691"/>
              <a:gd name="T63" fmla="*/ 2147483646 h 512"/>
              <a:gd name="T64" fmla="*/ 2147483646 w 691"/>
              <a:gd name="T65" fmla="*/ 2147483646 h 512"/>
              <a:gd name="T66" fmla="*/ 2147483646 w 691"/>
              <a:gd name="T67" fmla="*/ 2147483646 h 512"/>
              <a:gd name="T68" fmla="*/ 2147483646 w 691"/>
              <a:gd name="T69" fmla="*/ 2147483646 h 512"/>
              <a:gd name="T70" fmla="*/ 2147483646 w 691"/>
              <a:gd name="T71" fmla="*/ 2147483646 h 512"/>
              <a:gd name="T72" fmla="*/ 2147483646 w 691"/>
              <a:gd name="T73" fmla="*/ 2147483646 h 512"/>
              <a:gd name="T74" fmla="*/ 2147483646 w 691"/>
              <a:gd name="T75" fmla="*/ 2147483646 h 512"/>
              <a:gd name="T76" fmla="*/ 2147483646 w 691"/>
              <a:gd name="T77" fmla="*/ 2147483646 h 512"/>
              <a:gd name="T78" fmla="*/ 2147483646 w 691"/>
              <a:gd name="T79" fmla="*/ 2147483646 h 512"/>
              <a:gd name="T80" fmla="*/ 2147483646 w 691"/>
              <a:gd name="T81" fmla="*/ 2147483646 h 512"/>
              <a:gd name="T82" fmla="*/ 2147483646 w 691"/>
              <a:gd name="T83" fmla="*/ 2147483646 h 5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91" h="512">
                <a:moveTo>
                  <a:pt x="4" y="96"/>
                </a:moveTo>
                <a:cubicBezTo>
                  <a:pt x="8" y="87"/>
                  <a:pt x="23" y="84"/>
                  <a:pt x="30" y="78"/>
                </a:cubicBezTo>
                <a:cubicBezTo>
                  <a:pt x="37" y="72"/>
                  <a:pt x="41" y="67"/>
                  <a:pt x="46" y="62"/>
                </a:cubicBezTo>
                <a:cubicBezTo>
                  <a:pt x="51" y="57"/>
                  <a:pt x="55" y="52"/>
                  <a:pt x="62" y="48"/>
                </a:cubicBezTo>
                <a:cubicBezTo>
                  <a:pt x="69" y="44"/>
                  <a:pt x="85" y="42"/>
                  <a:pt x="90" y="38"/>
                </a:cubicBezTo>
                <a:cubicBezTo>
                  <a:pt x="95" y="34"/>
                  <a:pt x="91" y="28"/>
                  <a:pt x="90" y="22"/>
                </a:cubicBezTo>
                <a:cubicBezTo>
                  <a:pt x="89" y="16"/>
                  <a:pt x="82" y="4"/>
                  <a:pt x="86" y="2"/>
                </a:cubicBezTo>
                <a:cubicBezTo>
                  <a:pt x="90" y="0"/>
                  <a:pt x="106" y="8"/>
                  <a:pt x="114" y="12"/>
                </a:cubicBezTo>
                <a:cubicBezTo>
                  <a:pt x="122" y="16"/>
                  <a:pt x="124" y="20"/>
                  <a:pt x="132" y="28"/>
                </a:cubicBezTo>
                <a:cubicBezTo>
                  <a:pt x="140" y="36"/>
                  <a:pt x="150" y="48"/>
                  <a:pt x="162" y="62"/>
                </a:cubicBezTo>
                <a:cubicBezTo>
                  <a:pt x="174" y="76"/>
                  <a:pt x="188" y="103"/>
                  <a:pt x="206" y="114"/>
                </a:cubicBezTo>
                <a:cubicBezTo>
                  <a:pt x="224" y="125"/>
                  <a:pt x="253" y="125"/>
                  <a:pt x="270" y="128"/>
                </a:cubicBezTo>
                <a:cubicBezTo>
                  <a:pt x="287" y="131"/>
                  <a:pt x="291" y="133"/>
                  <a:pt x="306" y="132"/>
                </a:cubicBezTo>
                <a:cubicBezTo>
                  <a:pt x="321" y="131"/>
                  <a:pt x="344" y="125"/>
                  <a:pt x="362" y="122"/>
                </a:cubicBezTo>
                <a:cubicBezTo>
                  <a:pt x="380" y="119"/>
                  <a:pt x="397" y="114"/>
                  <a:pt x="416" y="112"/>
                </a:cubicBezTo>
                <a:cubicBezTo>
                  <a:pt x="435" y="110"/>
                  <a:pt x="459" y="110"/>
                  <a:pt x="478" y="112"/>
                </a:cubicBezTo>
                <a:cubicBezTo>
                  <a:pt x="497" y="114"/>
                  <a:pt x="514" y="121"/>
                  <a:pt x="528" y="124"/>
                </a:cubicBezTo>
                <a:cubicBezTo>
                  <a:pt x="542" y="127"/>
                  <a:pt x="554" y="128"/>
                  <a:pt x="564" y="132"/>
                </a:cubicBezTo>
                <a:cubicBezTo>
                  <a:pt x="574" y="136"/>
                  <a:pt x="583" y="142"/>
                  <a:pt x="590" y="148"/>
                </a:cubicBezTo>
                <a:cubicBezTo>
                  <a:pt x="597" y="154"/>
                  <a:pt x="602" y="157"/>
                  <a:pt x="606" y="168"/>
                </a:cubicBezTo>
                <a:cubicBezTo>
                  <a:pt x="610" y="179"/>
                  <a:pt x="612" y="196"/>
                  <a:pt x="616" y="218"/>
                </a:cubicBezTo>
                <a:cubicBezTo>
                  <a:pt x="620" y="240"/>
                  <a:pt x="617" y="273"/>
                  <a:pt x="628" y="300"/>
                </a:cubicBezTo>
                <a:cubicBezTo>
                  <a:pt x="639" y="327"/>
                  <a:pt x="677" y="366"/>
                  <a:pt x="684" y="382"/>
                </a:cubicBezTo>
                <a:cubicBezTo>
                  <a:pt x="691" y="398"/>
                  <a:pt x="677" y="395"/>
                  <a:pt x="672" y="396"/>
                </a:cubicBezTo>
                <a:cubicBezTo>
                  <a:pt x="667" y="397"/>
                  <a:pt x="661" y="391"/>
                  <a:pt x="654" y="386"/>
                </a:cubicBezTo>
                <a:cubicBezTo>
                  <a:pt x="647" y="381"/>
                  <a:pt x="640" y="376"/>
                  <a:pt x="632" y="366"/>
                </a:cubicBezTo>
                <a:cubicBezTo>
                  <a:pt x="624" y="356"/>
                  <a:pt x="614" y="339"/>
                  <a:pt x="608" y="324"/>
                </a:cubicBezTo>
                <a:cubicBezTo>
                  <a:pt x="602" y="309"/>
                  <a:pt x="599" y="286"/>
                  <a:pt x="596" y="274"/>
                </a:cubicBezTo>
                <a:cubicBezTo>
                  <a:pt x="593" y="262"/>
                  <a:pt x="590" y="250"/>
                  <a:pt x="588" y="252"/>
                </a:cubicBezTo>
                <a:cubicBezTo>
                  <a:pt x="586" y="254"/>
                  <a:pt x="583" y="269"/>
                  <a:pt x="582" y="284"/>
                </a:cubicBezTo>
                <a:cubicBezTo>
                  <a:pt x="581" y="299"/>
                  <a:pt x="582" y="326"/>
                  <a:pt x="584" y="342"/>
                </a:cubicBezTo>
                <a:cubicBezTo>
                  <a:pt x="586" y="358"/>
                  <a:pt x="588" y="370"/>
                  <a:pt x="592" y="380"/>
                </a:cubicBezTo>
                <a:cubicBezTo>
                  <a:pt x="596" y="390"/>
                  <a:pt x="607" y="398"/>
                  <a:pt x="610" y="404"/>
                </a:cubicBezTo>
                <a:cubicBezTo>
                  <a:pt x="613" y="410"/>
                  <a:pt x="612" y="409"/>
                  <a:pt x="608" y="418"/>
                </a:cubicBezTo>
                <a:cubicBezTo>
                  <a:pt x="604" y="427"/>
                  <a:pt x="597" y="443"/>
                  <a:pt x="588" y="456"/>
                </a:cubicBezTo>
                <a:cubicBezTo>
                  <a:pt x="579" y="469"/>
                  <a:pt x="564" y="490"/>
                  <a:pt x="556" y="498"/>
                </a:cubicBezTo>
                <a:cubicBezTo>
                  <a:pt x="548" y="506"/>
                  <a:pt x="545" y="505"/>
                  <a:pt x="538" y="506"/>
                </a:cubicBezTo>
                <a:cubicBezTo>
                  <a:pt x="531" y="507"/>
                  <a:pt x="518" y="505"/>
                  <a:pt x="512" y="502"/>
                </a:cubicBezTo>
                <a:cubicBezTo>
                  <a:pt x="506" y="499"/>
                  <a:pt x="505" y="494"/>
                  <a:pt x="504" y="490"/>
                </a:cubicBezTo>
                <a:cubicBezTo>
                  <a:pt x="503" y="486"/>
                  <a:pt x="504" y="481"/>
                  <a:pt x="508" y="478"/>
                </a:cubicBezTo>
                <a:cubicBezTo>
                  <a:pt x="512" y="475"/>
                  <a:pt x="519" y="478"/>
                  <a:pt x="526" y="472"/>
                </a:cubicBezTo>
                <a:cubicBezTo>
                  <a:pt x="533" y="466"/>
                  <a:pt x="545" y="448"/>
                  <a:pt x="550" y="440"/>
                </a:cubicBezTo>
                <a:cubicBezTo>
                  <a:pt x="555" y="432"/>
                  <a:pt x="555" y="430"/>
                  <a:pt x="554" y="426"/>
                </a:cubicBezTo>
                <a:cubicBezTo>
                  <a:pt x="553" y="422"/>
                  <a:pt x="549" y="413"/>
                  <a:pt x="544" y="414"/>
                </a:cubicBezTo>
                <a:cubicBezTo>
                  <a:pt x="539" y="415"/>
                  <a:pt x="534" y="420"/>
                  <a:pt x="526" y="430"/>
                </a:cubicBezTo>
                <a:cubicBezTo>
                  <a:pt x="518" y="440"/>
                  <a:pt x="510" y="463"/>
                  <a:pt x="498" y="472"/>
                </a:cubicBezTo>
                <a:cubicBezTo>
                  <a:pt x="486" y="481"/>
                  <a:pt x="467" y="480"/>
                  <a:pt x="456" y="482"/>
                </a:cubicBezTo>
                <a:cubicBezTo>
                  <a:pt x="445" y="484"/>
                  <a:pt x="438" y="485"/>
                  <a:pt x="434" y="482"/>
                </a:cubicBezTo>
                <a:cubicBezTo>
                  <a:pt x="430" y="479"/>
                  <a:pt x="429" y="470"/>
                  <a:pt x="434" y="464"/>
                </a:cubicBezTo>
                <a:cubicBezTo>
                  <a:pt x="439" y="458"/>
                  <a:pt x="458" y="454"/>
                  <a:pt x="466" y="448"/>
                </a:cubicBezTo>
                <a:cubicBezTo>
                  <a:pt x="474" y="442"/>
                  <a:pt x="477" y="439"/>
                  <a:pt x="484" y="430"/>
                </a:cubicBezTo>
                <a:cubicBezTo>
                  <a:pt x="491" y="421"/>
                  <a:pt x="507" y="408"/>
                  <a:pt x="508" y="396"/>
                </a:cubicBezTo>
                <a:cubicBezTo>
                  <a:pt x="509" y="384"/>
                  <a:pt x="498" y="369"/>
                  <a:pt x="488" y="356"/>
                </a:cubicBezTo>
                <a:cubicBezTo>
                  <a:pt x="478" y="343"/>
                  <a:pt x="455" y="327"/>
                  <a:pt x="446" y="316"/>
                </a:cubicBezTo>
                <a:cubicBezTo>
                  <a:pt x="437" y="305"/>
                  <a:pt x="439" y="294"/>
                  <a:pt x="432" y="292"/>
                </a:cubicBezTo>
                <a:cubicBezTo>
                  <a:pt x="425" y="290"/>
                  <a:pt x="416" y="301"/>
                  <a:pt x="404" y="304"/>
                </a:cubicBezTo>
                <a:cubicBezTo>
                  <a:pt x="392" y="307"/>
                  <a:pt x="375" y="310"/>
                  <a:pt x="362" y="310"/>
                </a:cubicBezTo>
                <a:cubicBezTo>
                  <a:pt x="349" y="310"/>
                  <a:pt x="334" y="304"/>
                  <a:pt x="326" y="302"/>
                </a:cubicBezTo>
                <a:cubicBezTo>
                  <a:pt x="318" y="300"/>
                  <a:pt x="316" y="295"/>
                  <a:pt x="312" y="300"/>
                </a:cubicBezTo>
                <a:cubicBezTo>
                  <a:pt x="308" y="305"/>
                  <a:pt x="307" y="322"/>
                  <a:pt x="304" y="334"/>
                </a:cubicBezTo>
                <a:cubicBezTo>
                  <a:pt x="301" y="346"/>
                  <a:pt x="299" y="363"/>
                  <a:pt x="296" y="374"/>
                </a:cubicBezTo>
                <a:cubicBezTo>
                  <a:pt x="293" y="385"/>
                  <a:pt x="290" y="388"/>
                  <a:pt x="288" y="402"/>
                </a:cubicBezTo>
                <a:cubicBezTo>
                  <a:pt x="286" y="416"/>
                  <a:pt x="284" y="444"/>
                  <a:pt x="282" y="458"/>
                </a:cubicBezTo>
                <a:cubicBezTo>
                  <a:pt x="280" y="472"/>
                  <a:pt x="282" y="480"/>
                  <a:pt x="278" y="488"/>
                </a:cubicBezTo>
                <a:cubicBezTo>
                  <a:pt x="274" y="496"/>
                  <a:pt x="268" y="504"/>
                  <a:pt x="260" y="508"/>
                </a:cubicBezTo>
                <a:cubicBezTo>
                  <a:pt x="252" y="512"/>
                  <a:pt x="240" y="512"/>
                  <a:pt x="232" y="512"/>
                </a:cubicBezTo>
                <a:cubicBezTo>
                  <a:pt x="224" y="512"/>
                  <a:pt x="214" y="509"/>
                  <a:pt x="212" y="506"/>
                </a:cubicBezTo>
                <a:cubicBezTo>
                  <a:pt x="210" y="503"/>
                  <a:pt x="214" y="497"/>
                  <a:pt x="218" y="492"/>
                </a:cubicBezTo>
                <a:cubicBezTo>
                  <a:pt x="222" y="487"/>
                  <a:pt x="232" y="483"/>
                  <a:pt x="236" y="476"/>
                </a:cubicBezTo>
                <a:cubicBezTo>
                  <a:pt x="240" y="469"/>
                  <a:pt x="239" y="456"/>
                  <a:pt x="240" y="448"/>
                </a:cubicBezTo>
                <a:cubicBezTo>
                  <a:pt x="241" y="440"/>
                  <a:pt x="242" y="425"/>
                  <a:pt x="240" y="426"/>
                </a:cubicBezTo>
                <a:cubicBezTo>
                  <a:pt x="238" y="427"/>
                  <a:pt x="232" y="443"/>
                  <a:pt x="230" y="452"/>
                </a:cubicBezTo>
                <a:cubicBezTo>
                  <a:pt x="228" y="461"/>
                  <a:pt x="233" y="471"/>
                  <a:pt x="230" y="478"/>
                </a:cubicBezTo>
                <a:cubicBezTo>
                  <a:pt x="227" y="485"/>
                  <a:pt x="219" y="491"/>
                  <a:pt x="212" y="494"/>
                </a:cubicBezTo>
                <a:cubicBezTo>
                  <a:pt x="205" y="497"/>
                  <a:pt x="195" y="499"/>
                  <a:pt x="188" y="498"/>
                </a:cubicBezTo>
                <a:cubicBezTo>
                  <a:pt x="181" y="497"/>
                  <a:pt x="175" y="492"/>
                  <a:pt x="172" y="488"/>
                </a:cubicBezTo>
                <a:cubicBezTo>
                  <a:pt x="169" y="484"/>
                  <a:pt x="169" y="477"/>
                  <a:pt x="172" y="472"/>
                </a:cubicBezTo>
                <a:cubicBezTo>
                  <a:pt x="175" y="467"/>
                  <a:pt x="189" y="479"/>
                  <a:pt x="192" y="458"/>
                </a:cubicBezTo>
                <a:cubicBezTo>
                  <a:pt x="195" y="437"/>
                  <a:pt x="194" y="377"/>
                  <a:pt x="190" y="348"/>
                </a:cubicBezTo>
                <a:cubicBezTo>
                  <a:pt x="186" y="319"/>
                  <a:pt x="180" y="307"/>
                  <a:pt x="168" y="286"/>
                </a:cubicBezTo>
                <a:cubicBezTo>
                  <a:pt x="156" y="265"/>
                  <a:pt x="131" y="247"/>
                  <a:pt x="116" y="224"/>
                </a:cubicBezTo>
                <a:cubicBezTo>
                  <a:pt x="101" y="201"/>
                  <a:pt x="93" y="164"/>
                  <a:pt x="80" y="150"/>
                </a:cubicBezTo>
                <a:cubicBezTo>
                  <a:pt x="67" y="136"/>
                  <a:pt x="52" y="143"/>
                  <a:pt x="40" y="140"/>
                </a:cubicBezTo>
                <a:cubicBezTo>
                  <a:pt x="28" y="137"/>
                  <a:pt x="12" y="139"/>
                  <a:pt x="6" y="132"/>
                </a:cubicBezTo>
                <a:cubicBezTo>
                  <a:pt x="0" y="125"/>
                  <a:pt x="1" y="105"/>
                  <a:pt x="4" y="96"/>
                </a:cubicBezTo>
                <a:close/>
              </a:path>
            </a:pathLst>
          </a:custGeom>
          <a:solidFill>
            <a:schemeClr val="tx1"/>
          </a:solid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757" name="ZoneTexte 4">
            <a:extLst>
              <a:ext uri="{FF2B5EF4-FFF2-40B4-BE49-F238E27FC236}">
                <a16:creationId xmlns:a16="http://schemas.microsoft.com/office/drawing/2014/main" id="{F6795B0F-305F-4408-9E49-633CB3029A92}"/>
              </a:ext>
            </a:extLst>
          </p:cNvPr>
          <p:cNvSpPr txBox="1">
            <a:spLocks noChangeArrowheads="1"/>
          </p:cNvSpPr>
          <p:nvPr/>
        </p:nvSpPr>
        <p:spPr bwMode="auto">
          <a:xfrm>
            <a:off x="5053013" y="1069975"/>
            <a:ext cx="1089025" cy="461963"/>
          </a:xfrm>
          <a:prstGeom prst="rect">
            <a:avLst/>
          </a:prstGeom>
          <a:solidFill>
            <a:schemeClr val="bg1"/>
          </a:solidFill>
          <a:ln w="9525">
            <a:solidFill>
              <a:srgbClr val="00B0F0"/>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400" b="1" i="1">
                <a:solidFill>
                  <a:srgbClr val="00B0F0"/>
                </a:solidFill>
              </a:rPr>
              <a:t>E. coli</a:t>
            </a:r>
            <a:endParaRPr lang="fr-FR" altLang="fr-FR" sz="2400" b="1">
              <a:solidFill>
                <a:srgbClr val="00B0F0"/>
              </a:solidFill>
            </a:endParaRPr>
          </a:p>
        </p:txBody>
      </p:sp>
      <p:sp>
        <p:nvSpPr>
          <p:cNvPr id="6" name="Ellipse 5">
            <a:extLst>
              <a:ext uri="{FF2B5EF4-FFF2-40B4-BE49-F238E27FC236}">
                <a16:creationId xmlns:a16="http://schemas.microsoft.com/office/drawing/2014/main" id="{2D622422-AFB0-4E8D-B8C3-F8A290F65F84}"/>
              </a:ext>
            </a:extLst>
          </p:cNvPr>
          <p:cNvSpPr/>
          <p:nvPr/>
        </p:nvSpPr>
        <p:spPr>
          <a:xfrm flipH="1">
            <a:off x="33338" y="1212850"/>
            <a:ext cx="4419600" cy="461963"/>
          </a:xfrm>
          <a:prstGeom prst="ellipse">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Ellipse 6">
            <a:extLst>
              <a:ext uri="{FF2B5EF4-FFF2-40B4-BE49-F238E27FC236}">
                <a16:creationId xmlns:a16="http://schemas.microsoft.com/office/drawing/2014/main" id="{127C5B93-B5E9-4177-8175-ABE2686B0A97}"/>
              </a:ext>
            </a:extLst>
          </p:cNvPr>
          <p:cNvSpPr/>
          <p:nvPr/>
        </p:nvSpPr>
        <p:spPr>
          <a:xfrm flipH="1">
            <a:off x="33338" y="6153150"/>
            <a:ext cx="4419600" cy="461963"/>
          </a:xfrm>
          <a:prstGeom prst="ellipse">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a:extLst>
              <a:ext uri="{FF2B5EF4-FFF2-40B4-BE49-F238E27FC236}">
                <a16:creationId xmlns:a16="http://schemas.microsoft.com/office/drawing/2014/main" id="{7637CADE-08C3-483D-B150-C7F6F78227C2}"/>
              </a:ext>
            </a:extLst>
          </p:cNvPr>
          <p:cNvSpPr>
            <a:spLocks noGrp="1" noChangeArrowheads="1"/>
          </p:cNvSpPr>
          <p:nvPr>
            <p:ph type="title"/>
          </p:nvPr>
        </p:nvSpPr>
        <p:spPr>
          <a:xfrm>
            <a:off x="457200" y="528638"/>
            <a:ext cx="8229600" cy="1200150"/>
          </a:xfrm>
        </p:spPr>
        <p:txBody>
          <a:bodyPr/>
          <a:lstStyle/>
          <a:p>
            <a:pPr eaLnBrk="1" hangingPunct="1"/>
            <a:r>
              <a:rPr lang="fr-FR" altLang="fr-FR" sz="3600"/>
              <a:t>Agents étiologiques des ITU associés aux calculs urinaires</a:t>
            </a:r>
          </a:p>
        </p:txBody>
      </p:sp>
      <p:sp>
        <p:nvSpPr>
          <p:cNvPr id="75779" name="Rectangle 7">
            <a:extLst>
              <a:ext uri="{FF2B5EF4-FFF2-40B4-BE49-F238E27FC236}">
                <a16:creationId xmlns:a16="http://schemas.microsoft.com/office/drawing/2014/main" id="{E0D18F3D-EB87-408C-8050-A3887C6238C2}"/>
              </a:ext>
            </a:extLst>
          </p:cNvPr>
          <p:cNvSpPr>
            <a:spLocks noGrp="1" noChangeArrowheads="1"/>
          </p:cNvSpPr>
          <p:nvPr>
            <p:ph type="body" idx="1"/>
          </p:nvPr>
        </p:nvSpPr>
        <p:spPr>
          <a:xfrm>
            <a:off x="541338" y="2381250"/>
            <a:ext cx="8401050" cy="2414588"/>
          </a:xfrm>
        </p:spPr>
        <p:txBody>
          <a:bodyPr/>
          <a:lstStyle/>
          <a:p>
            <a:pPr eaLnBrk="1" hangingPunct="1"/>
            <a:r>
              <a:rPr lang="fr-FR" altLang="fr-FR"/>
              <a:t>Urine  alcaline  associée au développement de :</a:t>
            </a:r>
          </a:p>
          <a:p>
            <a:pPr lvl="1" eaLnBrk="1" hangingPunct="1"/>
            <a:r>
              <a:rPr lang="fr-FR" altLang="fr-FR" i="1"/>
              <a:t>Staphylococcus </a:t>
            </a:r>
            <a:r>
              <a:rPr lang="fr-FR" altLang="fr-FR"/>
              <a:t>(coques)</a:t>
            </a:r>
          </a:p>
          <a:p>
            <a:pPr lvl="1" eaLnBrk="1" hangingPunct="1"/>
            <a:r>
              <a:rPr lang="fr-FR" altLang="fr-FR" i="1"/>
              <a:t>Proteus </a:t>
            </a:r>
            <a:r>
              <a:rPr lang="fr-FR" altLang="fr-FR"/>
              <a:t>(bacilles)</a:t>
            </a:r>
          </a:p>
        </p:txBody>
      </p:sp>
      <p:pic>
        <p:nvPicPr>
          <p:cNvPr id="75780" name="Picture 4" descr="dog1">
            <a:hlinkClick r:id="rId3"/>
            <a:extLst>
              <a:ext uri="{FF2B5EF4-FFF2-40B4-BE49-F238E27FC236}">
                <a16:creationId xmlns:a16="http://schemas.microsoft.com/office/drawing/2014/main" id="{4040BE99-E28D-4CC2-861F-E7781FFE10F2}"/>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395913" y="3889375"/>
            <a:ext cx="2687637" cy="22828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5781" name="Rectangle 6">
            <a:extLst>
              <a:ext uri="{FF2B5EF4-FFF2-40B4-BE49-F238E27FC236}">
                <a16:creationId xmlns:a16="http://schemas.microsoft.com/office/drawing/2014/main" id="{7146D580-D479-467E-8EB7-57EEB5F66A69}"/>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4EDA81A5-ABCC-4D32-9F47-645069404F9C}" type="slidenum">
              <a:rPr lang="fr-FR" altLang="fr-FR" sz="1400">
                <a:ea typeface="ＭＳ Ｐゴシック" panose="020B0600070205080204" pitchFamily="34" charset="-128"/>
              </a:rPr>
              <a:pPr algn="r" eaLnBrk="1" hangingPunct="1">
                <a:spcBef>
                  <a:spcPct val="0"/>
                </a:spcBef>
                <a:buFontTx/>
                <a:buNone/>
              </a:pPr>
              <a:t>23</a:t>
            </a:fld>
            <a:endParaRPr lang="fr-FR" altLang="fr-FR" sz="1400">
              <a:ea typeface="ＭＳ Ｐゴシック" panose="020B0600070205080204" pitchFamily="34"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6370E9CB-87D3-450D-98F1-71BC8C080E96}"/>
              </a:ext>
            </a:extLst>
          </p:cNvPr>
          <p:cNvSpPr>
            <a:spLocks noGrp="1" noChangeArrowheads="1"/>
          </p:cNvSpPr>
          <p:nvPr>
            <p:ph type="title"/>
          </p:nvPr>
        </p:nvSpPr>
        <p:spPr>
          <a:xfrm>
            <a:off x="119063" y="2341563"/>
            <a:ext cx="9015412" cy="671512"/>
          </a:xfrm>
          <a:ln>
            <a:noFill/>
          </a:ln>
          <a:extLst>
            <a:ext uri="{91240B29-F687-4F45-9708-019B960494DF}">
              <a14:hiddenLine xmlns:a14="http://schemas.microsoft.com/office/drawing/2010/main" w="25400">
                <a:solidFill>
                  <a:srgbClr val="FF6600"/>
                </a:solidFill>
                <a:miter lim="800000"/>
                <a:headEnd/>
                <a:tailEnd/>
              </a14:hiddenLine>
            </a:ext>
          </a:extLst>
        </p:spPr>
        <p:txBody>
          <a:bodyPr/>
          <a:lstStyle/>
          <a:p>
            <a:pPr algn="l" eaLnBrk="1" hangingPunct="1"/>
            <a:r>
              <a:rPr lang="fr-FR" altLang="fr-FR" sz="3800" b="0">
                <a:solidFill>
                  <a:schemeClr val="tx1"/>
                </a:solidFill>
              </a:rPr>
              <a:t>Les agents étiologiques des ITU</a:t>
            </a:r>
          </a:p>
        </p:txBody>
      </p:sp>
      <p:sp>
        <p:nvSpPr>
          <p:cNvPr id="77827" name="Rectangle 3">
            <a:extLst>
              <a:ext uri="{FF2B5EF4-FFF2-40B4-BE49-F238E27FC236}">
                <a16:creationId xmlns:a16="http://schemas.microsoft.com/office/drawing/2014/main" id="{00CE2F4F-F011-4C57-A2B6-7BE03252FBEB}"/>
              </a:ext>
            </a:extLst>
          </p:cNvPr>
          <p:cNvSpPr>
            <a:spLocks noChangeArrowheads="1"/>
          </p:cNvSpPr>
          <p:nvPr/>
        </p:nvSpPr>
        <p:spPr bwMode="auto">
          <a:xfrm>
            <a:off x="512763" y="385763"/>
            <a:ext cx="8229600" cy="647700"/>
          </a:xfrm>
          <a:prstGeom prst="rect">
            <a:avLst/>
          </a:prstGeom>
          <a:noFill/>
          <a:ln w="254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3600" b="1">
                <a:solidFill>
                  <a:schemeClr val="tx2"/>
                </a:solidFill>
              </a:rPr>
              <a:t>Antibiothérapie probabiliste </a:t>
            </a:r>
          </a:p>
        </p:txBody>
      </p:sp>
      <p:sp>
        <p:nvSpPr>
          <p:cNvPr id="77828" name="Rectangle 4">
            <a:extLst>
              <a:ext uri="{FF2B5EF4-FFF2-40B4-BE49-F238E27FC236}">
                <a16:creationId xmlns:a16="http://schemas.microsoft.com/office/drawing/2014/main" id="{4C148781-5EDD-45DF-A44A-2FE75E4E7C1E}"/>
              </a:ext>
            </a:extLst>
          </p:cNvPr>
          <p:cNvSpPr>
            <a:spLocks noChangeArrowheads="1"/>
          </p:cNvSpPr>
          <p:nvPr/>
        </p:nvSpPr>
        <p:spPr bwMode="auto">
          <a:xfrm>
            <a:off x="119063" y="3641725"/>
            <a:ext cx="901541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3400" b="1">
                <a:solidFill>
                  <a:schemeClr val="accent2"/>
                </a:solidFill>
              </a:rPr>
              <a:t>Les concentrations d’AB dans la biophase</a:t>
            </a:r>
          </a:p>
        </p:txBody>
      </p:sp>
      <p:sp>
        <p:nvSpPr>
          <p:cNvPr id="77829" name="Rectangle 5">
            <a:extLst>
              <a:ext uri="{FF2B5EF4-FFF2-40B4-BE49-F238E27FC236}">
                <a16:creationId xmlns:a16="http://schemas.microsoft.com/office/drawing/2014/main" id="{786F00FC-831D-4A9D-9852-A0CABFA2398E}"/>
              </a:ext>
            </a:extLst>
          </p:cNvPr>
          <p:cNvSpPr>
            <a:spLocks noChangeArrowheads="1"/>
          </p:cNvSpPr>
          <p:nvPr/>
        </p:nvSpPr>
        <p:spPr bwMode="auto">
          <a:xfrm>
            <a:off x="119063" y="4908550"/>
            <a:ext cx="901541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3400">
                <a:solidFill>
                  <a:schemeClr val="tx2"/>
                </a:solidFill>
              </a:rPr>
              <a:t>Les AB de première intention</a:t>
            </a:r>
          </a:p>
        </p:txBody>
      </p:sp>
      <p:sp>
        <p:nvSpPr>
          <p:cNvPr id="77830" name="Rectangle 6">
            <a:extLst>
              <a:ext uri="{FF2B5EF4-FFF2-40B4-BE49-F238E27FC236}">
                <a16:creationId xmlns:a16="http://schemas.microsoft.com/office/drawing/2014/main" id="{543249B9-AF25-424E-B72C-BFED73568E8B}"/>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C6FCB448-E1C1-4426-955D-D9857ECDC662}" type="slidenum">
              <a:rPr lang="fr-FR" altLang="fr-FR" sz="1400">
                <a:ea typeface="ＭＳ Ｐゴシック" panose="020B0600070205080204" pitchFamily="34" charset="-128"/>
              </a:rPr>
              <a:pPr algn="r" eaLnBrk="1" hangingPunct="1">
                <a:spcBef>
                  <a:spcPct val="0"/>
                </a:spcBef>
                <a:buFontTx/>
                <a:buNone/>
              </a:pPr>
              <a:t>24</a:t>
            </a:fld>
            <a:endParaRPr lang="fr-FR" altLang="fr-FR" sz="1400">
              <a:ea typeface="ＭＳ Ｐゴシック" panose="020B0600070205080204"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18EECE9D-7FB1-44B1-8CBE-04D135E25E93}"/>
              </a:ext>
            </a:extLst>
          </p:cNvPr>
          <p:cNvSpPr>
            <a:spLocks noGrp="1" noChangeArrowheads="1"/>
          </p:cNvSpPr>
          <p:nvPr>
            <p:ph type="title"/>
          </p:nvPr>
        </p:nvSpPr>
        <p:spPr>
          <a:xfrm>
            <a:off x="457200" y="522288"/>
            <a:ext cx="8229600" cy="647700"/>
          </a:xfrm>
        </p:spPr>
        <p:txBody>
          <a:bodyPr/>
          <a:lstStyle/>
          <a:p>
            <a:pPr eaLnBrk="1" hangingPunct="1"/>
            <a:r>
              <a:rPr lang="fr-FR" altLang="fr-FR" sz="3600">
                <a:solidFill>
                  <a:schemeClr val="tx1"/>
                </a:solidFill>
              </a:rPr>
              <a:t>Les biophases des  ITU</a:t>
            </a:r>
          </a:p>
        </p:txBody>
      </p:sp>
      <p:sp>
        <p:nvSpPr>
          <p:cNvPr id="79875" name="Rectangle 3">
            <a:extLst>
              <a:ext uri="{FF2B5EF4-FFF2-40B4-BE49-F238E27FC236}">
                <a16:creationId xmlns:a16="http://schemas.microsoft.com/office/drawing/2014/main" id="{D63B6F03-FC45-45D3-9B35-324D379B9EA5}"/>
              </a:ext>
            </a:extLst>
          </p:cNvPr>
          <p:cNvSpPr>
            <a:spLocks noGrp="1" noChangeArrowheads="1"/>
          </p:cNvSpPr>
          <p:nvPr>
            <p:ph type="body" idx="1"/>
          </p:nvPr>
        </p:nvSpPr>
        <p:spPr>
          <a:xfrm>
            <a:off x="209550" y="1600200"/>
            <a:ext cx="8686800" cy="4525963"/>
          </a:xfrm>
        </p:spPr>
        <p:txBody>
          <a:bodyPr/>
          <a:lstStyle/>
          <a:p>
            <a:pPr eaLnBrk="1" hangingPunct="1"/>
            <a:r>
              <a:rPr lang="fr-FR" altLang="fr-FR"/>
              <a:t>Une ITU nécessite un </a:t>
            </a:r>
            <a:r>
              <a:rPr lang="fr-FR" altLang="fr-FR">
                <a:solidFill>
                  <a:schemeClr val="accent2"/>
                </a:solidFill>
              </a:rPr>
              <a:t>attachement</a:t>
            </a:r>
            <a:r>
              <a:rPr lang="fr-FR" altLang="fr-FR"/>
              <a:t> du pathogène et une </a:t>
            </a:r>
            <a:r>
              <a:rPr lang="fr-FR" altLang="fr-FR">
                <a:solidFill>
                  <a:schemeClr val="accent2"/>
                </a:solidFill>
              </a:rPr>
              <a:t>colonisation</a:t>
            </a:r>
            <a:r>
              <a:rPr lang="fr-FR" altLang="fr-FR"/>
              <a:t> de la muqueuse vésicale</a:t>
            </a:r>
          </a:p>
          <a:p>
            <a:pPr eaLnBrk="1" hangingPunct="1"/>
            <a:endParaRPr lang="fr-FR" altLang="fr-FR"/>
          </a:p>
          <a:p>
            <a:pPr eaLnBrk="1" hangingPunct="1"/>
            <a:r>
              <a:rPr lang="fr-FR" altLang="fr-FR"/>
              <a:t>Biophases</a:t>
            </a:r>
          </a:p>
          <a:p>
            <a:pPr lvl="1" eaLnBrk="1" hangingPunct="1"/>
            <a:r>
              <a:rPr lang="fr-FR" altLang="fr-FR"/>
              <a:t>Bactéries </a:t>
            </a:r>
            <a:r>
              <a:rPr lang="fr-FR" altLang="fr-FR">
                <a:solidFill>
                  <a:schemeClr val="accent2"/>
                </a:solidFill>
              </a:rPr>
              <a:t>planctoniques</a:t>
            </a:r>
            <a:r>
              <a:rPr lang="fr-FR" altLang="fr-FR"/>
              <a:t> (urines) et </a:t>
            </a:r>
            <a:r>
              <a:rPr lang="fr-FR" altLang="fr-FR">
                <a:solidFill>
                  <a:schemeClr val="accent2"/>
                </a:solidFill>
              </a:rPr>
              <a:t>sessiles</a:t>
            </a:r>
            <a:r>
              <a:rPr lang="fr-FR" altLang="fr-FR"/>
              <a:t> (urothelium)</a:t>
            </a:r>
          </a:p>
          <a:p>
            <a:pPr lvl="1" eaLnBrk="1" hangingPunct="1"/>
            <a:r>
              <a:rPr lang="fr-FR" altLang="fr-FR"/>
              <a:t>Tissus profonds</a:t>
            </a:r>
          </a:p>
        </p:txBody>
      </p:sp>
      <p:sp>
        <p:nvSpPr>
          <p:cNvPr id="79876" name="Rectangle 6">
            <a:extLst>
              <a:ext uri="{FF2B5EF4-FFF2-40B4-BE49-F238E27FC236}">
                <a16:creationId xmlns:a16="http://schemas.microsoft.com/office/drawing/2014/main" id="{F1C851D5-4FB7-4E13-A0EE-42EA2C18B508}"/>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121251C7-9176-4C3A-8B8A-2020869E3C83}" type="slidenum">
              <a:rPr lang="fr-FR" altLang="fr-FR" sz="1400">
                <a:ea typeface="ＭＳ Ｐゴシック" panose="020B0600070205080204" pitchFamily="34" charset="-128"/>
              </a:rPr>
              <a:pPr algn="r" eaLnBrk="1" hangingPunct="1">
                <a:spcBef>
                  <a:spcPct val="0"/>
                </a:spcBef>
                <a:buFontTx/>
                <a:buNone/>
              </a:pPr>
              <a:t>25</a:t>
            </a:fld>
            <a:endParaRPr lang="fr-FR" altLang="fr-FR" sz="1400">
              <a:ea typeface="ＭＳ Ｐゴシック" panose="020B0600070205080204" pitchFamily="34"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8C4E315A-9DB7-4D78-9D4B-FAF8E425884E}"/>
              </a:ext>
            </a:extLst>
          </p:cNvPr>
          <p:cNvSpPr>
            <a:spLocks noGrp="1" noChangeArrowheads="1"/>
          </p:cNvSpPr>
          <p:nvPr>
            <p:ph type="title"/>
          </p:nvPr>
        </p:nvSpPr>
        <p:spPr>
          <a:xfrm>
            <a:off x="457200" y="522288"/>
            <a:ext cx="8229600" cy="647700"/>
          </a:xfrm>
        </p:spPr>
        <p:txBody>
          <a:bodyPr/>
          <a:lstStyle/>
          <a:p>
            <a:pPr eaLnBrk="1" hangingPunct="1"/>
            <a:r>
              <a:rPr lang="fr-FR" altLang="fr-FR" sz="3600">
                <a:solidFill>
                  <a:schemeClr val="tx1"/>
                </a:solidFill>
              </a:rPr>
              <a:t>Les biophases des  ITU</a:t>
            </a:r>
          </a:p>
        </p:txBody>
      </p:sp>
      <p:sp>
        <p:nvSpPr>
          <p:cNvPr id="81923" name="Rectangle 3">
            <a:extLst>
              <a:ext uri="{FF2B5EF4-FFF2-40B4-BE49-F238E27FC236}">
                <a16:creationId xmlns:a16="http://schemas.microsoft.com/office/drawing/2014/main" id="{9E631F27-C629-4325-BDED-5169DC420EEF}"/>
              </a:ext>
            </a:extLst>
          </p:cNvPr>
          <p:cNvSpPr>
            <a:spLocks noGrp="1" noChangeArrowheads="1"/>
          </p:cNvSpPr>
          <p:nvPr>
            <p:ph type="body" sz="half" idx="1"/>
          </p:nvPr>
        </p:nvSpPr>
        <p:spPr>
          <a:xfrm>
            <a:off x="457200" y="1600200"/>
            <a:ext cx="5345113" cy="4525963"/>
          </a:xfrm>
        </p:spPr>
        <p:txBody>
          <a:bodyPr/>
          <a:lstStyle/>
          <a:p>
            <a:pPr eaLnBrk="1" hangingPunct="1">
              <a:lnSpc>
                <a:spcPct val="90000"/>
              </a:lnSpc>
              <a:buClr>
                <a:srgbClr val="FF6600"/>
              </a:buClr>
              <a:buSzPct val="150000"/>
            </a:pPr>
            <a:r>
              <a:rPr lang="fr-FR" altLang="fr-FR" sz="2400" b="1"/>
              <a:t>ITU basses</a:t>
            </a:r>
          </a:p>
          <a:p>
            <a:pPr lvl="1" eaLnBrk="1" hangingPunct="1">
              <a:lnSpc>
                <a:spcPct val="90000"/>
              </a:lnSpc>
              <a:buClr>
                <a:srgbClr val="FF6600"/>
              </a:buClr>
              <a:buSzPct val="150000"/>
              <a:buFontTx/>
              <a:buChar char="•"/>
            </a:pPr>
            <a:r>
              <a:rPr lang="fr-FR" altLang="fr-FR" sz="2200"/>
              <a:t>Cystites &amp; urétrites</a:t>
            </a:r>
          </a:p>
          <a:p>
            <a:pPr lvl="1" eaLnBrk="1" hangingPunct="1">
              <a:lnSpc>
                <a:spcPct val="90000"/>
              </a:lnSpc>
              <a:buClr>
                <a:srgbClr val="FF6600"/>
              </a:buClr>
              <a:buSzPct val="150000"/>
              <a:buFontTx/>
              <a:buChar char="•"/>
            </a:pPr>
            <a:r>
              <a:rPr lang="fr-FR" altLang="fr-FR" sz="2200" b="1">
                <a:solidFill>
                  <a:srgbClr val="FF0000"/>
                </a:solidFill>
              </a:rPr>
              <a:t>Urines</a:t>
            </a:r>
            <a:r>
              <a:rPr lang="fr-FR" altLang="fr-FR" sz="2200" b="1"/>
              <a:t>, </a:t>
            </a:r>
            <a:r>
              <a:rPr lang="fr-FR" altLang="fr-FR" sz="2200" b="1">
                <a:solidFill>
                  <a:srgbClr val="FF0000"/>
                </a:solidFill>
              </a:rPr>
              <a:t>urothelium</a:t>
            </a:r>
          </a:p>
          <a:p>
            <a:pPr lvl="2" eaLnBrk="1" hangingPunct="1">
              <a:lnSpc>
                <a:spcPct val="90000"/>
              </a:lnSpc>
              <a:buClr>
                <a:srgbClr val="FF6600"/>
              </a:buClr>
              <a:buSzPct val="150000"/>
            </a:pPr>
            <a:endParaRPr lang="fr-FR" altLang="fr-FR" sz="1800"/>
          </a:p>
          <a:p>
            <a:pPr eaLnBrk="1" hangingPunct="1">
              <a:lnSpc>
                <a:spcPct val="90000"/>
              </a:lnSpc>
              <a:buClr>
                <a:srgbClr val="FF6600"/>
              </a:buClr>
              <a:buSzPct val="150000"/>
            </a:pPr>
            <a:r>
              <a:rPr lang="fr-FR" altLang="fr-FR" sz="2400" b="1"/>
              <a:t>ITU hautes</a:t>
            </a:r>
          </a:p>
          <a:p>
            <a:pPr lvl="1" eaLnBrk="1" hangingPunct="1">
              <a:lnSpc>
                <a:spcPct val="90000"/>
              </a:lnSpc>
              <a:buClr>
                <a:srgbClr val="FF6600"/>
              </a:buClr>
              <a:buSzPct val="150000"/>
              <a:buFontTx/>
              <a:buChar char="•"/>
            </a:pPr>
            <a:r>
              <a:rPr lang="fr-FR" altLang="fr-FR" sz="2200"/>
              <a:t>Pyélonéphrites</a:t>
            </a:r>
          </a:p>
          <a:p>
            <a:pPr lvl="1" eaLnBrk="1" hangingPunct="1">
              <a:lnSpc>
                <a:spcPct val="90000"/>
              </a:lnSpc>
              <a:buClr>
                <a:srgbClr val="FF6600"/>
              </a:buClr>
              <a:buSzPct val="150000"/>
              <a:buFontTx/>
              <a:buChar char="•"/>
            </a:pPr>
            <a:r>
              <a:rPr lang="fr-FR" altLang="fr-FR" sz="2200" b="1">
                <a:solidFill>
                  <a:srgbClr val="FF0000"/>
                </a:solidFill>
              </a:rPr>
              <a:t>Urines</a:t>
            </a:r>
            <a:r>
              <a:rPr lang="fr-FR" altLang="fr-FR" sz="2200" b="1"/>
              <a:t>, </a:t>
            </a:r>
            <a:r>
              <a:rPr lang="fr-FR" altLang="fr-FR" sz="2200" b="1">
                <a:solidFill>
                  <a:srgbClr val="FF0000"/>
                </a:solidFill>
              </a:rPr>
              <a:t>urothelium</a:t>
            </a:r>
          </a:p>
          <a:p>
            <a:pPr lvl="1" eaLnBrk="1" hangingPunct="1">
              <a:lnSpc>
                <a:spcPct val="90000"/>
              </a:lnSpc>
              <a:buClr>
                <a:srgbClr val="FF6600"/>
              </a:buClr>
              <a:buSzPct val="150000"/>
              <a:buFontTx/>
              <a:buChar char="•"/>
            </a:pPr>
            <a:r>
              <a:rPr lang="fr-FR" altLang="fr-FR" sz="2200" b="1">
                <a:solidFill>
                  <a:srgbClr val="FF0000"/>
                </a:solidFill>
              </a:rPr>
              <a:t>Tissus interstitiels</a:t>
            </a:r>
            <a:r>
              <a:rPr lang="fr-FR" altLang="fr-FR" sz="2200"/>
              <a:t>, médullaire et corticale</a:t>
            </a:r>
          </a:p>
          <a:p>
            <a:pPr lvl="3" eaLnBrk="1" hangingPunct="1">
              <a:lnSpc>
                <a:spcPct val="90000"/>
              </a:lnSpc>
              <a:buClr>
                <a:srgbClr val="FF6600"/>
              </a:buClr>
              <a:buSzPct val="150000"/>
              <a:buFontTx/>
              <a:buChar char="•"/>
            </a:pPr>
            <a:endParaRPr lang="fr-FR" altLang="fr-FR" sz="1700"/>
          </a:p>
          <a:p>
            <a:pPr eaLnBrk="1" hangingPunct="1">
              <a:lnSpc>
                <a:spcPct val="90000"/>
              </a:lnSpc>
              <a:buClr>
                <a:srgbClr val="FF9933"/>
              </a:buClr>
              <a:buSzPct val="150000"/>
            </a:pPr>
            <a:r>
              <a:rPr lang="fr-FR" altLang="fr-FR" sz="2400" b="1"/>
              <a:t>Prostatites</a:t>
            </a:r>
            <a:endParaRPr lang="fr-FR" altLang="fr-FR" sz="2400"/>
          </a:p>
          <a:p>
            <a:pPr lvl="1" eaLnBrk="1" hangingPunct="1">
              <a:lnSpc>
                <a:spcPct val="90000"/>
              </a:lnSpc>
              <a:buClr>
                <a:srgbClr val="FF9933"/>
              </a:buClr>
              <a:buSzPct val="150000"/>
              <a:buFontTx/>
              <a:buChar char="•"/>
            </a:pPr>
            <a:r>
              <a:rPr lang="fr-FR" altLang="fr-FR" sz="2000" b="1">
                <a:solidFill>
                  <a:srgbClr val="FF0000"/>
                </a:solidFill>
              </a:rPr>
              <a:t>Fluides prostatiques</a:t>
            </a:r>
            <a:endParaRPr lang="fr-FR" altLang="fr-FR" sz="2000" b="1"/>
          </a:p>
          <a:p>
            <a:pPr lvl="1" eaLnBrk="1" hangingPunct="1">
              <a:lnSpc>
                <a:spcPct val="90000"/>
              </a:lnSpc>
              <a:buClr>
                <a:srgbClr val="FF9933"/>
              </a:buClr>
              <a:buSzPct val="150000"/>
              <a:buFontTx/>
              <a:buChar char="•"/>
            </a:pPr>
            <a:endParaRPr lang="fr-FR" altLang="fr-FR" sz="2000" b="1"/>
          </a:p>
        </p:txBody>
      </p:sp>
      <p:pic>
        <p:nvPicPr>
          <p:cNvPr id="81924" name="Picture 4" descr="14 prostatitis cystitis">
            <a:extLst>
              <a:ext uri="{FF2B5EF4-FFF2-40B4-BE49-F238E27FC236}">
                <a16:creationId xmlns:a16="http://schemas.microsoft.com/office/drawing/2014/main" id="{2E6C9407-16B4-42C5-BE83-9F056E7F6A7A}"/>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019800" y="3886200"/>
            <a:ext cx="2601913" cy="1724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25" name="Picture 5" descr="Kidney_XGP_Gross4">
            <a:hlinkClick r:id="rId4"/>
            <a:extLst>
              <a:ext uri="{FF2B5EF4-FFF2-40B4-BE49-F238E27FC236}">
                <a16:creationId xmlns:a16="http://schemas.microsoft.com/office/drawing/2014/main" id="{04892DDE-09BF-4300-A8D0-73DDA2D146CE}"/>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172200" y="1447800"/>
            <a:ext cx="2057400" cy="15430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26" name="Rectangle 6">
            <a:extLst>
              <a:ext uri="{FF2B5EF4-FFF2-40B4-BE49-F238E27FC236}">
                <a16:creationId xmlns:a16="http://schemas.microsoft.com/office/drawing/2014/main" id="{D6AB6615-8460-4677-B642-0345CC9EE4BC}"/>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022FC2FC-86B0-4BD4-BF15-8D4C8CE42096}" type="slidenum">
              <a:rPr lang="fr-FR" altLang="fr-FR" sz="1400">
                <a:ea typeface="ＭＳ Ｐゴシック" panose="020B0600070205080204" pitchFamily="34" charset="-128"/>
              </a:rPr>
              <a:pPr algn="r" eaLnBrk="1" hangingPunct="1">
                <a:spcBef>
                  <a:spcPct val="0"/>
                </a:spcBef>
                <a:buFontTx/>
                <a:buNone/>
              </a:pPr>
              <a:t>26</a:t>
            </a:fld>
            <a:endParaRPr lang="fr-FR" altLang="fr-FR" sz="1400">
              <a:ea typeface="ＭＳ Ｐゴシック" panose="020B0600070205080204" pitchFamily="34"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pq1602323008">
            <a:extLst>
              <a:ext uri="{FF2B5EF4-FFF2-40B4-BE49-F238E27FC236}">
                <a16:creationId xmlns:a16="http://schemas.microsoft.com/office/drawing/2014/main" id="{3D542800-4EF4-43E2-B2B0-BF6E9580F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86868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3">
            <a:extLst>
              <a:ext uri="{FF2B5EF4-FFF2-40B4-BE49-F238E27FC236}">
                <a16:creationId xmlns:a16="http://schemas.microsoft.com/office/drawing/2014/main" id="{105BA55F-6F29-4BB1-9D59-4A3D425921C3}"/>
              </a:ext>
            </a:extLst>
          </p:cNvPr>
          <p:cNvSpPr>
            <a:spLocks noChangeArrowheads="1"/>
          </p:cNvSpPr>
          <p:nvPr/>
        </p:nvSpPr>
        <p:spPr bwMode="auto">
          <a:xfrm>
            <a:off x="304800" y="5257800"/>
            <a:ext cx="8382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t-BR" altLang="fr-FR" sz="1000">
                <a:latin typeface="Times New Roman" panose="02020603050405020304" pitchFamily="18" charset="0"/>
              </a:rPr>
              <a:t>Interplay between innate host defenses and UPEC within the bladder. The flow of urine in addition to a variety of host factors that can act as soluble receptor analogues for type 1 pili can impede contact between type 1-piliated UPEC and host superficial facet cells. If contact is established, FimH-receptor interactions can trigger the internalization of adherent bacteria into facet cells, in which UPEC can replicate to high levels. However, attachment and/or invasion can result in the activation of apoptotic pathways within facet cells, leading to the eventual exfoliation and clearance of infected host cells. The release of infected bladder cells in urine may facilitate the spread of UPEC strains in the environment. Initial interactions between type 1-piliated E. coli and urothelial cells can also result in the induction of pro-inflammatory cytokines, leading to the influx of PMNs into the urothelium. To avoid clearance by exfoliation, UPEC is able to escape from dying facet cells and can go on to infect surrounding and underlying epithelial cells. These bacteria may eventually be able to enter a niche within the urothelium in which they can persist (at subclinical levels) undetected by immunosurveillance mechanisms. </a:t>
            </a:r>
          </a:p>
        </p:txBody>
      </p:sp>
      <p:sp>
        <p:nvSpPr>
          <p:cNvPr id="83972" name="Oval 4">
            <a:extLst>
              <a:ext uri="{FF2B5EF4-FFF2-40B4-BE49-F238E27FC236}">
                <a16:creationId xmlns:a16="http://schemas.microsoft.com/office/drawing/2014/main" id="{368775DF-1912-4E98-8525-F9D84C5873BC}"/>
              </a:ext>
            </a:extLst>
          </p:cNvPr>
          <p:cNvSpPr>
            <a:spLocks noChangeArrowheads="1"/>
          </p:cNvSpPr>
          <p:nvPr/>
        </p:nvSpPr>
        <p:spPr bwMode="auto">
          <a:xfrm>
            <a:off x="5322888" y="0"/>
            <a:ext cx="3479800" cy="14859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600"/>
          </a:p>
        </p:txBody>
      </p:sp>
      <p:sp>
        <p:nvSpPr>
          <p:cNvPr id="83973" name="Oval 5">
            <a:extLst>
              <a:ext uri="{FF2B5EF4-FFF2-40B4-BE49-F238E27FC236}">
                <a16:creationId xmlns:a16="http://schemas.microsoft.com/office/drawing/2014/main" id="{1DAD3AD7-1C04-43A4-B7EF-47EE0BA71D43}"/>
              </a:ext>
            </a:extLst>
          </p:cNvPr>
          <p:cNvSpPr>
            <a:spLocks noChangeArrowheads="1"/>
          </p:cNvSpPr>
          <p:nvPr/>
        </p:nvSpPr>
        <p:spPr bwMode="auto">
          <a:xfrm>
            <a:off x="6278563" y="3302000"/>
            <a:ext cx="2687637" cy="779463"/>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600"/>
          </a:p>
        </p:txBody>
      </p:sp>
      <p:sp>
        <p:nvSpPr>
          <p:cNvPr id="83974" name="Rectangle 6">
            <a:extLst>
              <a:ext uri="{FF2B5EF4-FFF2-40B4-BE49-F238E27FC236}">
                <a16:creationId xmlns:a16="http://schemas.microsoft.com/office/drawing/2014/main" id="{5BF9EEE9-5808-461B-9C5B-767074A0E1C6}"/>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52315768-0626-43B0-8E45-03906C63A472}" type="slidenum">
              <a:rPr lang="fr-FR" altLang="fr-FR" sz="1400">
                <a:ea typeface="ＭＳ Ｐゴシック" panose="020B0600070205080204" pitchFamily="34" charset="-128"/>
              </a:rPr>
              <a:pPr algn="r" eaLnBrk="1" hangingPunct="1">
                <a:spcBef>
                  <a:spcPct val="0"/>
                </a:spcBef>
                <a:buFontTx/>
                <a:buNone/>
              </a:pPr>
              <a:t>27</a:t>
            </a:fld>
            <a:endParaRPr lang="fr-FR" altLang="fr-FR" sz="1400">
              <a:ea typeface="ＭＳ Ｐゴシック" panose="020B0600070205080204" pitchFamily="34"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6DD7799-BC52-4C6F-871F-9A3B4850BB35}"/>
              </a:ext>
            </a:extLst>
          </p:cNvPr>
          <p:cNvSpPr>
            <a:spLocks noGrp="1" noChangeArrowheads="1"/>
          </p:cNvSpPr>
          <p:nvPr>
            <p:ph type="title"/>
          </p:nvPr>
        </p:nvSpPr>
        <p:spPr>
          <a:xfrm>
            <a:off x="130175" y="493713"/>
            <a:ext cx="8918575" cy="954087"/>
          </a:xfrm>
        </p:spPr>
        <p:txBody>
          <a:bodyPr/>
          <a:lstStyle/>
          <a:p>
            <a:pPr eaLnBrk="1" hangingPunct="1"/>
            <a:r>
              <a:rPr lang="fr-FR" altLang="fr-FR" sz="2800"/>
              <a:t>Conséquence de l’internalisation de certains </a:t>
            </a:r>
            <a:r>
              <a:rPr lang="fr-FR" altLang="fr-FR" sz="2800" i="1"/>
              <a:t>E coli</a:t>
            </a:r>
            <a:r>
              <a:rPr lang="fr-FR" altLang="fr-FR" sz="2800"/>
              <a:t>: Formation d’un réservoir à l’origine des rechutes</a:t>
            </a:r>
          </a:p>
        </p:txBody>
      </p:sp>
      <p:sp>
        <p:nvSpPr>
          <p:cNvPr id="86019" name="Rectangle 3">
            <a:extLst>
              <a:ext uri="{FF2B5EF4-FFF2-40B4-BE49-F238E27FC236}">
                <a16:creationId xmlns:a16="http://schemas.microsoft.com/office/drawing/2014/main" id="{9CAF4959-3842-453A-8FE8-9DA9A0880CE5}"/>
              </a:ext>
            </a:extLst>
          </p:cNvPr>
          <p:cNvSpPr>
            <a:spLocks noGrp="1" noChangeArrowheads="1"/>
          </p:cNvSpPr>
          <p:nvPr>
            <p:ph type="body" idx="1"/>
          </p:nvPr>
        </p:nvSpPr>
        <p:spPr>
          <a:xfrm>
            <a:off x="157163" y="2286000"/>
            <a:ext cx="8821737" cy="4048125"/>
          </a:xfrm>
        </p:spPr>
        <p:txBody>
          <a:bodyPr/>
          <a:lstStyle/>
          <a:p>
            <a:pPr eaLnBrk="1" hangingPunct="1"/>
            <a:r>
              <a:rPr lang="fr-FR" altLang="fr-FR" sz="2800"/>
              <a:t>Certains </a:t>
            </a:r>
            <a:r>
              <a:rPr lang="fr-FR" altLang="fr-FR" sz="2800" i="1"/>
              <a:t>E coli</a:t>
            </a:r>
            <a:r>
              <a:rPr lang="fr-FR" altLang="fr-FR" sz="2800"/>
              <a:t> intracellulaires peuvent survivre en quiescence dans les couches profondes de la muqueuse</a:t>
            </a:r>
          </a:p>
          <a:p>
            <a:pPr eaLnBrk="1" hangingPunct="1"/>
            <a:r>
              <a:rPr lang="fr-FR" altLang="fr-FR" sz="2800">
                <a:solidFill>
                  <a:srgbClr val="FF0000"/>
                </a:solidFill>
              </a:rPr>
              <a:t>Persistance de l’infection même en présence d’urine rendue stérile par l’antibiothérapie</a:t>
            </a:r>
          </a:p>
          <a:p>
            <a:pPr eaLnBrk="1" hangingPunct="1"/>
            <a:r>
              <a:rPr lang="fr-FR" altLang="fr-FR" sz="2800"/>
              <a:t>Explique les rechutes car ces bactéries ne semblent pas accessibles aux antibiotiques (facteurs PK et/ou PD)</a:t>
            </a:r>
          </a:p>
        </p:txBody>
      </p:sp>
      <p:sp>
        <p:nvSpPr>
          <p:cNvPr id="86020" name="Rectangle 6">
            <a:extLst>
              <a:ext uri="{FF2B5EF4-FFF2-40B4-BE49-F238E27FC236}">
                <a16:creationId xmlns:a16="http://schemas.microsoft.com/office/drawing/2014/main" id="{2FFD430F-A47A-4EBC-970E-3B34F109DBBC}"/>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C5C5E301-2A55-4A1D-B069-B8FF1B7E4761}" type="slidenum">
              <a:rPr lang="fr-FR" altLang="fr-FR" sz="1400">
                <a:ea typeface="ＭＳ Ｐゴシック" panose="020B0600070205080204" pitchFamily="34" charset="-128"/>
              </a:rPr>
              <a:pPr algn="r" eaLnBrk="1" hangingPunct="1">
                <a:spcBef>
                  <a:spcPct val="0"/>
                </a:spcBef>
                <a:buFontTx/>
                <a:buNone/>
              </a:pPr>
              <a:t>28</a:t>
            </a:fld>
            <a:endParaRPr lang="fr-FR" altLang="fr-FR" sz="1400">
              <a:ea typeface="ＭＳ Ｐゴシック" panose="020B0600070205080204" pitchFamily="34"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3D7EE6D5-8E00-4144-B18E-CF35C48AD959}"/>
              </a:ext>
            </a:extLst>
          </p:cNvPr>
          <p:cNvSpPr>
            <a:spLocks noGrp="1" noChangeArrowheads="1"/>
          </p:cNvSpPr>
          <p:nvPr>
            <p:ph type="title"/>
          </p:nvPr>
        </p:nvSpPr>
        <p:spPr>
          <a:xfrm>
            <a:off x="457200" y="339725"/>
            <a:ext cx="8229600" cy="647700"/>
          </a:xfrm>
        </p:spPr>
        <p:txBody>
          <a:bodyPr/>
          <a:lstStyle/>
          <a:p>
            <a:pPr eaLnBrk="1" hangingPunct="1"/>
            <a:r>
              <a:rPr lang="fr-FR" altLang="fr-FR" sz="3600"/>
              <a:t>Les concentrations pertinentes</a:t>
            </a:r>
          </a:p>
        </p:txBody>
      </p:sp>
      <p:sp>
        <p:nvSpPr>
          <p:cNvPr id="88067" name="Rectangle 3">
            <a:extLst>
              <a:ext uri="{FF2B5EF4-FFF2-40B4-BE49-F238E27FC236}">
                <a16:creationId xmlns:a16="http://schemas.microsoft.com/office/drawing/2014/main" id="{39E034D7-F99A-4BD8-ABED-18C832BCFC6B}"/>
              </a:ext>
            </a:extLst>
          </p:cNvPr>
          <p:cNvSpPr>
            <a:spLocks noGrp="1" noChangeArrowheads="1"/>
          </p:cNvSpPr>
          <p:nvPr>
            <p:ph type="body" idx="1"/>
          </p:nvPr>
        </p:nvSpPr>
        <p:spPr>
          <a:xfrm>
            <a:off x="260350" y="1343025"/>
            <a:ext cx="8643938" cy="4930775"/>
          </a:xfrm>
        </p:spPr>
        <p:txBody>
          <a:bodyPr/>
          <a:lstStyle/>
          <a:p>
            <a:pPr lvl="2" eaLnBrk="1" hangingPunct="1">
              <a:buFontTx/>
              <a:buNone/>
            </a:pPr>
            <a:endParaRPr lang="fr-FR" altLang="fr-FR" sz="2000"/>
          </a:p>
          <a:p>
            <a:pPr eaLnBrk="1" hangingPunct="1"/>
            <a:r>
              <a:rPr lang="fr-FR" altLang="fr-FR" sz="2800"/>
              <a:t>Biophase niveau urine et urothelium superficiel</a:t>
            </a:r>
          </a:p>
          <a:p>
            <a:pPr lvl="1" eaLnBrk="1" hangingPunct="1"/>
            <a:r>
              <a:rPr lang="fr-FR" altLang="fr-FR" sz="2400">
                <a:solidFill>
                  <a:srgbClr val="FF0000"/>
                </a:solidFill>
              </a:rPr>
              <a:t>Concentrations urinaires</a:t>
            </a:r>
          </a:p>
          <a:p>
            <a:pPr lvl="2" eaLnBrk="1" hangingPunct="1"/>
            <a:endParaRPr lang="fr-FR" altLang="fr-FR" sz="2000"/>
          </a:p>
          <a:p>
            <a:pPr eaLnBrk="1" hangingPunct="1"/>
            <a:r>
              <a:rPr lang="fr-FR" altLang="fr-FR" sz="2800"/>
              <a:t>Biophase extracellulaire au niveau des tissus</a:t>
            </a:r>
          </a:p>
          <a:p>
            <a:pPr lvl="1" eaLnBrk="1" hangingPunct="1"/>
            <a:r>
              <a:rPr lang="fr-FR" altLang="fr-FR" sz="2400">
                <a:solidFill>
                  <a:srgbClr val="FF0000"/>
                </a:solidFill>
              </a:rPr>
              <a:t>Concentrations sanguines</a:t>
            </a:r>
          </a:p>
          <a:p>
            <a:pPr lvl="2" eaLnBrk="1" hangingPunct="1"/>
            <a:endParaRPr lang="fr-FR" altLang="fr-FR" sz="2000"/>
          </a:p>
          <a:p>
            <a:pPr eaLnBrk="1" hangingPunct="1"/>
            <a:r>
              <a:rPr lang="fr-FR" altLang="fr-FR" sz="2800"/>
              <a:t>Localisations intracellulaires</a:t>
            </a:r>
          </a:p>
          <a:p>
            <a:pPr lvl="1" eaLnBrk="1" hangingPunct="1"/>
            <a:r>
              <a:rPr lang="fr-FR" altLang="fr-FR" sz="2400" i="1"/>
              <a:t>E. coli</a:t>
            </a:r>
            <a:r>
              <a:rPr lang="fr-FR" altLang="fr-FR" sz="2400"/>
              <a:t> internalisées, quiescentes</a:t>
            </a:r>
          </a:p>
          <a:p>
            <a:pPr lvl="1" eaLnBrk="1" hangingPunct="1"/>
            <a:r>
              <a:rPr lang="fr-FR" altLang="fr-FR" sz="2400"/>
              <a:t>ITU persistantes, récidivantes</a:t>
            </a:r>
          </a:p>
          <a:p>
            <a:pPr lvl="1" eaLnBrk="1" hangingPunct="1"/>
            <a:r>
              <a:rPr lang="fr-FR" altLang="fr-FR" sz="2400">
                <a:solidFill>
                  <a:srgbClr val="FF0000"/>
                </a:solidFill>
              </a:rPr>
              <a:t>Antibiotiques à pénétration intracellulaire</a:t>
            </a:r>
          </a:p>
        </p:txBody>
      </p:sp>
      <p:sp>
        <p:nvSpPr>
          <p:cNvPr id="88068" name="Rectangle 6">
            <a:extLst>
              <a:ext uri="{FF2B5EF4-FFF2-40B4-BE49-F238E27FC236}">
                <a16:creationId xmlns:a16="http://schemas.microsoft.com/office/drawing/2014/main" id="{A383F4AB-523E-47BE-96AE-2C9C93BE5A43}"/>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A0EA1E3D-7285-4524-A551-F226A659C3B7}" type="slidenum">
              <a:rPr lang="fr-FR" altLang="fr-FR" sz="1400">
                <a:ea typeface="ＭＳ Ｐゴシック" panose="020B0600070205080204" pitchFamily="34" charset="-128"/>
              </a:rPr>
              <a:pPr algn="r" eaLnBrk="1" hangingPunct="1">
                <a:spcBef>
                  <a:spcPct val="0"/>
                </a:spcBef>
                <a:buFontTx/>
                <a:buNone/>
              </a:pPr>
              <a:t>29</a:t>
            </a:fld>
            <a:endParaRPr lang="fr-FR" altLang="fr-FR" sz="1400">
              <a:ea typeface="ＭＳ Ｐゴシック" panose="020B060007020508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41DF3CB-0530-4B79-B742-A2035F38D0E3}"/>
              </a:ext>
            </a:extLst>
          </p:cNvPr>
          <p:cNvSpPr>
            <a:spLocks noGrp="1" noChangeArrowheads="1"/>
          </p:cNvSpPr>
          <p:nvPr>
            <p:ph type="title"/>
          </p:nvPr>
        </p:nvSpPr>
        <p:spPr>
          <a:xfrm>
            <a:off x="504825" y="381000"/>
            <a:ext cx="8229600" cy="646113"/>
          </a:xfrm>
        </p:spPr>
        <p:txBody>
          <a:bodyPr/>
          <a:lstStyle/>
          <a:p>
            <a:pPr eaLnBrk="1" hangingPunct="1"/>
            <a:r>
              <a:rPr lang="fr-FR" altLang="fr-FR" sz="3600">
                <a:solidFill>
                  <a:schemeClr val="tx1"/>
                </a:solidFill>
              </a:rPr>
              <a:t>Les différentes  ITU</a:t>
            </a:r>
          </a:p>
        </p:txBody>
      </p:sp>
      <p:sp>
        <p:nvSpPr>
          <p:cNvPr id="44035" name="Rectangle 3">
            <a:extLst>
              <a:ext uri="{FF2B5EF4-FFF2-40B4-BE49-F238E27FC236}">
                <a16:creationId xmlns:a16="http://schemas.microsoft.com/office/drawing/2014/main" id="{C8E61242-0152-4166-84C3-BB82629A5B42}"/>
              </a:ext>
            </a:extLst>
          </p:cNvPr>
          <p:cNvSpPr>
            <a:spLocks noGrp="1" noChangeArrowheads="1"/>
          </p:cNvSpPr>
          <p:nvPr>
            <p:ph type="body" sz="half" idx="1"/>
          </p:nvPr>
        </p:nvSpPr>
        <p:spPr>
          <a:xfrm>
            <a:off x="138113" y="1600200"/>
            <a:ext cx="5881687" cy="4708525"/>
          </a:xfrm>
        </p:spPr>
        <p:txBody>
          <a:bodyPr/>
          <a:lstStyle/>
          <a:p>
            <a:pPr eaLnBrk="1" hangingPunct="1">
              <a:lnSpc>
                <a:spcPct val="90000"/>
              </a:lnSpc>
              <a:buClr>
                <a:srgbClr val="FF6600"/>
              </a:buClr>
              <a:buSzPct val="150000"/>
            </a:pPr>
            <a:r>
              <a:rPr lang="fr-FR" altLang="fr-FR" sz="2400" b="1"/>
              <a:t>ITU basse </a:t>
            </a:r>
          </a:p>
          <a:p>
            <a:pPr lvl="1" eaLnBrk="1" hangingPunct="1">
              <a:lnSpc>
                <a:spcPct val="90000"/>
              </a:lnSpc>
              <a:buClr>
                <a:srgbClr val="FF6600"/>
              </a:buClr>
              <a:buSzPct val="150000"/>
              <a:buFontTx/>
              <a:buChar char="•"/>
            </a:pPr>
            <a:r>
              <a:rPr lang="fr-FR" altLang="fr-FR" sz="2200"/>
              <a:t> cystite &amp; urétrite</a:t>
            </a:r>
          </a:p>
          <a:p>
            <a:pPr eaLnBrk="1" hangingPunct="1">
              <a:lnSpc>
                <a:spcPct val="90000"/>
              </a:lnSpc>
              <a:buClr>
                <a:srgbClr val="FF6600"/>
              </a:buClr>
              <a:buSzPct val="150000"/>
            </a:pPr>
            <a:r>
              <a:rPr lang="fr-FR" altLang="fr-FR" sz="2400" b="1"/>
              <a:t>ITU haute</a:t>
            </a:r>
          </a:p>
          <a:p>
            <a:pPr lvl="1" eaLnBrk="1" hangingPunct="1">
              <a:lnSpc>
                <a:spcPct val="90000"/>
              </a:lnSpc>
              <a:buClr>
                <a:srgbClr val="FF6600"/>
              </a:buClr>
              <a:buSzPct val="150000"/>
              <a:buFontTx/>
              <a:buChar char="•"/>
            </a:pPr>
            <a:r>
              <a:rPr lang="fr-FR" altLang="fr-FR" sz="2200"/>
              <a:t> pyélonéphrite</a:t>
            </a:r>
          </a:p>
          <a:p>
            <a:pPr eaLnBrk="1" hangingPunct="1">
              <a:lnSpc>
                <a:spcPct val="90000"/>
              </a:lnSpc>
              <a:buClr>
                <a:srgbClr val="FF9933"/>
              </a:buClr>
              <a:buSzPct val="150000"/>
            </a:pPr>
            <a:r>
              <a:rPr lang="fr-FR" altLang="fr-FR" sz="2400" b="1"/>
              <a:t>Prostatite</a:t>
            </a:r>
          </a:p>
          <a:p>
            <a:pPr eaLnBrk="1" hangingPunct="1">
              <a:lnSpc>
                <a:spcPct val="90000"/>
              </a:lnSpc>
              <a:buClr>
                <a:srgbClr val="FF9933"/>
              </a:buClr>
              <a:buSzPct val="150000"/>
            </a:pPr>
            <a:endParaRPr lang="fr-FR" altLang="fr-FR" sz="2400" b="1"/>
          </a:p>
          <a:p>
            <a:pPr eaLnBrk="1" hangingPunct="1">
              <a:lnSpc>
                <a:spcPct val="90000"/>
              </a:lnSpc>
              <a:buClr>
                <a:srgbClr val="FF9933"/>
              </a:buClr>
              <a:buSzPct val="150000"/>
            </a:pPr>
            <a:endParaRPr lang="fr-FR" altLang="fr-FR" sz="2400" b="1"/>
          </a:p>
          <a:p>
            <a:pPr eaLnBrk="1" hangingPunct="1">
              <a:lnSpc>
                <a:spcPct val="90000"/>
              </a:lnSpc>
              <a:buClr>
                <a:srgbClr val="FF9933"/>
              </a:buClr>
              <a:buSzPct val="150000"/>
            </a:pPr>
            <a:r>
              <a:rPr lang="fr-FR" altLang="fr-FR" sz="2000" b="1"/>
              <a:t>Bactériurie asymptomatique</a:t>
            </a:r>
            <a:r>
              <a:rPr lang="fr-FR" altLang="fr-FR" sz="2000"/>
              <a:t> (10% des chiens)</a:t>
            </a:r>
          </a:p>
          <a:p>
            <a:pPr lvl="1" eaLnBrk="1" hangingPunct="1">
              <a:lnSpc>
                <a:spcPct val="90000"/>
              </a:lnSpc>
              <a:buClr>
                <a:srgbClr val="FF9933"/>
              </a:buClr>
              <a:buSzPct val="150000"/>
              <a:buFontTx/>
              <a:buChar char="•"/>
            </a:pPr>
            <a:r>
              <a:rPr lang="fr-FR" altLang="fr-FR" sz="2000"/>
              <a:t>Ne sont pas des ITU </a:t>
            </a:r>
            <a:r>
              <a:rPr lang="fr-FR" altLang="fr-FR" sz="2000" i="1"/>
              <a:t>sensu stricto</a:t>
            </a:r>
          </a:p>
          <a:p>
            <a:pPr lvl="1" eaLnBrk="1" hangingPunct="1">
              <a:lnSpc>
                <a:spcPct val="90000"/>
              </a:lnSpc>
              <a:buClr>
                <a:srgbClr val="FF9933"/>
              </a:buClr>
              <a:buSzPct val="150000"/>
              <a:buFontTx/>
              <a:buChar char="•"/>
            </a:pPr>
            <a:r>
              <a:rPr lang="fr-FR" altLang="fr-FR" sz="2000"/>
              <a:t>Pas d’antibiothérapie</a:t>
            </a:r>
          </a:p>
          <a:p>
            <a:pPr eaLnBrk="1" hangingPunct="1">
              <a:lnSpc>
                <a:spcPct val="90000"/>
              </a:lnSpc>
              <a:buClr>
                <a:srgbClr val="FF9933"/>
              </a:buClr>
              <a:buSzPct val="150000"/>
            </a:pPr>
            <a:r>
              <a:rPr lang="fr-FR" altLang="fr-FR" sz="2000" b="1"/>
              <a:t>Bactériuries/ITU associées à la pose d’une sonde vésicale</a:t>
            </a:r>
          </a:p>
        </p:txBody>
      </p:sp>
      <p:pic>
        <p:nvPicPr>
          <p:cNvPr id="44036" name="Picture 4" descr="14 prostatitis cystitis">
            <a:extLst>
              <a:ext uri="{FF2B5EF4-FFF2-40B4-BE49-F238E27FC236}">
                <a16:creationId xmlns:a16="http://schemas.microsoft.com/office/drawing/2014/main" id="{807B408E-45E9-4CD8-85D8-2BF6BD8B72BA}"/>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019800" y="3886200"/>
            <a:ext cx="2601913" cy="1724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37" name="Picture 6" descr="Kidney_XGP_Gross4">
            <a:hlinkClick r:id="rId4"/>
            <a:extLst>
              <a:ext uri="{FF2B5EF4-FFF2-40B4-BE49-F238E27FC236}">
                <a16:creationId xmlns:a16="http://schemas.microsoft.com/office/drawing/2014/main" id="{D3B05459-FACC-4CCA-B01B-5951B9A88CE6}"/>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172200" y="1447800"/>
            <a:ext cx="2057400" cy="15430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8" name="Rectangle 6">
            <a:extLst>
              <a:ext uri="{FF2B5EF4-FFF2-40B4-BE49-F238E27FC236}">
                <a16:creationId xmlns:a16="http://schemas.microsoft.com/office/drawing/2014/main" id="{14EA1FDA-2DEB-4922-AD1C-224064625B5A}"/>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fr-FR" altLang="fr-FR" sz="1400">
                <a:ea typeface="ＭＳ Ｐゴシック" panose="020B0600070205080204" pitchFamily="34" charset="-128"/>
              </a:rPr>
              <a:t>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6912" name="Group 144">
            <a:extLst>
              <a:ext uri="{FF2B5EF4-FFF2-40B4-BE49-F238E27FC236}">
                <a16:creationId xmlns:a16="http://schemas.microsoft.com/office/drawing/2014/main" id="{8CE4B768-2FD4-429F-A52B-62BF102AEA4C}"/>
              </a:ext>
            </a:extLst>
          </p:cNvPr>
          <p:cNvGraphicFramePr>
            <a:graphicFrameLocks noGrp="1"/>
          </p:cNvGraphicFramePr>
          <p:nvPr>
            <p:ph idx="1"/>
          </p:nvPr>
        </p:nvGraphicFramePr>
        <p:xfrm>
          <a:off x="468313" y="762000"/>
          <a:ext cx="8153400" cy="5761038"/>
        </p:xfrm>
        <a:graphic>
          <a:graphicData uri="http://schemas.openxmlformats.org/drawingml/2006/table">
            <a:tbl>
              <a:tblPr/>
              <a:tblGrid>
                <a:gridCol w="25146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2133600">
                  <a:extLst>
                    <a:ext uri="{9D8B030D-6E8A-4147-A177-3AD203B41FA5}">
                      <a16:colId xmlns:a16="http://schemas.microsoft.com/office/drawing/2014/main" val="20004"/>
                    </a:ext>
                  </a:extLst>
                </a:gridCol>
              </a:tblGrid>
              <a:tr h="10668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AB</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a:ln>
                            <a:noFill/>
                          </a:ln>
                          <a:solidFill>
                            <a:schemeClr val="tx1"/>
                          </a:solidFill>
                          <a:effectLst/>
                          <a:latin typeface="Arial" charset="0"/>
                          <a:cs typeface="Arial" charset="0"/>
                        </a:rPr>
                        <a:t>Dose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a:ln>
                            <a:noFill/>
                          </a:ln>
                          <a:solidFill>
                            <a:schemeClr val="tx1"/>
                          </a:solidFill>
                          <a:effectLst/>
                          <a:latin typeface="Arial" charset="0"/>
                          <a:cs typeface="Arial" charset="0"/>
                        </a:rPr>
                        <a:t>mg/kg</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a:ln>
                            <a:noFill/>
                          </a:ln>
                          <a:solidFill>
                            <a:schemeClr val="tx1"/>
                          </a:solidFill>
                          <a:effectLst/>
                          <a:latin typeface="Arial" charset="0"/>
                          <a:cs typeface="Arial" charset="0"/>
                        </a:rPr>
                        <a:t>voie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a:ln>
                            <a:noFill/>
                          </a:ln>
                          <a:solidFill>
                            <a:schemeClr val="tx1"/>
                          </a:solidFill>
                          <a:effectLst/>
                          <a:latin typeface="Arial" charset="0"/>
                          <a:cs typeface="Arial" charset="0"/>
                        </a:rPr>
                        <a:t>Intervalle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a:ln>
                            <a:noFill/>
                          </a:ln>
                          <a:solidFill>
                            <a:schemeClr val="tx1"/>
                          </a:solidFill>
                          <a:effectLst/>
                          <a:latin typeface="Arial" charset="0"/>
                          <a:cs typeface="Arial" charset="0"/>
                        </a:rPr>
                        <a:t>(h)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dirty="0">
                          <a:ln>
                            <a:noFill/>
                          </a:ln>
                          <a:solidFill>
                            <a:schemeClr val="tx1"/>
                          </a:solidFill>
                          <a:effectLst/>
                          <a:latin typeface="Arial" charset="0"/>
                          <a:cs typeface="Arial" charset="0"/>
                        </a:rPr>
                        <a:t>Concentration urine (µg/</a:t>
                      </a:r>
                      <a:r>
                        <a:rPr kumimoji="0" lang="fr-FR" sz="2000" b="0" i="0" u="none" strike="noStrike" cap="none" normalizeH="0" baseline="0" dirty="0" err="1">
                          <a:ln>
                            <a:noFill/>
                          </a:ln>
                          <a:solidFill>
                            <a:schemeClr val="tx1"/>
                          </a:solidFill>
                          <a:effectLst/>
                          <a:latin typeface="Arial" charset="0"/>
                          <a:cs typeface="Arial" charset="0"/>
                        </a:rPr>
                        <a:t>mL</a:t>
                      </a:r>
                      <a:r>
                        <a:rPr kumimoji="0" lang="fr-FR" sz="2000" b="0" i="0" u="none" strike="noStrike" cap="none" normalizeH="0" baseline="0" dirty="0">
                          <a:ln>
                            <a:noFill/>
                          </a:ln>
                          <a:solidFill>
                            <a:schemeClr val="tx1"/>
                          </a:solidFill>
                          <a:effectLst/>
                          <a:latin typeface="Arial" charset="0"/>
                          <a:cs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dirty="0">
                          <a:ln>
                            <a:noFill/>
                          </a:ln>
                          <a:solidFill>
                            <a:srgbClr val="FF0000"/>
                          </a:solidFill>
                          <a:effectLst/>
                          <a:latin typeface="Arial" charset="0"/>
                          <a:cs typeface="Arial" charset="0"/>
                        </a:rPr>
                        <a:t>CMI coli (seuil S)</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1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Ampicilline</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22</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PO</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8</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309 </a:t>
                      </a:r>
                      <a:r>
                        <a:rPr kumimoji="0" lang="fr-FR" sz="2400" b="0" i="0" u="none" strike="noStrike" cap="none" normalizeH="0" baseline="0">
                          <a:ln>
                            <a:noFill/>
                          </a:ln>
                          <a:solidFill>
                            <a:srgbClr val="FF0000"/>
                          </a:solidFill>
                          <a:effectLst/>
                          <a:latin typeface="Arial" charset="0"/>
                          <a:cs typeface="Arial" charset="0"/>
                        </a:rPr>
                        <a:t>(4)</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1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Amoxicilline</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11</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PO</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8</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202 </a:t>
                      </a:r>
                      <a:r>
                        <a:rPr kumimoji="0" lang="fr-FR" sz="2400" b="0" i="0" u="none" strike="noStrike" cap="none" normalizeH="0" baseline="0">
                          <a:ln>
                            <a:noFill/>
                          </a:ln>
                          <a:solidFill>
                            <a:srgbClr val="FF0000"/>
                          </a:solidFill>
                          <a:effectLst/>
                          <a:latin typeface="Arial" charset="0"/>
                          <a:cs typeface="Arial" charset="0"/>
                        </a:rPr>
                        <a:t>(4)</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err="1">
                          <a:ln>
                            <a:noFill/>
                          </a:ln>
                          <a:solidFill>
                            <a:schemeClr val="tx1"/>
                          </a:solidFill>
                          <a:effectLst/>
                          <a:latin typeface="Arial" charset="0"/>
                          <a:cs typeface="Arial" charset="0"/>
                        </a:rPr>
                        <a:t>Cefalexine</a:t>
                      </a:r>
                      <a:endParaRPr kumimoji="0" lang="fr-FR" sz="2400" b="0" i="0" u="none" strike="noStrike" cap="none" normalizeH="0" baseline="0" dirty="0">
                        <a:ln>
                          <a:noFill/>
                        </a:ln>
                        <a:solidFill>
                          <a:schemeClr val="tx1"/>
                        </a:solidFill>
                        <a:effectLst/>
                        <a:latin typeface="Arial" charset="0"/>
                        <a:cs typeface="Arial"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8</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PO</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8</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225 </a:t>
                      </a:r>
                      <a:r>
                        <a:rPr kumimoji="0" lang="fr-FR" sz="2400" b="0" i="0" u="none" strike="noStrike" cap="none" normalizeH="0" baseline="0" dirty="0">
                          <a:ln>
                            <a:noFill/>
                          </a:ln>
                          <a:solidFill>
                            <a:srgbClr val="FF0000"/>
                          </a:solidFill>
                          <a:effectLst/>
                          <a:latin typeface="Arial" charset="0"/>
                          <a:cs typeface="Arial" charset="0"/>
                        </a:rPr>
                        <a:t>(8)</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err="1">
                          <a:ln>
                            <a:noFill/>
                          </a:ln>
                          <a:solidFill>
                            <a:schemeClr val="tx1"/>
                          </a:solidFill>
                          <a:effectLst/>
                          <a:latin typeface="Arial" charset="0"/>
                          <a:cs typeface="Arial" charset="0"/>
                        </a:rPr>
                        <a:t>Chloramphenicol</a:t>
                      </a:r>
                      <a:endParaRPr kumimoji="0" lang="fr-FR" sz="2400" b="0" i="0" u="none" strike="noStrike" cap="none" normalizeH="0" baseline="0" dirty="0">
                        <a:ln>
                          <a:noFill/>
                        </a:ln>
                        <a:solidFill>
                          <a:schemeClr val="tx1"/>
                        </a:solidFill>
                        <a:effectLst/>
                        <a:latin typeface="Arial" charset="0"/>
                        <a:cs typeface="Arial"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33</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PO</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8</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124 </a:t>
                      </a:r>
                      <a:r>
                        <a:rPr kumimoji="0" lang="fr-FR" sz="2400" b="0" i="0" u="none" strike="noStrike" cap="none" normalizeH="0" baseline="0" dirty="0">
                          <a:ln>
                            <a:noFill/>
                          </a:ln>
                          <a:solidFill>
                            <a:srgbClr val="FF0000"/>
                          </a:solidFill>
                          <a:effectLst/>
                          <a:latin typeface="Arial" charset="0"/>
                          <a:cs typeface="Arial" charset="0"/>
                        </a:rPr>
                        <a:t>(8)</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err="1">
                          <a:ln>
                            <a:noFill/>
                          </a:ln>
                          <a:solidFill>
                            <a:schemeClr val="tx1"/>
                          </a:solidFill>
                          <a:effectLst/>
                          <a:latin typeface="Arial" charset="0"/>
                          <a:cs typeface="Arial" charset="0"/>
                        </a:rPr>
                        <a:t>Nitrofurantoïne</a:t>
                      </a:r>
                      <a:endParaRPr kumimoji="0" lang="fr-FR" sz="2400" b="0" i="0" u="none" strike="noStrike" cap="none" normalizeH="0" baseline="0" dirty="0">
                        <a:ln>
                          <a:noFill/>
                        </a:ln>
                        <a:solidFill>
                          <a:schemeClr val="tx1"/>
                        </a:solidFill>
                        <a:effectLst/>
                        <a:latin typeface="Arial" charset="0"/>
                        <a:cs typeface="Arial"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4.4</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PO</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8</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100 </a:t>
                      </a:r>
                      <a:r>
                        <a:rPr kumimoji="0" lang="fr-FR" sz="2400" b="0" i="0" u="none" strike="noStrike" cap="none" normalizeH="0" baseline="0">
                          <a:ln>
                            <a:noFill/>
                          </a:ln>
                          <a:solidFill>
                            <a:srgbClr val="FF0000"/>
                          </a:solidFill>
                          <a:effectLst/>
                          <a:latin typeface="Arial" charset="0"/>
                          <a:cs typeface="Arial" charset="0"/>
                        </a:rPr>
                        <a:t>(25)</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TMP-</a:t>
                      </a:r>
                      <a:r>
                        <a:rPr kumimoji="0" lang="fr-FR" sz="2400" b="0" i="0" u="none" strike="noStrike" cap="none" normalizeH="0" baseline="0" dirty="0" err="1">
                          <a:ln>
                            <a:noFill/>
                          </a:ln>
                          <a:solidFill>
                            <a:schemeClr val="tx1"/>
                          </a:solidFill>
                          <a:effectLst/>
                          <a:latin typeface="Arial" charset="0"/>
                          <a:cs typeface="Arial" charset="0"/>
                        </a:rPr>
                        <a:t>Sulfa</a:t>
                      </a:r>
                      <a:endParaRPr kumimoji="0" lang="fr-FR" sz="2400" b="0" i="0" u="none" strike="noStrike" cap="none" normalizeH="0" baseline="0" dirty="0">
                        <a:ln>
                          <a:noFill/>
                        </a:ln>
                        <a:solidFill>
                          <a:schemeClr val="tx1"/>
                        </a:solidFill>
                        <a:effectLst/>
                        <a:latin typeface="Arial" charset="0"/>
                        <a:cs typeface="Arial"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13</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PO</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8</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26/79 </a:t>
                      </a:r>
                      <a:r>
                        <a:rPr kumimoji="0" lang="fr-FR" sz="2400" b="0" i="0" u="none" strike="noStrike" cap="none" normalizeH="0" baseline="0">
                          <a:ln>
                            <a:noFill/>
                          </a:ln>
                          <a:solidFill>
                            <a:srgbClr val="FF0000"/>
                          </a:solidFill>
                          <a:effectLst/>
                          <a:latin typeface="Arial" charset="0"/>
                          <a:cs typeface="Arial" charset="0"/>
                        </a:rPr>
                        <a:t>(4/64)</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Gentamicine</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2</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SC</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8</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107 </a:t>
                      </a:r>
                      <a:r>
                        <a:rPr kumimoji="0" lang="fr-FR" sz="2400" b="0" i="0" u="none" strike="noStrike" cap="none" normalizeH="0" baseline="0" dirty="0">
                          <a:ln>
                            <a:noFill/>
                          </a:ln>
                          <a:solidFill>
                            <a:srgbClr val="FF0000"/>
                          </a:solidFill>
                          <a:effectLst/>
                          <a:latin typeface="Arial" charset="0"/>
                          <a:cs typeface="Arial" charset="0"/>
                        </a:rPr>
                        <a:t>(2)</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7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err="1">
                          <a:ln>
                            <a:noFill/>
                          </a:ln>
                          <a:solidFill>
                            <a:schemeClr val="tx1"/>
                          </a:solidFill>
                          <a:effectLst/>
                          <a:latin typeface="Arial" charset="0"/>
                          <a:cs typeface="Arial" charset="0"/>
                        </a:rPr>
                        <a:t>Marbofloxacine</a:t>
                      </a:r>
                      <a:endParaRPr kumimoji="0" lang="fr-FR" sz="2400" b="0" i="0" u="none" strike="noStrike" cap="none" normalizeH="0" baseline="0" dirty="0">
                        <a:ln>
                          <a:noFill/>
                        </a:ln>
                        <a:solidFill>
                          <a:schemeClr val="tx1"/>
                        </a:solidFill>
                        <a:effectLst/>
                        <a:latin typeface="Arial" charset="0"/>
                        <a:cs typeface="Arial"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2</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IM</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24</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50 </a:t>
                      </a:r>
                      <a:r>
                        <a:rPr kumimoji="0" lang="fr-FR" sz="2400" b="0" i="0" u="none" strike="noStrike" cap="none" normalizeH="0" baseline="0" dirty="0">
                          <a:ln>
                            <a:noFill/>
                          </a:ln>
                          <a:solidFill>
                            <a:srgbClr val="FF0000"/>
                          </a:solidFill>
                          <a:effectLst/>
                          <a:latin typeface="Arial" charset="0"/>
                          <a:cs typeface="Arial" charset="0"/>
                        </a:rPr>
                        <a:t>(0.5-1)</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57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err="1">
                          <a:ln>
                            <a:noFill/>
                          </a:ln>
                          <a:solidFill>
                            <a:schemeClr val="tx1"/>
                          </a:solidFill>
                          <a:effectLst/>
                          <a:latin typeface="Arial" charset="0"/>
                          <a:cs typeface="Arial" charset="0"/>
                        </a:rPr>
                        <a:t>Enrofloxacine</a:t>
                      </a:r>
                      <a:endParaRPr kumimoji="0" lang="fr-FR" sz="2400" b="0" i="0" u="none" strike="noStrike" cap="none" normalizeH="0" baseline="0" dirty="0">
                        <a:ln>
                          <a:noFill/>
                        </a:ln>
                        <a:solidFill>
                          <a:schemeClr val="tx1"/>
                        </a:solidFill>
                        <a:effectLst/>
                        <a:latin typeface="Arial" charset="0"/>
                        <a:cs typeface="Arial"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2.5</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PO</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12</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40 </a:t>
                      </a:r>
                      <a:r>
                        <a:rPr kumimoji="0" lang="fr-FR" sz="2400" b="0" i="0" u="none" strike="noStrike" cap="none" normalizeH="0" baseline="0">
                          <a:ln>
                            <a:noFill/>
                          </a:ln>
                          <a:solidFill>
                            <a:srgbClr val="FF0000"/>
                          </a:solidFill>
                          <a:effectLst/>
                          <a:latin typeface="Arial" charset="0"/>
                          <a:cs typeface="Arial" charset="0"/>
                        </a:rPr>
                        <a:t>(0.5-1)</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57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Tétracycline</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18</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PO</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8</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138 </a:t>
                      </a:r>
                      <a:r>
                        <a:rPr kumimoji="0" lang="fr-FR" sz="2400" b="0" i="0" u="none" strike="noStrike" cap="none" normalizeH="0" baseline="0" dirty="0">
                          <a:ln>
                            <a:noFill/>
                          </a:ln>
                          <a:solidFill>
                            <a:srgbClr val="FF0000"/>
                          </a:solidFill>
                          <a:effectLst/>
                          <a:latin typeface="Arial" charset="0"/>
                          <a:cs typeface="Arial" charset="0"/>
                        </a:rPr>
                        <a:t>(4)</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90188" name="Freeform 137">
            <a:extLst>
              <a:ext uri="{FF2B5EF4-FFF2-40B4-BE49-F238E27FC236}">
                <a16:creationId xmlns:a16="http://schemas.microsoft.com/office/drawing/2014/main" id="{2F3103A7-A39B-4C2E-A41E-2D33FB105558}"/>
              </a:ext>
            </a:extLst>
          </p:cNvPr>
          <p:cNvSpPr>
            <a:spLocks noChangeAspect="1"/>
          </p:cNvSpPr>
          <p:nvPr/>
        </p:nvSpPr>
        <p:spPr bwMode="auto">
          <a:xfrm>
            <a:off x="663575" y="850900"/>
            <a:ext cx="715963" cy="617538"/>
          </a:xfrm>
          <a:custGeom>
            <a:avLst/>
            <a:gdLst>
              <a:gd name="T0" fmla="*/ 2147483646 w 884"/>
              <a:gd name="T1" fmla="*/ 2147483646 h 763"/>
              <a:gd name="T2" fmla="*/ 2147483646 w 884"/>
              <a:gd name="T3" fmla="*/ 2147483646 h 763"/>
              <a:gd name="T4" fmla="*/ 2147483646 w 884"/>
              <a:gd name="T5" fmla="*/ 2147483646 h 763"/>
              <a:gd name="T6" fmla="*/ 2147483646 w 884"/>
              <a:gd name="T7" fmla="*/ 2147483646 h 763"/>
              <a:gd name="T8" fmla="*/ 2147483646 w 884"/>
              <a:gd name="T9" fmla="*/ 2147483646 h 763"/>
              <a:gd name="T10" fmla="*/ 2147483646 w 884"/>
              <a:gd name="T11" fmla="*/ 2147483646 h 763"/>
              <a:gd name="T12" fmla="*/ 2147483646 w 884"/>
              <a:gd name="T13" fmla="*/ 2147483646 h 763"/>
              <a:gd name="T14" fmla="*/ 2147483646 w 884"/>
              <a:gd name="T15" fmla="*/ 2147483646 h 763"/>
              <a:gd name="T16" fmla="*/ 2147483646 w 884"/>
              <a:gd name="T17" fmla="*/ 2147483646 h 763"/>
              <a:gd name="T18" fmla="*/ 2147483646 w 884"/>
              <a:gd name="T19" fmla="*/ 2147483646 h 763"/>
              <a:gd name="T20" fmla="*/ 2147483646 w 884"/>
              <a:gd name="T21" fmla="*/ 2147483646 h 763"/>
              <a:gd name="T22" fmla="*/ 2147483646 w 884"/>
              <a:gd name="T23" fmla="*/ 2147483646 h 763"/>
              <a:gd name="T24" fmla="*/ 2147483646 w 884"/>
              <a:gd name="T25" fmla="*/ 2147483646 h 763"/>
              <a:gd name="T26" fmla="*/ 2147483646 w 884"/>
              <a:gd name="T27" fmla="*/ 2147483646 h 763"/>
              <a:gd name="T28" fmla="*/ 2147483646 w 884"/>
              <a:gd name="T29" fmla="*/ 2147483646 h 763"/>
              <a:gd name="T30" fmla="*/ 2147483646 w 884"/>
              <a:gd name="T31" fmla="*/ 2147483646 h 763"/>
              <a:gd name="T32" fmla="*/ 2147483646 w 884"/>
              <a:gd name="T33" fmla="*/ 2147483646 h 763"/>
              <a:gd name="T34" fmla="*/ 2147483646 w 884"/>
              <a:gd name="T35" fmla="*/ 2147483646 h 763"/>
              <a:gd name="T36" fmla="*/ 2147483646 w 884"/>
              <a:gd name="T37" fmla="*/ 2147483646 h 763"/>
              <a:gd name="T38" fmla="*/ 2147483646 w 884"/>
              <a:gd name="T39" fmla="*/ 2147483646 h 763"/>
              <a:gd name="T40" fmla="*/ 2147483646 w 884"/>
              <a:gd name="T41" fmla="*/ 2147483646 h 763"/>
              <a:gd name="T42" fmla="*/ 2147483646 w 884"/>
              <a:gd name="T43" fmla="*/ 2147483646 h 763"/>
              <a:gd name="T44" fmla="*/ 2147483646 w 884"/>
              <a:gd name="T45" fmla="*/ 2147483646 h 763"/>
              <a:gd name="T46" fmla="*/ 2147483646 w 884"/>
              <a:gd name="T47" fmla="*/ 2147483646 h 763"/>
              <a:gd name="T48" fmla="*/ 2147483646 w 884"/>
              <a:gd name="T49" fmla="*/ 2147483646 h 763"/>
              <a:gd name="T50" fmla="*/ 2147483646 w 884"/>
              <a:gd name="T51" fmla="*/ 2147483646 h 763"/>
              <a:gd name="T52" fmla="*/ 2147483646 w 884"/>
              <a:gd name="T53" fmla="*/ 2147483646 h 763"/>
              <a:gd name="T54" fmla="*/ 2147483646 w 884"/>
              <a:gd name="T55" fmla="*/ 2147483646 h 763"/>
              <a:gd name="T56" fmla="*/ 2147483646 w 884"/>
              <a:gd name="T57" fmla="*/ 2147483646 h 763"/>
              <a:gd name="T58" fmla="*/ 2147483646 w 884"/>
              <a:gd name="T59" fmla="*/ 2147483646 h 763"/>
              <a:gd name="T60" fmla="*/ 2147483646 w 884"/>
              <a:gd name="T61" fmla="*/ 2147483646 h 763"/>
              <a:gd name="T62" fmla="*/ 2147483646 w 884"/>
              <a:gd name="T63" fmla="*/ 2147483646 h 763"/>
              <a:gd name="T64" fmla="*/ 2147483646 w 884"/>
              <a:gd name="T65" fmla="*/ 2147483646 h 763"/>
              <a:gd name="T66" fmla="*/ 2147483646 w 884"/>
              <a:gd name="T67" fmla="*/ 2147483646 h 763"/>
              <a:gd name="T68" fmla="*/ 2147483646 w 884"/>
              <a:gd name="T69" fmla="*/ 2147483646 h 763"/>
              <a:gd name="T70" fmla="*/ 2147483646 w 884"/>
              <a:gd name="T71" fmla="*/ 2147483646 h 763"/>
              <a:gd name="T72" fmla="*/ 2147483646 w 884"/>
              <a:gd name="T73" fmla="*/ 2147483646 h 763"/>
              <a:gd name="T74" fmla="*/ 2147483646 w 884"/>
              <a:gd name="T75" fmla="*/ 2147483646 h 763"/>
              <a:gd name="T76" fmla="*/ 2147483646 w 884"/>
              <a:gd name="T77" fmla="*/ 2147483646 h 763"/>
              <a:gd name="T78" fmla="*/ 2147483646 w 884"/>
              <a:gd name="T79" fmla="*/ 2147483646 h 763"/>
              <a:gd name="T80" fmla="*/ 2147483646 w 884"/>
              <a:gd name="T81" fmla="*/ 2147483646 h 763"/>
              <a:gd name="T82" fmla="*/ 2147483646 w 884"/>
              <a:gd name="T83" fmla="*/ 2147483646 h 763"/>
              <a:gd name="T84" fmla="*/ 2147483646 w 884"/>
              <a:gd name="T85" fmla="*/ 2147483646 h 763"/>
              <a:gd name="T86" fmla="*/ 2147483646 w 884"/>
              <a:gd name="T87" fmla="*/ 2147483646 h 763"/>
              <a:gd name="T88" fmla="*/ 2147483646 w 884"/>
              <a:gd name="T89" fmla="*/ 2147483646 h 7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84" h="763">
                <a:moveTo>
                  <a:pt x="101" y="137"/>
                </a:moveTo>
                <a:cubicBezTo>
                  <a:pt x="87" y="136"/>
                  <a:pt x="54" y="139"/>
                  <a:pt x="39" y="137"/>
                </a:cubicBezTo>
                <a:cubicBezTo>
                  <a:pt x="24" y="135"/>
                  <a:pt x="17" y="128"/>
                  <a:pt x="12" y="122"/>
                </a:cubicBezTo>
                <a:cubicBezTo>
                  <a:pt x="7" y="116"/>
                  <a:pt x="9" y="108"/>
                  <a:pt x="7" y="101"/>
                </a:cubicBezTo>
                <a:cubicBezTo>
                  <a:pt x="5" y="94"/>
                  <a:pt x="0" y="88"/>
                  <a:pt x="0" y="81"/>
                </a:cubicBezTo>
                <a:cubicBezTo>
                  <a:pt x="0" y="74"/>
                  <a:pt x="1" y="65"/>
                  <a:pt x="5" y="60"/>
                </a:cubicBezTo>
                <a:cubicBezTo>
                  <a:pt x="9" y="55"/>
                  <a:pt x="14" y="55"/>
                  <a:pt x="24" y="53"/>
                </a:cubicBezTo>
                <a:cubicBezTo>
                  <a:pt x="34" y="51"/>
                  <a:pt x="54" y="55"/>
                  <a:pt x="63" y="50"/>
                </a:cubicBezTo>
                <a:cubicBezTo>
                  <a:pt x="72" y="45"/>
                  <a:pt x="72" y="28"/>
                  <a:pt x="79" y="21"/>
                </a:cubicBezTo>
                <a:cubicBezTo>
                  <a:pt x="86" y="14"/>
                  <a:pt x="92" y="12"/>
                  <a:pt x="103" y="9"/>
                </a:cubicBezTo>
                <a:cubicBezTo>
                  <a:pt x="114" y="6"/>
                  <a:pt x="133" y="5"/>
                  <a:pt x="147" y="5"/>
                </a:cubicBezTo>
                <a:cubicBezTo>
                  <a:pt x="161" y="5"/>
                  <a:pt x="175" y="0"/>
                  <a:pt x="187" y="9"/>
                </a:cubicBezTo>
                <a:cubicBezTo>
                  <a:pt x="199" y="18"/>
                  <a:pt x="209" y="43"/>
                  <a:pt x="221" y="60"/>
                </a:cubicBezTo>
                <a:cubicBezTo>
                  <a:pt x="233" y="77"/>
                  <a:pt x="244" y="90"/>
                  <a:pt x="257" y="110"/>
                </a:cubicBezTo>
                <a:cubicBezTo>
                  <a:pt x="270" y="130"/>
                  <a:pt x="286" y="168"/>
                  <a:pt x="298" y="182"/>
                </a:cubicBezTo>
                <a:cubicBezTo>
                  <a:pt x="310" y="196"/>
                  <a:pt x="320" y="192"/>
                  <a:pt x="331" y="197"/>
                </a:cubicBezTo>
                <a:cubicBezTo>
                  <a:pt x="342" y="202"/>
                  <a:pt x="354" y="207"/>
                  <a:pt x="363" y="211"/>
                </a:cubicBezTo>
                <a:cubicBezTo>
                  <a:pt x="372" y="215"/>
                  <a:pt x="361" y="217"/>
                  <a:pt x="384" y="223"/>
                </a:cubicBezTo>
                <a:cubicBezTo>
                  <a:pt x="407" y="229"/>
                  <a:pt x="462" y="238"/>
                  <a:pt x="499" y="247"/>
                </a:cubicBezTo>
                <a:cubicBezTo>
                  <a:pt x="536" y="256"/>
                  <a:pt x="581" y="268"/>
                  <a:pt x="605" y="276"/>
                </a:cubicBezTo>
                <a:cubicBezTo>
                  <a:pt x="629" y="284"/>
                  <a:pt x="629" y="293"/>
                  <a:pt x="641" y="295"/>
                </a:cubicBezTo>
                <a:cubicBezTo>
                  <a:pt x="653" y="297"/>
                  <a:pt x="654" y="292"/>
                  <a:pt x="675" y="290"/>
                </a:cubicBezTo>
                <a:cubicBezTo>
                  <a:pt x="696" y="288"/>
                  <a:pt x="733" y="287"/>
                  <a:pt x="766" y="285"/>
                </a:cubicBezTo>
                <a:cubicBezTo>
                  <a:pt x="799" y="283"/>
                  <a:pt x="858" y="279"/>
                  <a:pt x="871" y="281"/>
                </a:cubicBezTo>
                <a:cubicBezTo>
                  <a:pt x="884" y="283"/>
                  <a:pt x="867" y="292"/>
                  <a:pt x="847" y="295"/>
                </a:cubicBezTo>
                <a:cubicBezTo>
                  <a:pt x="827" y="298"/>
                  <a:pt x="777" y="297"/>
                  <a:pt x="751" y="300"/>
                </a:cubicBezTo>
                <a:cubicBezTo>
                  <a:pt x="725" y="303"/>
                  <a:pt x="704" y="308"/>
                  <a:pt x="689" y="312"/>
                </a:cubicBezTo>
                <a:cubicBezTo>
                  <a:pt x="674" y="316"/>
                  <a:pt x="666" y="319"/>
                  <a:pt x="663" y="326"/>
                </a:cubicBezTo>
                <a:cubicBezTo>
                  <a:pt x="660" y="333"/>
                  <a:pt x="667" y="336"/>
                  <a:pt x="672" y="355"/>
                </a:cubicBezTo>
                <a:cubicBezTo>
                  <a:pt x="677" y="374"/>
                  <a:pt x="685" y="414"/>
                  <a:pt x="691" y="439"/>
                </a:cubicBezTo>
                <a:cubicBezTo>
                  <a:pt x="697" y="464"/>
                  <a:pt x="702" y="485"/>
                  <a:pt x="711" y="504"/>
                </a:cubicBezTo>
                <a:cubicBezTo>
                  <a:pt x="720" y="523"/>
                  <a:pt x="732" y="541"/>
                  <a:pt x="744" y="554"/>
                </a:cubicBezTo>
                <a:cubicBezTo>
                  <a:pt x="756" y="567"/>
                  <a:pt x="776" y="575"/>
                  <a:pt x="785" y="581"/>
                </a:cubicBezTo>
                <a:cubicBezTo>
                  <a:pt x="794" y="587"/>
                  <a:pt x="794" y="580"/>
                  <a:pt x="797" y="590"/>
                </a:cubicBezTo>
                <a:cubicBezTo>
                  <a:pt x="800" y="600"/>
                  <a:pt x="801" y="623"/>
                  <a:pt x="804" y="641"/>
                </a:cubicBezTo>
                <a:cubicBezTo>
                  <a:pt x="807" y="659"/>
                  <a:pt x="811" y="683"/>
                  <a:pt x="814" y="698"/>
                </a:cubicBezTo>
                <a:cubicBezTo>
                  <a:pt x="817" y="713"/>
                  <a:pt x="823" y="723"/>
                  <a:pt x="823" y="732"/>
                </a:cubicBezTo>
                <a:cubicBezTo>
                  <a:pt x="823" y="741"/>
                  <a:pt x="819" y="749"/>
                  <a:pt x="814" y="753"/>
                </a:cubicBezTo>
                <a:cubicBezTo>
                  <a:pt x="809" y="757"/>
                  <a:pt x="801" y="757"/>
                  <a:pt x="792" y="756"/>
                </a:cubicBezTo>
                <a:cubicBezTo>
                  <a:pt x="783" y="755"/>
                  <a:pt x="764" y="753"/>
                  <a:pt x="759" y="749"/>
                </a:cubicBezTo>
                <a:cubicBezTo>
                  <a:pt x="754" y="745"/>
                  <a:pt x="757" y="735"/>
                  <a:pt x="759" y="729"/>
                </a:cubicBezTo>
                <a:cubicBezTo>
                  <a:pt x="761" y="723"/>
                  <a:pt x="771" y="716"/>
                  <a:pt x="773" y="710"/>
                </a:cubicBezTo>
                <a:cubicBezTo>
                  <a:pt x="775" y="704"/>
                  <a:pt x="774" y="701"/>
                  <a:pt x="773" y="691"/>
                </a:cubicBezTo>
                <a:cubicBezTo>
                  <a:pt x="772" y="681"/>
                  <a:pt x="772" y="660"/>
                  <a:pt x="766" y="648"/>
                </a:cubicBezTo>
                <a:cubicBezTo>
                  <a:pt x="760" y="636"/>
                  <a:pt x="747" y="625"/>
                  <a:pt x="739" y="617"/>
                </a:cubicBezTo>
                <a:cubicBezTo>
                  <a:pt x="731" y="609"/>
                  <a:pt x="724" y="597"/>
                  <a:pt x="720" y="597"/>
                </a:cubicBezTo>
                <a:cubicBezTo>
                  <a:pt x="716" y="597"/>
                  <a:pt x="715" y="601"/>
                  <a:pt x="713" y="614"/>
                </a:cubicBezTo>
                <a:cubicBezTo>
                  <a:pt x="711" y="627"/>
                  <a:pt x="708" y="661"/>
                  <a:pt x="706" y="677"/>
                </a:cubicBezTo>
                <a:cubicBezTo>
                  <a:pt x="704" y="693"/>
                  <a:pt x="704" y="702"/>
                  <a:pt x="701" y="708"/>
                </a:cubicBezTo>
                <a:cubicBezTo>
                  <a:pt x="698" y="714"/>
                  <a:pt x="693" y="714"/>
                  <a:pt x="687" y="715"/>
                </a:cubicBezTo>
                <a:cubicBezTo>
                  <a:pt x="681" y="716"/>
                  <a:pt x="670" y="715"/>
                  <a:pt x="663" y="713"/>
                </a:cubicBezTo>
                <a:cubicBezTo>
                  <a:pt x="656" y="711"/>
                  <a:pt x="645" y="710"/>
                  <a:pt x="643" y="705"/>
                </a:cubicBezTo>
                <a:cubicBezTo>
                  <a:pt x="641" y="700"/>
                  <a:pt x="643" y="687"/>
                  <a:pt x="648" y="681"/>
                </a:cubicBezTo>
                <a:cubicBezTo>
                  <a:pt x="653" y="675"/>
                  <a:pt x="670" y="674"/>
                  <a:pt x="675" y="667"/>
                </a:cubicBezTo>
                <a:cubicBezTo>
                  <a:pt x="680" y="660"/>
                  <a:pt x="679" y="649"/>
                  <a:pt x="677" y="638"/>
                </a:cubicBezTo>
                <a:cubicBezTo>
                  <a:pt x="675" y="627"/>
                  <a:pt x="673" y="610"/>
                  <a:pt x="665" y="600"/>
                </a:cubicBezTo>
                <a:cubicBezTo>
                  <a:pt x="657" y="590"/>
                  <a:pt x="645" y="588"/>
                  <a:pt x="629" y="578"/>
                </a:cubicBezTo>
                <a:cubicBezTo>
                  <a:pt x="613" y="568"/>
                  <a:pt x="585" y="550"/>
                  <a:pt x="571" y="537"/>
                </a:cubicBezTo>
                <a:cubicBezTo>
                  <a:pt x="557" y="524"/>
                  <a:pt x="552" y="510"/>
                  <a:pt x="545" y="497"/>
                </a:cubicBezTo>
                <a:cubicBezTo>
                  <a:pt x="538" y="484"/>
                  <a:pt x="536" y="470"/>
                  <a:pt x="528" y="461"/>
                </a:cubicBezTo>
                <a:cubicBezTo>
                  <a:pt x="520" y="452"/>
                  <a:pt x="508" y="448"/>
                  <a:pt x="497" y="444"/>
                </a:cubicBezTo>
                <a:cubicBezTo>
                  <a:pt x="486" y="440"/>
                  <a:pt x="472" y="435"/>
                  <a:pt x="459" y="434"/>
                </a:cubicBezTo>
                <a:cubicBezTo>
                  <a:pt x="446" y="433"/>
                  <a:pt x="435" y="436"/>
                  <a:pt x="418" y="439"/>
                </a:cubicBezTo>
                <a:cubicBezTo>
                  <a:pt x="401" y="442"/>
                  <a:pt x="375" y="450"/>
                  <a:pt x="358" y="453"/>
                </a:cubicBezTo>
                <a:cubicBezTo>
                  <a:pt x="341" y="456"/>
                  <a:pt x="328" y="456"/>
                  <a:pt x="317" y="458"/>
                </a:cubicBezTo>
                <a:cubicBezTo>
                  <a:pt x="306" y="460"/>
                  <a:pt x="298" y="457"/>
                  <a:pt x="291" y="463"/>
                </a:cubicBezTo>
                <a:cubicBezTo>
                  <a:pt x="284" y="469"/>
                  <a:pt x="279" y="488"/>
                  <a:pt x="276" y="497"/>
                </a:cubicBezTo>
                <a:cubicBezTo>
                  <a:pt x="273" y="506"/>
                  <a:pt x="271" y="493"/>
                  <a:pt x="271" y="516"/>
                </a:cubicBezTo>
                <a:cubicBezTo>
                  <a:pt x="271" y="539"/>
                  <a:pt x="273" y="610"/>
                  <a:pt x="274" y="633"/>
                </a:cubicBezTo>
                <a:cubicBezTo>
                  <a:pt x="275" y="656"/>
                  <a:pt x="278" y="649"/>
                  <a:pt x="279" y="655"/>
                </a:cubicBezTo>
                <a:cubicBezTo>
                  <a:pt x="280" y="661"/>
                  <a:pt x="283" y="665"/>
                  <a:pt x="279" y="672"/>
                </a:cubicBezTo>
                <a:cubicBezTo>
                  <a:pt x="275" y="679"/>
                  <a:pt x="259" y="686"/>
                  <a:pt x="255" y="696"/>
                </a:cubicBezTo>
                <a:cubicBezTo>
                  <a:pt x="251" y="706"/>
                  <a:pt x="257" y="723"/>
                  <a:pt x="255" y="732"/>
                </a:cubicBezTo>
                <a:cubicBezTo>
                  <a:pt x="253" y="741"/>
                  <a:pt x="247" y="748"/>
                  <a:pt x="243" y="753"/>
                </a:cubicBezTo>
                <a:cubicBezTo>
                  <a:pt x="239" y="758"/>
                  <a:pt x="233" y="763"/>
                  <a:pt x="228" y="763"/>
                </a:cubicBezTo>
                <a:cubicBezTo>
                  <a:pt x="223" y="763"/>
                  <a:pt x="219" y="758"/>
                  <a:pt x="214" y="756"/>
                </a:cubicBezTo>
                <a:cubicBezTo>
                  <a:pt x="209" y="754"/>
                  <a:pt x="199" y="755"/>
                  <a:pt x="195" y="751"/>
                </a:cubicBezTo>
                <a:cubicBezTo>
                  <a:pt x="191" y="747"/>
                  <a:pt x="194" y="735"/>
                  <a:pt x="192" y="729"/>
                </a:cubicBezTo>
                <a:cubicBezTo>
                  <a:pt x="190" y="723"/>
                  <a:pt x="179" y="721"/>
                  <a:pt x="183" y="713"/>
                </a:cubicBezTo>
                <a:cubicBezTo>
                  <a:pt x="187" y="705"/>
                  <a:pt x="208" y="690"/>
                  <a:pt x="214" y="681"/>
                </a:cubicBezTo>
                <a:cubicBezTo>
                  <a:pt x="220" y="672"/>
                  <a:pt x="221" y="682"/>
                  <a:pt x="221" y="657"/>
                </a:cubicBezTo>
                <a:cubicBezTo>
                  <a:pt x="221" y="632"/>
                  <a:pt x="218" y="564"/>
                  <a:pt x="216" y="533"/>
                </a:cubicBezTo>
                <a:cubicBezTo>
                  <a:pt x="214" y="502"/>
                  <a:pt x="216" y="494"/>
                  <a:pt x="211" y="473"/>
                </a:cubicBezTo>
                <a:cubicBezTo>
                  <a:pt x="206" y="452"/>
                  <a:pt x="194" y="426"/>
                  <a:pt x="185" y="405"/>
                </a:cubicBezTo>
                <a:cubicBezTo>
                  <a:pt x="176" y="384"/>
                  <a:pt x="161" y="365"/>
                  <a:pt x="156" y="348"/>
                </a:cubicBezTo>
                <a:cubicBezTo>
                  <a:pt x="151" y="331"/>
                  <a:pt x="154" y="322"/>
                  <a:pt x="154" y="300"/>
                </a:cubicBezTo>
                <a:cubicBezTo>
                  <a:pt x="154" y="278"/>
                  <a:pt x="157" y="240"/>
                  <a:pt x="154" y="218"/>
                </a:cubicBezTo>
                <a:cubicBezTo>
                  <a:pt x="151" y="196"/>
                  <a:pt x="144" y="183"/>
                  <a:pt x="139" y="170"/>
                </a:cubicBezTo>
                <a:cubicBezTo>
                  <a:pt x="134" y="157"/>
                  <a:pt x="130" y="146"/>
                  <a:pt x="125" y="141"/>
                </a:cubicBezTo>
                <a:cubicBezTo>
                  <a:pt x="120" y="136"/>
                  <a:pt x="115" y="138"/>
                  <a:pt x="101" y="137"/>
                </a:cubicBez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0189" name="Text Box 142">
            <a:extLst>
              <a:ext uri="{FF2B5EF4-FFF2-40B4-BE49-F238E27FC236}">
                <a16:creationId xmlns:a16="http://schemas.microsoft.com/office/drawing/2014/main" id="{B482A49C-FB81-4936-8E17-B5F01E024D67}"/>
              </a:ext>
            </a:extLst>
          </p:cNvPr>
          <p:cNvSpPr txBox="1">
            <a:spLocks noChangeArrowheads="1"/>
          </p:cNvSpPr>
          <p:nvPr/>
        </p:nvSpPr>
        <p:spPr bwMode="auto">
          <a:xfrm>
            <a:off x="906463" y="103188"/>
            <a:ext cx="7105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t>Comparaison concentrations urinaires et concentrations critiques de l’antibiogramme pour </a:t>
            </a:r>
            <a:r>
              <a:rPr lang="fr-FR" altLang="fr-FR" sz="1800" i="1"/>
              <a:t>E coli</a:t>
            </a:r>
          </a:p>
        </p:txBody>
      </p:sp>
      <p:sp>
        <p:nvSpPr>
          <p:cNvPr id="90190" name="Rectangle 6">
            <a:extLst>
              <a:ext uri="{FF2B5EF4-FFF2-40B4-BE49-F238E27FC236}">
                <a16:creationId xmlns:a16="http://schemas.microsoft.com/office/drawing/2014/main" id="{3752BF92-D1F9-4195-B527-C37F26A0FCD6}"/>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4B96E2F5-D212-4D01-8E54-2B5B73C3DEC5}" type="slidenum">
              <a:rPr lang="fr-FR" altLang="fr-FR" sz="1400">
                <a:ea typeface="ＭＳ Ｐゴシック" panose="020B0600070205080204" pitchFamily="34" charset="-128"/>
              </a:rPr>
              <a:pPr algn="r" eaLnBrk="1" hangingPunct="1">
                <a:spcBef>
                  <a:spcPct val="0"/>
                </a:spcBef>
                <a:buFontTx/>
                <a:buNone/>
              </a:pPr>
              <a:t>30</a:t>
            </a:fld>
            <a:endParaRPr lang="fr-FR" altLang="fr-FR" sz="1400">
              <a:ea typeface="ＭＳ Ｐゴシック" panose="020B0600070205080204" pitchFamily="34"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6912" name="Group 144">
            <a:extLst>
              <a:ext uri="{FF2B5EF4-FFF2-40B4-BE49-F238E27FC236}">
                <a16:creationId xmlns:a16="http://schemas.microsoft.com/office/drawing/2014/main" id="{E5A27E17-252C-4493-89DF-518EE8D0B807}"/>
              </a:ext>
            </a:extLst>
          </p:cNvPr>
          <p:cNvGraphicFramePr>
            <a:graphicFrameLocks noGrp="1"/>
          </p:cNvGraphicFramePr>
          <p:nvPr>
            <p:ph idx="1"/>
          </p:nvPr>
        </p:nvGraphicFramePr>
        <p:xfrm>
          <a:off x="468313" y="762000"/>
          <a:ext cx="8153400" cy="5761038"/>
        </p:xfrm>
        <a:graphic>
          <a:graphicData uri="http://schemas.openxmlformats.org/drawingml/2006/table">
            <a:tbl>
              <a:tblPr/>
              <a:tblGrid>
                <a:gridCol w="25146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2133600">
                  <a:extLst>
                    <a:ext uri="{9D8B030D-6E8A-4147-A177-3AD203B41FA5}">
                      <a16:colId xmlns:a16="http://schemas.microsoft.com/office/drawing/2014/main" val="20004"/>
                    </a:ext>
                  </a:extLst>
                </a:gridCol>
              </a:tblGrid>
              <a:tr h="10668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AB</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a:ln>
                            <a:noFill/>
                          </a:ln>
                          <a:solidFill>
                            <a:schemeClr val="tx1"/>
                          </a:solidFill>
                          <a:effectLst/>
                          <a:latin typeface="Arial" charset="0"/>
                          <a:cs typeface="Arial" charset="0"/>
                        </a:rPr>
                        <a:t>Dose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a:ln>
                            <a:noFill/>
                          </a:ln>
                          <a:solidFill>
                            <a:schemeClr val="tx1"/>
                          </a:solidFill>
                          <a:effectLst/>
                          <a:latin typeface="Arial" charset="0"/>
                          <a:cs typeface="Arial" charset="0"/>
                        </a:rPr>
                        <a:t>mg/kg</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a:ln>
                            <a:noFill/>
                          </a:ln>
                          <a:solidFill>
                            <a:schemeClr val="tx1"/>
                          </a:solidFill>
                          <a:effectLst/>
                          <a:latin typeface="Arial" charset="0"/>
                          <a:cs typeface="Arial" charset="0"/>
                        </a:rPr>
                        <a:t>voie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a:ln>
                            <a:noFill/>
                          </a:ln>
                          <a:solidFill>
                            <a:schemeClr val="tx1"/>
                          </a:solidFill>
                          <a:effectLst/>
                          <a:latin typeface="Arial" charset="0"/>
                          <a:cs typeface="Arial" charset="0"/>
                        </a:rPr>
                        <a:t>Intervalle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a:ln>
                            <a:noFill/>
                          </a:ln>
                          <a:solidFill>
                            <a:schemeClr val="tx1"/>
                          </a:solidFill>
                          <a:effectLst/>
                          <a:latin typeface="Arial" charset="0"/>
                          <a:cs typeface="Arial" charset="0"/>
                        </a:rPr>
                        <a:t>(h)</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dirty="0">
                          <a:ln>
                            <a:noFill/>
                          </a:ln>
                          <a:solidFill>
                            <a:schemeClr val="tx1"/>
                          </a:solidFill>
                          <a:effectLst/>
                          <a:latin typeface="Arial" charset="0"/>
                          <a:cs typeface="Arial" charset="0"/>
                        </a:rPr>
                        <a:t>Concentration urine (µg/</a:t>
                      </a:r>
                      <a:r>
                        <a:rPr kumimoji="0" lang="fr-FR" sz="2000" b="0" i="0" u="none" strike="noStrike" cap="none" normalizeH="0" baseline="0" dirty="0" err="1">
                          <a:ln>
                            <a:noFill/>
                          </a:ln>
                          <a:solidFill>
                            <a:schemeClr val="tx1"/>
                          </a:solidFill>
                          <a:effectLst/>
                          <a:latin typeface="Arial" charset="0"/>
                          <a:cs typeface="Arial" charset="0"/>
                        </a:rPr>
                        <a:t>mL</a:t>
                      </a:r>
                      <a:r>
                        <a:rPr kumimoji="0" lang="fr-FR" sz="2000" b="0" i="0" u="none" strike="noStrike" cap="none" normalizeH="0" baseline="0" dirty="0">
                          <a:ln>
                            <a:noFill/>
                          </a:ln>
                          <a:solidFill>
                            <a:schemeClr val="tx1"/>
                          </a:solidFill>
                          <a:effectLst/>
                          <a:latin typeface="Arial" charset="0"/>
                          <a:cs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dirty="0">
                          <a:ln>
                            <a:noFill/>
                          </a:ln>
                          <a:solidFill>
                            <a:srgbClr val="FF0000"/>
                          </a:solidFill>
                          <a:effectLst/>
                          <a:latin typeface="Arial" charset="0"/>
                          <a:cs typeface="Arial" charset="0"/>
                        </a:rPr>
                        <a:t>CMI coli (seuil S)</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1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Ampicilline</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22</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PO</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8</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309 </a:t>
                      </a:r>
                      <a:r>
                        <a:rPr kumimoji="0" lang="fr-FR" sz="2400" b="0" i="0" u="none" strike="noStrike" cap="none" normalizeH="0" baseline="0">
                          <a:ln>
                            <a:noFill/>
                          </a:ln>
                          <a:solidFill>
                            <a:srgbClr val="FF0000"/>
                          </a:solidFill>
                          <a:effectLst/>
                          <a:latin typeface="Arial" charset="0"/>
                          <a:cs typeface="Arial" charset="0"/>
                        </a:rPr>
                        <a:t>(4)</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1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Amoxicilline</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11</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PO</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8</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202 </a:t>
                      </a:r>
                      <a:r>
                        <a:rPr kumimoji="0" lang="fr-FR" sz="2400" b="0" i="0" u="none" strike="noStrike" cap="none" normalizeH="0" baseline="0">
                          <a:ln>
                            <a:noFill/>
                          </a:ln>
                          <a:solidFill>
                            <a:srgbClr val="FF0000"/>
                          </a:solidFill>
                          <a:effectLst/>
                          <a:latin typeface="Arial" charset="0"/>
                          <a:cs typeface="Arial" charset="0"/>
                        </a:rPr>
                        <a:t>(4)</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err="1">
                          <a:ln>
                            <a:noFill/>
                          </a:ln>
                          <a:solidFill>
                            <a:schemeClr val="tx1"/>
                          </a:solidFill>
                          <a:effectLst/>
                          <a:latin typeface="Arial" charset="0"/>
                          <a:cs typeface="Arial" charset="0"/>
                        </a:rPr>
                        <a:t>Cefalexine</a:t>
                      </a:r>
                      <a:endParaRPr kumimoji="0" lang="fr-FR" sz="2400" b="0" i="0" u="none" strike="noStrike" cap="none" normalizeH="0" baseline="0" dirty="0">
                        <a:ln>
                          <a:noFill/>
                        </a:ln>
                        <a:solidFill>
                          <a:schemeClr val="tx1"/>
                        </a:solidFill>
                        <a:effectLst/>
                        <a:latin typeface="Arial" charset="0"/>
                        <a:cs typeface="Arial"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8</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PO</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8</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225 </a:t>
                      </a:r>
                      <a:r>
                        <a:rPr kumimoji="0" lang="fr-FR" sz="2400" b="0" i="0" u="none" strike="noStrike" cap="none" normalizeH="0" baseline="0" dirty="0">
                          <a:ln>
                            <a:noFill/>
                          </a:ln>
                          <a:solidFill>
                            <a:srgbClr val="FF0000"/>
                          </a:solidFill>
                          <a:effectLst/>
                          <a:latin typeface="Arial" charset="0"/>
                          <a:cs typeface="Arial" charset="0"/>
                        </a:rPr>
                        <a:t>(8)</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err="1">
                          <a:ln>
                            <a:noFill/>
                          </a:ln>
                          <a:solidFill>
                            <a:schemeClr val="tx1"/>
                          </a:solidFill>
                          <a:effectLst/>
                          <a:latin typeface="Arial" charset="0"/>
                          <a:cs typeface="Arial" charset="0"/>
                        </a:rPr>
                        <a:t>Chloramphenicol</a:t>
                      </a:r>
                      <a:endParaRPr kumimoji="0" lang="fr-FR" sz="2400" b="0" i="0" u="none" strike="noStrike" cap="none" normalizeH="0" baseline="0" dirty="0">
                        <a:ln>
                          <a:noFill/>
                        </a:ln>
                        <a:solidFill>
                          <a:schemeClr val="tx1"/>
                        </a:solidFill>
                        <a:effectLst/>
                        <a:latin typeface="Arial" charset="0"/>
                        <a:cs typeface="Arial"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33</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PO</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8</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124 </a:t>
                      </a:r>
                      <a:r>
                        <a:rPr kumimoji="0" lang="fr-FR" sz="2400" b="0" i="0" u="none" strike="noStrike" cap="none" normalizeH="0" baseline="0" dirty="0">
                          <a:ln>
                            <a:noFill/>
                          </a:ln>
                          <a:solidFill>
                            <a:srgbClr val="FF0000"/>
                          </a:solidFill>
                          <a:effectLst/>
                          <a:latin typeface="Arial" charset="0"/>
                          <a:cs typeface="Arial" charset="0"/>
                        </a:rPr>
                        <a:t>(8)</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err="1">
                          <a:ln>
                            <a:noFill/>
                          </a:ln>
                          <a:solidFill>
                            <a:schemeClr val="tx1"/>
                          </a:solidFill>
                          <a:effectLst/>
                          <a:latin typeface="Arial" charset="0"/>
                          <a:cs typeface="Arial" charset="0"/>
                        </a:rPr>
                        <a:t>Nitrofurantoïne</a:t>
                      </a:r>
                      <a:endParaRPr kumimoji="0" lang="fr-FR" sz="2400" b="0" i="0" u="none" strike="noStrike" cap="none" normalizeH="0" baseline="0" dirty="0">
                        <a:ln>
                          <a:noFill/>
                        </a:ln>
                        <a:solidFill>
                          <a:schemeClr val="tx1"/>
                        </a:solidFill>
                        <a:effectLst/>
                        <a:latin typeface="Arial" charset="0"/>
                        <a:cs typeface="Arial"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4.4</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PO</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8</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100 </a:t>
                      </a:r>
                      <a:r>
                        <a:rPr kumimoji="0" lang="fr-FR" sz="2400" b="0" i="0" u="none" strike="noStrike" cap="none" normalizeH="0" baseline="0">
                          <a:ln>
                            <a:noFill/>
                          </a:ln>
                          <a:solidFill>
                            <a:srgbClr val="FF0000"/>
                          </a:solidFill>
                          <a:effectLst/>
                          <a:latin typeface="Arial" charset="0"/>
                          <a:cs typeface="Arial" charset="0"/>
                        </a:rPr>
                        <a:t>(25)</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TMP-</a:t>
                      </a:r>
                      <a:r>
                        <a:rPr kumimoji="0" lang="fr-FR" sz="2400" b="0" i="0" u="none" strike="noStrike" cap="none" normalizeH="0" baseline="0" dirty="0" err="1">
                          <a:ln>
                            <a:noFill/>
                          </a:ln>
                          <a:solidFill>
                            <a:schemeClr val="tx1"/>
                          </a:solidFill>
                          <a:effectLst/>
                          <a:latin typeface="Arial" charset="0"/>
                          <a:cs typeface="Arial" charset="0"/>
                        </a:rPr>
                        <a:t>Sulfa</a:t>
                      </a:r>
                      <a:endParaRPr kumimoji="0" lang="fr-FR" sz="2400" b="0" i="0" u="none" strike="noStrike" cap="none" normalizeH="0" baseline="0" dirty="0">
                        <a:ln>
                          <a:noFill/>
                        </a:ln>
                        <a:solidFill>
                          <a:schemeClr val="tx1"/>
                        </a:solidFill>
                        <a:effectLst/>
                        <a:latin typeface="Arial" charset="0"/>
                        <a:cs typeface="Arial"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13</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PO</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8</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26/79 </a:t>
                      </a:r>
                      <a:r>
                        <a:rPr kumimoji="0" lang="fr-FR" sz="2400" b="0" i="0" u="none" strike="noStrike" cap="none" normalizeH="0" baseline="0">
                          <a:ln>
                            <a:noFill/>
                          </a:ln>
                          <a:solidFill>
                            <a:srgbClr val="FF0000"/>
                          </a:solidFill>
                          <a:effectLst/>
                          <a:latin typeface="Arial" charset="0"/>
                          <a:cs typeface="Arial" charset="0"/>
                        </a:rPr>
                        <a:t>(4/64)</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Gentamicine</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2</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SC</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8</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107 (2)</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7"/>
                  </a:ext>
                </a:extLst>
              </a:tr>
              <a:tr h="457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err="1">
                          <a:ln>
                            <a:noFill/>
                          </a:ln>
                          <a:solidFill>
                            <a:schemeClr val="tx1"/>
                          </a:solidFill>
                          <a:effectLst/>
                          <a:latin typeface="Arial" charset="0"/>
                          <a:cs typeface="Arial" charset="0"/>
                        </a:rPr>
                        <a:t>Marbofloxacine</a:t>
                      </a:r>
                      <a:endParaRPr kumimoji="0" lang="fr-FR" sz="2400" b="0" i="0" u="none" strike="noStrike" cap="none" normalizeH="0" baseline="0" dirty="0">
                        <a:ln>
                          <a:noFill/>
                        </a:ln>
                        <a:solidFill>
                          <a:schemeClr val="tx1"/>
                        </a:solidFill>
                        <a:effectLst/>
                        <a:latin typeface="Arial" charset="0"/>
                        <a:cs typeface="Arial"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2</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IM</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24</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50 </a:t>
                      </a:r>
                      <a:r>
                        <a:rPr kumimoji="0" lang="fr-FR" sz="2400" b="0" i="0" u="none" strike="noStrike" cap="none" normalizeH="0" baseline="0" dirty="0">
                          <a:ln>
                            <a:noFill/>
                          </a:ln>
                          <a:solidFill>
                            <a:srgbClr val="FF0000"/>
                          </a:solidFill>
                          <a:effectLst/>
                          <a:latin typeface="Arial" charset="0"/>
                          <a:cs typeface="Arial" charset="0"/>
                        </a:rPr>
                        <a:t>(0.5-1)</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57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err="1">
                          <a:ln>
                            <a:noFill/>
                          </a:ln>
                          <a:solidFill>
                            <a:schemeClr val="tx1"/>
                          </a:solidFill>
                          <a:effectLst/>
                          <a:latin typeface="Arial" charset="0"/>
                          <a:cs typeface="Arial" charset="0"/>
                        </a:rPr>
                        <a:t>Enrofloxacine</a:t>
                      </a:r>
                      <a:endParaRPr kumimoji="0" lang="fr-FR" sz="2400" b="0" i="0" u="none" strike="noStrike" cap="none" normalizeH="0" baseline="0" dirty="0">
                        <a:ln>
                          <a:noFill/>
                        </a:ln>
                        <a:solidFill>
                          <a:schemeClr val="tx1"/>
                        </a:solidFill>
                        <a:effectLst/>
                        <a:latin typeface="Arial" charset="0"/>
                        <a:cs typeface="Arial"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2.5</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PO</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12</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40 </a:t>
                      </a:r>
                      <a:r>
                        <a:rPr kumimoji="0" lang="fr-FR" sz="2400" b="0" i="0" u="none" strike="noStrike" cap="none" normalizeH="0" baseline="0">
                          <a:ln>
                            <a:noFill/>
                          </a:ln>
                          <a:solidFill>
                            <a:srgbClr val="FF0000"/>
                          </a:solidFill>
                          <a:effectLst/>
                          <a:latin typeface="Arial" charset="0"/>
                          <a:cs typeface="Arial" charset="0"/>
                        </a:rPr>
                        <a:t>(0.5-1)</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57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Tétracycline</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18</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PO</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8</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138 </a:t>
                      </a:r>
                      <a:r>
                        <a:rPr kumimoji="0" lang="fr-FR" sz="2400" b="0" i="0" u="none" strike="noStrike" cap="none" normalizeH="0" baseline="0" dirty="0">
                          <a:ln>
                            <a:noFill/>
                          </a:ln>
                          <a:solidFill>
                            <a:srgbClr val="FF0000"/>
                          </a:solidFill>
                          <a:effectLst/>
                          <a:latin typeface="Arial" charset="0"/>
                          <a:cs typeface="Arial" charset="0"/>
                        </a:rPr>
                        <a:t>(4)</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92236" name="Freeform 137">
            <a:extLst>
              <a:ext uri="{FF2B5EF4-FFF2-40B4-BE49-F238E27FC236}">
                <a16:creationId xmlns:a16="http://schemas.microsoft.com/office/drawing/2014/main" id="{B144A446-D2CE-464F-8AA5-DFF06FF692C9}"/>
              </a:ext>
            </a:extLst>
          </p:cNvPr>
          <p:cNvSpPr>
            <a:spLocks noChangeAspect="1"/>
          </p:cNvSpPr>
          <p:nvPr/>
        </p:nvSpPr>
        <p:spPr bwMode="auto">
          <a:xfrm>
            <a:off x="663575" y="850900"/>
            <a:ext cx="715963" cy="617538"/>
          </a:xfrm>
          <a:custGeom>
            <a:avLst/>
            <a:gdLst>
              <a:gd name="T0" fmla="*/ 2147483646 w 884"/>
              <a:gd name="T1" fmla="*/ 2147483646 h 763"/>
              <a:gd name="T2" fmla="*/ 2147483646 w 884"/>
              <a:gd name="T3" fmla="*/ 2147483646 h 763"/>
              <a:gd name="T4" fmla="*/ 2147483646 w 884"/>
              <a:gd name="T5" fmla="*/ 2147483646 h 763"/>
              <a:gd name="T6" fmla="*/ 2147483646 w 884"/>
              <a:gd name="T7" fmla="*/ 2147483646 h 763"/>
              <a:gd name="T8" fmla="*/ 2147483646 w 884"/>
              <a:gd name="T9" fmla="*/ 2147483646 h 763"/>
              <a:gd name="T10" fmla="*/ 2147483646 w 884"/>
              <a:gd name="T11" fmla="*/ 2147483646 h 763"/>
              <a:gd name="T12" fmla="*/ 2147483646 w 884"/>
              <a:gd name="T13" fmla="*/ 2147483646 h 763"/>
              <a:gd name="T14" fmla="*/ 2147483646 w 884"/>
              <a:gd name="T15" fmla="*/ 2147483646 h 763"/>
              <a:gd name="T16" fmla="*/ 2147483646 w 884"/>
              <a:gd name="T17" fmla="*/ 2147483646 h 763"/>
              <a:gd name="T18" fmla="*/ 2147483646 w 884"/>
              <a:gd name="T19" fmla="*/ 2147483646 h 763"/>
              <a:gd name="T20" fmla="*/ 2147483646 w 884"/>
              <a:gd name="T21" fmla="*/ 2147483646 h 763"/>
              <a:gd name="T22" fmla="*/ 2147483646 w 884"/>
              <a:gd name="T23" fmla="*/ 2147483646 h 763"/>
              <a:gd name="T24" fmla="*/ 2147483646 w 884"/>
              <a:gd name="T25" fmla="*/ 2147483646 h 763"/>
              <a:gd name="T26" fmla="*/ 2147483646 w 884"/>
              <a:gd name="T27" fmla="*/ 2147483646 h 763"/>
              <a:gd name="T28" fmla="*/ 2147483646 w 884"/>
              <a:gd name="T29" fmla="*/ 2147483646 h 763"/>
              <a:gd name="T30" fmla="*/ 2147483646 w 884"/>
              <a:gd name="T31" fmla="*/ 2147483646 h 763"/>
              <a:gd name="T32" fmla="*/ 2147483646 w 884"/>
              <a:gd name="T33" fmla="*/ 2147483646 h 763"/>
              <a:gd name="T34" fmla="*/ 2147483646 w 884"/>
              <a:gd name="T35" fmla="*/ 2147483646 h 763"/>
              <a:gd name="T36" fmla="*/ 2147483646 w 884"/>
              <a:gd name="T37" fmla="*/ 2147483646 h 763"/>
              <a:gd name="T38" fmla="*/ 2147483646 w 884"/>
              <a:gd name="T39" fmla="*/ 2147483646 h 763"/>
              <a:gd name="T40" fmla="*/ 2147483646 w 884"/>
              <a:gd name="T41" fmla="*/ 2147483646 h 763"/>
              <a:gd name="T42" fmla="*/ 2147483646 w 884"/>
              <a:gd name="T43" fmla="*/ 2147483646 h 763"/>
              <a:gd name="T44" fmla="*/ 2147483646 w 884"/>
              <a:gd name="T45" fmla="*/ 2147483646 h 763"/>
              <a:gd name="T46" fmla="*/ 2147483646 w 884"/>
              <a:gd name="T47" fmla="*/ 2147483646 h 763"/>
              <a:gd name="T48" fmla="*/ 2147483646 w 884"/>
              <a:gd name="T49" fmla="*/ 2147483646 h 763"/>
              <a:gd name="T50" fmla="*/ 2147483646 w 884"/>
              <a:gd name="T51" fmla="*/ 2147483646 h 763"/>
              <a:gd name="T52" fmla="*/ 2147483646 w 884"/>
              <a:gd name="T53" fmla="*/ 2147483646 h 763"/>
              <a:gd name="T54" fmla="*/ 2147483646 w 884"/>
              <a:gd name="T55" fmla="*/ 2147483646 h 763"/>
              <a:gd name="T56" fmla="*/ 2147483646 w 884"/>
              <a:gd name="T57" fmla="*/ 2147483646 h 763"/>
              <a:gd name="T58" fmla="*/ 2147483646 w 884"/>
              <a:gd name="T59" fmla="*/ 2147483646 h 763"/>
              <a:gd name="T60" fmla="*/ 2147483646 w 884"/>
              <a:gd name="T61" fmla="*/ 2147483646 h 763"/>
              <a:gd name="T62" fmla="*/ 2147483646 w 884"/>
              <a:gd name="T63" fmla="*/ 2147483646 h 763"/>
              <a:gd name="T64" fmla="*/ 2147483646 w 884"/>
              <a:gd name="T65" fmla="*/ 2147483646 h 763"/>
              <a:gd name="T66" fmla="*/ 2147483646 w 884"/>
              <a:gd name="T67" fmla="*/ 2147483646 h 763"/>
              <a:gd name="T68" fmla="*/ 2147483646 w 884"/>
              <a:gd name="T69" fmla="*/ 2147483646 h 763"/>
              <a:gd name="T70" fmla="*/ 2147483646 w 884"/>
              <a:gd name="T71" fmla="*/ 2147483646 h 763"/>
              <a:gd name="T72" fmla="*/ 2147483646 w 884"/>
              <a:gd name="T73" fmla="*/ 2147483646 h 763"/>
              <a:gd name="T74" fmla="*/ 2147483646 w 884"/>
              <a:gd name="T75" fmla="*/ 2147483646 h 763"/>
              <a:gd name="T76" fmla="*/ 2147483646 w 884"/>
              <a:gd name="T77" fmla="*/ 2147483646 h 763"/>
              <a:gd name="T78" fmla="*/ 2147483646 w 884"/>
              <a:gd name="T79" fmla="*/ 2147483646 h 763"/>
              <a:gd name="T80" fmla="*/ 2147483646 w 884"/>
              <a:gd name="T81" fmla="*/ 2147483646 h 763"/>
              <a:gd name="T82" fmla="*/ 2147483646 w 884"/>
              <a:gd name="T83" fmla="*/ 2147483646 h 763"/>
              <a:gd name="T84" fmla="*/ 2147483646 w 884"/>
              <a:gd name="T85" fmla="*/ 2147483646 h 763"/>
              <a:gd name="T86" fmla="*/ 2147483646 w 884"/>
              <a:gd name="T87" fmla="*/ 2147483646 h 763"/>
              <a:gd name="T88" fmla="*/ 2147483646 w 884"/>
              <a:gd name="T89" fmla="*/ 2147483646 h 7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84" h="763">
                <a:moveTo>
                  <a:pt x="101" y="137"/>
                </a:moveTo>
                <a:cubicBezTo>
                  <a:pt x="87" y="136"/>
                  <a:pt x="54" y="139"/>
                  <a:pt x="39" y="137"/>
                </a:cubicBezTo>
                <a:cubicBezTo>
                  <a:pt x="24" y="135"/>
                  <a:pt x="17" y="128"/>
                  <a:pt x="12" y="122"/>
                </a:cubicBezTo>
                <a:cubicBezTo>
                  <a:pt x="7" y="116"/>
                  <a:pt x="9" y="108"/>
                  <a:pt x="7" y="101"/>
                </a:cubicBezTo>
                <a:cubicBezTo>
                  <a:pt x="5" y="94"/>
                  <a:pt x="0" y="88"/>
                  <a:pt x="0" y="81"/>
                </a:cubicBezTo>
                <a:cubicBezTo>
                  <a:pt x="0" y="74"/>
                  <a:pt x="1" y="65"/>
                  <a:pt x="5" y="60"/>
                </a:cubicBezTo>
                <a:cubicBezTo>
                  <a:pt x="9" y="55"/>
                  <a:pt x="14" y="55"/>
                  <a:pt x="24" y="53"/>
                </a:cubicBezTo>
                <a:cubicBezTo>
                  <a:pt x="34" y="51"/>
                  <a:pt x="54" y="55"/>
                  <a:pt x="63" y="50"/>
                </a:cubicBezTo>
                <a:cubicBezTo>
                  <a:pt x="72" y="45"/>
                  <a:pt x="72" y="28"/>
                  <a:pt x="79" y="21"/>
                </a:cubicBezTo>
                <a:cubicBezTo>
                  <a:pt x="86" y="14"/>
                  <a:pt x="92" y="12"/>
                  <a:pt x="103" y="9"/>
                </a:cubicBezTo>
                <a:cubicBezTo>
                  <a:pt x="114" y="6"/>
                  <a:pt x="133" y="5"/>
                  <a:pt x="147" y="5"/>
                </a:cubicBezTo>
                <a:cubicBezTo>
                  <a:pt x="161" y="5"/>
                  <a:pt x="175" y="0"/>
                  <a:pt x="187" y="9"/>
                </a:cubicBezTo>
                <a:cubicBezTo>
                  <a:pt x="199" y="18"/>
                  <a:pt x="209" y="43"/>
                  <a:pt x="221" y="60"/>
                </a:cubicBezTo>
                <a:cubicBezTo>
                  <a:pt x="233" y="77"/>
                  <a:pt x="244" y="90"/>
                  <a:pt x="257" y="110"/>
                </a:cubicBezTo>
                <a:cubicBezTo>
                  <a:pt x="270" y="130"/>
                  <a:pt x="286" y="168"/>
                  <a:pt x="298" y="182"/>
                </a:cubicBezTo>
                <a:cubicBezTo>
                  <a:pt x="310" y="196"/>
                  <a:pt x="320" y="192"/>
                  <a:pt x="331" y="197"/>
                </a:cubicBezTo>
                <a:cubicBezTo>
                  <a:pt x="342" y="202"/>
                  <a:pt x="354" y="207"/>
                  <a:pt x="363" y="211"/>
                </a:cubicBezTo>
                <a:cubicBezTo>
                  <a:pt x="372" y="215"/>
                  <a:pt x="361" y="217"/>
                  <a:pt x="384" y="223"/>
                </a:cubicBezTo>
                <a:cubicBezTo>
                  <a:pt x="407" y="229"/>
                  <a:pt x="462" y="238"/>
                  <a:pt x="499" y="247"/>
                </a:cubicBezTo>
                <a:cubicBezTo>
                  <a:pt x="536" y="256"/>
                  <a:pt x="581" y="268"/>
                  <a:pt x="605" y="276"/>
                </a:cubicBezTo>
                <a:cubicBezTo>
                  <a:pt x="629" y="284"/>
                  <a:pt x="629" y="293"/>
                  <a:pt x="641" y="295"/>
                </a:cubicBezTo>
                <a:cubicBezTo>
                  <a:pt x="653" y="297"/>
                  <a:pt x="654" y="292"/>
                  <a:pt x="675" y="290"/>
                </a:cubicBezTo>
                <a:cubicBezTo>
                  <a:pt x="696" y="288"/>
                  <a:pt x="733" y="287"/>
                  <a:pt x="766" y="285"/>
                </a:cubicBezTo>
                <a:cubicBezTo>
                  <a:pt x="799" y="283"/>
                  <a:pt x="858" y="279"/>
                  <a:pt x="871" y="281"/>
                </a:cubicBezTo>
                <a:cubicBezTo>
                  <a:pt x="884" y="283"/>
                  <a:pt x="867" y="292"/>
                  <a:pt x="847" y="295"/>
                </a:cubicBezTo>
                <a:cubicBezTo>
                  <a:pt x="827" y="298"/>
                  <a:pt x="777" y="297"/>
                  <a:pt x="751" y="300"/>
                </a:cubicBezTo>
                <a:cubicBezTo>
                  <a:pt x="725" y="303"/>
                  <a:pt x="704" y="308"/>
                  <a:pt x="689" y="312"/>
                </a:cubicBezTo>
                <a:cubicBezTo>
                  <a:pt x="674" y="316"/>
                  <a:pt x="666" y="319"/>
                  <a:pt x="663" y="326"/>
                </a:cubicBezTo>
                <a:cubicBezTo>
                  <a:pt x="660" y="333"/>
                  <a:pt x="667" y="336"/>
                  <a:pt x="672" y="355"/>
                </a:cubicBezTo>
                <a:cubicBezTo>
                  <a:pt x="677" y="374"/>
                  <a:pt x="685" y="414"/>
                  <a:pt x="691" y="439"/>
                </a:cubicBezTo>
                <a:cubicBezTo>
                  <a:pt x="697" y="464"/>
                  <a:pt x="702" y="485"/>
                  <a:pt x="711" y="504"/>
                </a:cubicBezTo>
                <a:cubicBezTo>
                  <a:pt x="720" y="523"/>
                  <a:pt x="732" y="541"/>
                  <a:pt x="744" y="554"/>
                </a:cubicBezTo>
                <a:cubicBezTo>
                  <a:pt x="756" y="567"/>
                  <a:pt x="776" y="575"/>
                  <a:pt x="785" y="581"/>
                </a:cubicBezTo>
                <a:cubicBezTo>
                  <a:pt x="794" y="587"/>
                  <a:pt x="794" y="580"/>
                  <a:pt x="797" y="590"/>
                </a:cubicBezTo>
                <a:cubicBezTo>
                  <a:pt x="800" y="600"/>
                  <a:pt x="801" y="623"/>
                  <a:pt x="804" y="641"/>
                </a:cubicBezTo>
                <a:cubicBezTo>
                  <a:pt x="807" y="659"/>
                  <a:pt x="811" y="683"/>
                  <a:pt x="814" y="698"/>
                </a:cubicBezTo>
                <a:cubicBezTo>
                  <a:pt x="817" y="713"/>
                  <a:pt x="823" y="723"/>
                  <a:pt x="823" y="732"/>
                </a:cubicBezTo>
                <a:cubicBezTo>
                  <a:pt x="823" y="741"/>
                  <a:pt x="819" y="749"/>
                  <a:pt x="814" y="753"/>
                </a:cubicBezTo>
                <a:cubicBezTo>
                  <a:pt x="809" y="757"/>
                  <a:pt x="801" y="757"/>
                  <a:pt x="792" y="756"/>
                </a:cubicBezTo>
                <a:cubicBezTo>
                  <a:pt x="783" y="755"/>
                  <a:pt x="764" y="753"/>
                  <a:pt x="759" y="749"/>
                </a:cubicBezTo>
                <a:cubicBezTo>
                  <a:pt x="754" y="745"/>
                  <a:pt x="757" y="735"/>
                  <a:pt x="759" y="729"/>
                </a:cubicBezTo>
                <a:cubicBezTo>
                  <a:pt x="761" y="723"/>
                  <a:pt x="771" y="716"/>
                  <a:pt x="773" y="710"/>
                </a:cubicBezTo>
                <a:cubicBezTo>
                  <a:pt x="775" y="704"/>
                  <a:pt x="774" y="701"/>
                  <a:pt x="773" y="691"/>
                </a:cubicBezTo>
                <a:cubicBezTo>
                  <a:pt x="772" y="681"/>
                  <a:pt x="772" y="660"/>
                  <a:pt x="766" y="648"/>
                </a:cubicBezTo>
                <a:cubicBezTo>
                  <a:pt x="760" y="636"/>
                  <a:pt x="747" y="625"/>
                  <a:pt x="739" y="617"/>
                </a:cubicBezTo>
                <a:cubicBezTo>
                  <a:pt x="731" y="609"/>
                  <a:pt x="724" y="597"/>
                  <a:pt x="720" y="597"/>
                </a:cubicBezTo>
                <a:cubicBezTo>
                  <a:pt x="716" y="597"/>
                  <a:pt x="715" y="601"/>
                  <a:pt x="713" y="614"/>
                </a:cubicBezTo>
                <a:cubicBezTo>
                  <a:pt x="711" y="627"/>
                  <a:pt x="708" y="661"/>
                  <a:pt x="706" y="677"/>
                </a:cubicBezTo>
                <a:cubicBezTo>
                  <a:pt x="704" y="693"/>
                  <a:pt x="704" y="702"/>
                  <a:pt x="701" y="708"/>
                </a:cubicBezTo>
                <a:cubicBezTo>
                  <a:pt x="698" y="714"/>
                  <a:pt x="693" y="714"/>
                  <a:pt x="687" y="715"/>
                </a:cubicBezTo>
                <a:cubicBezTo>
                  <a:pt x="681" y="716"/>
                  <a:pt x="670" y="715"/>
                  <a:pt x="663" y="713"/>
                </a:cubicBezTo>
                <a:cubicBezTo>
                  <a:pt x="656" y="711"/>
                  <a:pt x="645" y="710"/>
                  <a:pt x="643" y="705"/>
                </a:cubicBezTo>
                <a:cubicBezTo>
                  <a:pt x="641" y="700"/>
                  <a:pt x="643" y="687"/>
                  <a:pt x="648" y="681"/>
                </a:cubicBezTo>
                <a:cubicBezTo>
                  <a:pt x="653" y="675"/>
                  <a:pt x="670" y="674"/>
                  <a:pt x="675" y="667"/>
                </a:cubicBezTo>
                <a:cubicBezTo>
                  <a:pt x="680" y="660"/>
                  <a:pt x="679" y="649"/>
                  <a:pt x="677" y="638"/>
                </a:cubicBezTo>
                <a:cubicBezTo>
                  <a:pt x="675" y="627"/>
                  <a:pt x="673" y="610"/>
                  <a:pt x="665" y="600"/>
                </a:cubicBezTo>
                <a:cubicBezTo>
                  <a:pt x="657" y="590"/>
                  <a:pt x="645" y="588"/>
                  <a:pt x="629" y="578"/>
                </a:cubicBezTo>
                <a:cubicBezTo>
                  <a:pt x="613" y="568"/>
                  <a:pt x="585" y="550"/>
                  <a:pt x="571" y="537"/>
                </a:cubicBezTo>
                <a:cubicBezTo>
                  <a:pt x="557" y="524"/>
                  <a:pt x="552" y="510"/>
                  <a:pt x="545" y="497"/>
                </a:cubicBezTo>
                <a:cubicBezTo>
                  <a:pt x="538" y="484"/>
                  <a:pt x="536" y="470"/>
                  <a:pt x="528" y="461"/>
                </a:cubicBezTo>
                <a:cubicBezTo>
                  <a:pt x="520" y="452"/>
                  <a:pt x="508" y="448"/>
                  <a:pt x="497" y="444"/>
                </a:cubicBezTo>
                <a:cubicBezTo>
                  <a:pt x="486" y="440"/>
                  <a:pt x="472" y="435"/>
                  <a:pt x="459" y="434"/>
                </a:cubicBezTo>
                <a:cubicBezTo>
                  <a:pt x="446" y="433"/>
                  <a:pt x="435" y="436"/>
                  <a:pt x="418" y="439"/>
                </a:cubicBezTo>
                <a:cubicBezTo>
                  <a:pt x="401" y="442"/>
                  <a:pt x="375" y="450"/>
                  <a:pt x="358" y="453"/>
                </a:cubicBezTo>
                <a:cubicBezTo>
                  <a:pt x="341" y="456"/>
                  <a:pt x="328" y="456"/>
                  <a:pt x="317" y="458"/>
                </a:cubicBezTo>
                <a:cubicBezTo>
                  <a:pt x="306" y="460"/>
                  <a:pt x="298" y="457"/>
                  <a:pt x="291" y="463"/>
                </a:cubicBezTo>
                <a:cubicBezTo>
                  <a:pt x="284" y="469"/>
                  <a:pt x="279" y="488"/>
                  <a:pt x="276" y="497"/>
                </a:cubicBezTo>
                <a:cubicBezTo>
                  <a:pt x="273" y="506"/>
                  <a:pt x="271" y="493"/>
                  <a:pt x="271" y="516"/>
                </a:cubicBezTo>
                <a:cubicBezTo>
                  <a:pt x="271" y="539"/>
                  <a:pt x="273" y="610"/>
                  <a:pt x="274" y="633"/>
                </a:cubicBezTo>
                <a:cubicBezTo>
                  <a:pt x="275" y="656"/>
                  <a:pt x="278" y="649"/>
                  <a:pt x="279" y="655"/>
                </a:cubicBezTo>
                <a:cubicBezTo>
                  <a:pt x="280" y="661"/>
                  <a:pt x="283" y="665"/>
                  <a:pt x="279" y="672"/>
                </a:cubicBezTo>
                <a:cubicBezTo>
                  <a:pt x="275" y="679"/>
                  <a:pt x="259" y="686"/>
                  <a:pt x="255" y="696"/>
                </a:cubicBezTo>
                <a:cubicBezTo>
                  <a:pt x="251" y="706"/>
                  <a:pt x="257" y="723"/>
                  <a:pt x="255" y="732"/>
                </a:cubicBezTo>
                <a:cubicBezTo>
                  <a:pt x="253" y="741"/>
                  <a:pt x="247" y="748"/>
                  <a:pt x="243" y="753"/>
                </a:cubicBezTo>
                <a:cubicBezTo>
                  <a:pt x="239" y="758"/>
                  <a:pt x="233" y="763"/>
                  <a:pt x="228" y="763"/>
                </a:cubicBezTo>
                <a:cubicBezTo>
                  <a:pt x="223" y="763"/>
                  <a:pt x="219" y="758"/>
                  <a:pt x="214" y="756"/>
                </a:cubicBezTo>
                <a:cubicBezTo>
                  <a:pt x="209" y="754"/>
                  <a:pt x="199" y="755"/>
                  <a:pt x="195" y="751"/>
                </a:cubicBezTo>
                <a:cubicBezTo>
                  <a:pt x="191" y="747"/>
                  <a:pt x="194" y="735"/>
                  <a:pt x="192" y="729"/>
                </a:cubicBezTo>
                <a:cubicBezTo>
                  <a:pt x="190" y="723"/>
                  <a:pt x="179" y="721"/>
                  <a:pt x="183" y="713"/>
                </a:cubicBezTo>
                <a:cubicBezTo>
                  <a:pt x="187" y="705"/>
                  <a:pt x="208" y="690"/>
                  <a:pt x="214" y="681"/>
                </a:cubicBezTo>
                <a:cubicBezTo>
                  <a:pt x="220" y="672"/>
                  <a:pt x="221" y="682"/>
                  <a:pt x="221" y="657"/>
                </a:cubicBezTo>
                <a:cubicBezTo>
                  <a:pt x="221" y="632"/>
                  <a:pt x="218" y="564"/>
                  <a:pt x="216" y="533"/>
                </a:cubicBezTo>
                <a:cubicBezTo>
                  <a:pt x="214" y="502"/>
                  <a:pt x="216" y="494"/>
                  <a:pt x="211" y="473"/>
                </a:cubicBezTo>
                <a:cubicBezTo>
                  <a:pt x="206" y="452"/>
                  <a:pt x="194" y="426"/>
                  <a:pt x="185" y="405"/>
                </a:cubicBezTo>
                <a:cubicBezTo>
                  <a:pt x="176" y="384"/>
                  <a:pt x="161" y="365"/>
                  <a:pt x="156" y="348"/>
                </a:cubicBezTo>
                <a:cubicBezTo>
                  <a:pt x="151" y="331"/>
                  <a:pt x="154" y="322"/>
                  <a:pt x="154" y="300"/>
                </a:cubicBezTo>
                <a:cubicBezTo>
                  <a:pt x="154" y="278"/>
                  <a:pt x="157" y="240"/>
                  <a:pt x="154" y="218"/>
                </a:cubicBezTo>
                <a:cubicBezTo>
                  <a:pt x="151" y="196"/>
                  <a:pt x="144" y="183"/>
                  <a:pt x="139" y="170"/>
                </a:cubicBezTo>
                <a:cubicBezTo>
                  <a:pt x="134" y="157"/>
                  <a:pt x="130" y="146"/>
                  <a:pt x="125" y="141"/>
                </a:cubicBezTo>
                <a:cubicBezTo>
                  <a:pt x="120" y="136"/>
                  <a:pt x="115" y="138"/>
                  <a:pt x="101" y="137"/>
                </a:cubicBez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237" name="Text Box 142">
            <a:extLst>
              <a:ext uri="{FF2B5EF4-FFF2-40B4-BE49-F238E27FC236}">
                <a16:creationId xmlns:a16="http://schemas.microsoft.com/office/drawing/2014/main" id="{3A7E14F0-7906-412C-939C-023AAE8A6266}"/>
              </a:ext>
            </a:extLst>
          </p:cNvPr>
          <p:cNvSpPr txBox="1">
            <a:spLocks noChangeArrowheads="1"/>
          </p:cNvSpPr>
          <p:nvPr/>
        </p:nvSpPr>
        <p:spPr bwMode="auto">
          <a:xfrm>
            <a:off x="906463" y="103188"/>
            <a:ext cx="7105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800"/>
              <a:t>Comparaison concentrations urinaires et concentrations critiques de l’antibiogramme pour </a:t>
            </a:r>
            <a:r>
              <a:rPr lang="fr-FR" altLang="fr-FR" sz="1800" i="1"/>
              <a:t>E coli</a:t>
            </a:r>
          </a:p>
        </p:txBody>
      </p:sp>
      <p:sp>
        <p:nvSpPr>
          <p:cNvPr id="92238" name="Rectangle 6">
            <a:extLst>
              <a:ext uri="{FF2B5EF4-FFF2-40B4-BE49-F238E27FC236}">
                <a16:creationId xmlns:a16="http://schemas.microsoft.com/office/drawing/2014/main" id="{3C17AA37-EAC9-4EDE-B4BE-1081EF7B16AA}"/>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CA5B2E87-9813-4411-9E45-C43A8409E4A1}" type="slidenum">
              <a:rPr lang="fr-FR" altLang="fr-FR" sz="1400">
                <a:ea typeface="ＭＳ Ｐゴシック" panose="020B0600070205080204" pitchFamily="34" charset="-128"/>
              </a:rPr>
              <a:pPr algn="r" eaLnBrk="1" hangingPunct="1">
                <a:spcBef>
                  <a:spcPct val="0"/>
                </a:spcBef>
                <a:buFontTx/>
                <a:buNone/>
              </a:pPr>
              <a:t>31</a:t>
            </a:fld>
            <a:endParaRPr lang="fr-FR" altLang="fr-FR" sz="1400">
              <a:ea typeface="ＭＳ Ｐゴシック" panose="020B0600070205080204" pitchFamily="34"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4">
            <a:extLst>
              <a:ext uri="{FF2B5EF4-FFF2-40B4-BE49-F238E27FC236}">
                <a16:creationId xmlns:a16="http://schemas.microsoft.com/office/drawing/2014/main" id="{D5AC40BF-0760-4603-B975-6E4CC8EE27E0}"/>
              </a:ext>
            </a:extLst>
          </p:cNvPr>
          <p:cNvSpPr>
            <a:spLocks noGrp="1" noChangeArrowheads="1"/>
          </p:cNvSpPr>
          <p:nvPr>
            <p:ph type="title"/>
          </p:nvPr>
        </p:nvSpPr>
        <p:spPr>
          <a:xfrm>
            <a:off x="450850" y="306388"/>
            <a:ext cx="8229600" cy="666750"/>
          </a:xfrm>
        </p:spPr>
        <p:txBody>
          <a:bodyPr/>
          <a:lstStyle/>
          <a:p>
            <a:pPr eaLnBrk="1" hangingPunct="1"/>
            <a:r>
              <a:rPr lang="fr-FR" altLang="fr-FR" sz="3600"/>
              <a:t>Les concentrations pertinentes</a:t>
            </a:r>
          </a:p>
        </p:txBody>
      </p:sp>
      <p:sp>
        <p:nvSpPr>
          <p:cNvPr id="94211" name="Rectangle 5">
            <a:extLst>
              <a:ext uri="{FF2B5EF4-FFF2-40B4-BE49-F238E27FC236}">
                <a16:creationId xmlns:a16="http://schemas.microsoft.com/office/drawing/2014/main" id="{603A511E-1FB5-4E7B-8F50-58AF7962186C}"/>
              </a:ext>
            </a:extLst>
          </p:cNvPr>
          <p:cNvSpPr>
            <a:spLocks noGrp="1" noChangeArrowheads="1"/>
          </p:cNvSpPr>
          <p:nvPr>
            <p:ph type="body" idx="1"/>
          </p:nvPr>
        </p:nvSpPr>
        <p:spPr>
          <a:xfrm>
            <a:off x="523875" y="2416175"/>
            <a:ext cx="8229600" cy="3884613"/>
          </a:xfrm>
        </p:spPr>
        <p:txBody>
          <a:bodyPr/>
          <a:lstStyle/>
          <a:p>
            <a:pPr eaLnBrk="1" hangingPunct="1"/>
            <a:r>
              <a:rPr lang="fr-FR" altLang="fr-FR" sz="2800"/>
              <a:t>Seules les fractions non-ionisées peuvent agir</a:t>
            </a:r>
          </a:p>
          <a:p>
            <a:pPr eaLnBrk="1" hangingPunct="1"/>
            <a:r>
              <a:rPr lang="fr-FR" altLang="fr-FR" sz="2800"/>
              <a:t>La fraction NI est fonction du pH des urines</a:t>
            </a:r>
          </a:p>
          <a:p>
            <a:pPr eaLnBrk="1" hangingPunct="1"/>
            <a:r>
              <a:rPr lang="fr-FR" altLang="fr-FR" sz="2800">
                <a:solidFill>
                  <a:srgbClr val="FF0000"/>
                </a:solidFill>
              </a:rPr>
              <a:t>Activité diminuée par un pH acide</a:t>
            </a:r>
          </a:p>
          <a:p>
            <a:pPr lvl="1" eaLnBrk="1" hangingPunct="1"/>
            <a:r>
              <a:rPr lang="fr-FR" altLang="fr-FR" sz="2400"/>
              <a:t>Aminoglycosides, quinolones</a:t>
            </a:r>
          </a:p>
          <a:p>
            <a:pPr eaLnBrk="1" hangingPunct="1"/>
            <a:r>
              <a:rPr lang="fr-FR" altLang="fr-FR" sz="2800">
                <a:solidFill>
                  <a:srgbClr val="FF0000"/>
                </a:solidFill>
              </a:rPr>
              <a:t>Activité diminuée par un pH alcalin</a:t>
            </a:r>
          </a:p>
          <a:p>
            <a:pPr lvl="1" eaLnBrk="1" hangingPunct="1"/>
            <a:r>
              <a:rPr lang="fr-FR" altLang="fr-FR" sz="2400"/>
              <a:t>Ampi/Amox/Tetra/Nitrofurantoïne</a:t>
            </a:r>
          </a:p>
          <a:p>
            <a:pPr eaLnBrk="1" hangingPunct="1"/>
            <a:r>
              <a:rPr lang="fr-FR" altLang="fr-FR" sz="2800">
                <a:solidFill>
                  <a:srgbClr val="FF0000"/>
                </a:solidFill>
              </a:rPr>
              <a:t>Activité non influencée par le pH</a:t>
            </a:r>
          </a:p>
          <a:p>
            <a:pPr lvl="1" eaLnBrk="1" hangingPunct="1"/>
            <a:r>
              <a:rPr lang="fr-FR" altLang="fr-FR" sz="2400"/>
              <a:t>Céfalexine, TMP</a:t>
            </a:r>
          </a:p>
          <a:p>
            <a:pPr eaLnBrk="1" hangingPunct="1"/>
            <a:endParaRPr lang="fr-FR" altLang="fr-FR" sz="2800"/>
          </a:p>
        </p:txBody>
      </p:sp>
      <p:sp>
        <p:nvSpPr>
          <p:cNvPr id="94212" name="Text Box 6">
            <a:extLst>
              <a:ext uri="{FF2B5EF4-FFF2-40B4-BE49-F238E27FC236}">
                <a16:creationId xmlns:a16="http://schemas.microsoft.com/office/drawing/2014/main" id="{FB65ED25-635E-425D-B3FC-710AFC7ACB34}"/>
              </a:ext>
            </a:extLst>
          </p:cNvPr>
          <p:cNvSpPr txBox="1">
            <a:spLocks noChangeArrowheads="1"/>
          </p:cNvSpPr>
          <p:nvPr/>
        </p:nvSpPr>
        <p:spPr bwMode="auto">
          <a:xfrm>
            <a:off x="1789113" y="1406525"/>
            <a:ext cx="62341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400" b="1">
                <a:solidFill>
                  <a:schemeClr val="accent2"/>
                </a:solidFill>
              </a:rPr>
              <a:t>Activité des antibiotiques dans les urines</a:t>
            </a:r>
          </a:p>
        </p:txBody>
      </p:sp>
      <p:sp>
        <p:nvSpPr>
          <p:cNvPr id="94213" name="Rectangle 6">
            <a:extLst>
              <a:ext uri="{FF2B5EF4-FFF2-40B4-BE49-F238E27FC236}">
                <a16:creationId xmlns:a16="http://schemas.microsoft.com/office/drawing/2014/main" id="{F0A0D2D2-5545-46AE-8231-4F8D9F9698E7}"/>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34C8C1B2-CD43-4919-AFCF-3F439743E13B}" type="slidenum">
              <a:rPr lang="fr-FR" altLang="fr-FR" sz="1400">
                <a:ea typeface="ＭＳ Ｐゴシック" panose="020B0600070205080204" pitchFamily="34" charset="-128"/>
              </a:rPr>
              <a:pPr algn="r" eaLnBrk="1" hangingPunct="1">
                <a:spcBef>
                  <a:spcPct val="0"/>
                </a:spcBef>
                <a:buFontTx/>
                <a:buNone/>
              </a:pPr>
              <a:t>32</a:t>
            </a:fld>
            <a:endParaRPr lang="fr-FR" altLang="fr-FR" sz="1400">
              <a:ea typeface="ＭＳ Ｐゴシック" panose="020B0600070205080204" pitchFamily="34"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A444B0A2-7034-4318-9F4B-8E75EE9D3622}"/>
              </a:ext>
            </a:extLst>
          </p:cNvPr>
          <p:cNvSpPr>
            <a:spLocks noGrp="1" noChangeArrowheads="1"/>
          </p:cNvSpPr>
          <p:nvPr>
            <p:ph type="title"/>
          </p:nvPr>
        </p:nvSpPr>
        <p:spPr>
          <a:xfrm>
            <a:off x="119063" y="2341563"/>
            <a:ext cx="9015412" cy="671512"/>
          </a:xfrm>
          <a:ln>
            <a:noFill/>
          </a:ln>
          <a:extLst>
            <a:ext uri="{91240B29-F687-4F45-9708-019B960494DF}">
              <a14:hiddenLine xmlns:a14="http://schemas.microsoft.com/office/drawing/2010/main" w="25400">
                <a:solidFill>
                  <a:srgbClr val="FF6600"/>
                </a:solidFill>
                <a:miter lim="800000"/>
                <a:headEnd/>
                <a:tailEnd/>
              </a14:hiddenLine>
            </a:ext>
          </a:extLst>
        </p:spPr>
        <p:txBody>
          <a:bodyPr/>
          <a:lstStyle/>
          <a:p>
            <a:pPr algn="l" eaLnBrk="1" hangingPunct="1"/>
            <a:r>
              <a:rPr lang="fr-FR" altLang="fr-FR" sz="3800" b="0">
                <a:solidFill>
                  <a:schemeClr val="tx1"/>
                </a:solidFill>
              </a:rPr>
              <a:t>Les agents étiologiques des ITU</a:t>
            </a:r>
          </a:p>
        </p:txBody>
      </p:sp>
      <p:sp>
        <p:nvSpPr>
          <p:cNvPr id="96259" name="Rectangle 3">
            <a:extLst>
              <a:ext uri="{FF2B5EF4-FFF2-40B4-BE49-F238E27FC236}">
                <a16:creationId xmlns:a16="http://schemas.microsoft.com/office/drawing/2014/main" id="{5340CA4C-E0EB-49A8-949C-D6A14A4D3D95}"/>
              </a:ext>
            </a:extLst>
          </p:cNvPr>
          <p:cNvSpPr>
            <a:spLocks noChangeArrowheads="1"/>
          </p:cNvSpPr>
          <p:nvPr/>
        </p:nvSpPr>
        <p:spPr bwMode="auto">
          <a:xfrm>
            <a:off x="512763" y="385763"/>
            <a:ext cx="8229600" cy="647700"/>
          </a:xfrm>
          <a:prstGeom prst="rect">
            <a:avLst/>
          </a:prstGeom>
          <a:noFill/>
          <a:ln w="254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3600" b="1">
                <a:solidFill>
                  <a:schemeClr val="tx2"/>
                </a:solidFill>
              </a:rPr>
              <a:t>Antibiothérapie probabiliste </a:t>
            </a:r>
          </a:p>
        </p:txBody>
      </p:sp>
      <p:sp>
        <p:nvSpPr>
          <p:cNvPr id="96260" name="Rectangle 4">
            <a:extLst>
              <a:ext uri="{FF2B5EF4-FFF2-40B4-BE49-F238E27FC236}">
                <a16:creationId xmlns:a16="http://schemas.microsoft.com/office/drawing/2014/main" id="{F947C23A-764B-40E8-8D3B-FF34B8D61F18}"/>
              </a:ext>
            </a:extLst>
          </p:cNvPr>
          <p:cNvSpPr>
            <a:spLocks noChangeArrowheads="1"/>
          </p:cNvSpPr>
          <p:nvPr/>
        </p:nvSpPr>
        <p:spPr bwMode="auto">
          <a:xfrm>
            <a:off x="119063" y="3641725"/>
            <a:ext cx="901541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3400"/>
              <a:t>Les concentrations d’AB dans la biophase</a:t>
            </a:r>
          </a:p>
        </p:txBody>
      </p:sp>
      <p:sp>
        <p:nvSpPr>
          <p:cNvPr id="96261" name="Rectangle 5">
            <a:extLst>
              <a:ext uri="{FF2B5EF4-FFF2-40B4-BE49-F238E27FC236}">
                <a16:creationId xmlns:a16="http://schemas.microsoft.com/office/drawing/2014/main" id="{A664FF62-DE21-4795-B033-594C885FA918}"/>
              </a:ext>
            </a:extLst>
          </p:cNvPr>
          <p:cNvSpPr>
            <a:spLocks noChangeArrowheads="1"/>
          </p:cNvSpPr>
          <p:nvPr/>
        </p:nvSpPr>
        <p:spPr bwMode="auto">
          <a:xfrm>
            <a:off x="119063" y="4908550"/>
            <a:ext cx="901541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3400" b="1">
                <a:solidFill>
                  <a:schemeClr val="accent2"/>
                </a:solidFill>
              </a:rPr>
              <a:t>Les AB de première intention</a:t>
            </a:r>
          </a:p>
        </p:txBody>
      </p:sp>
      <p:sp>
        <p:nvSpPr>
          <p:cNvPr id="96262" name="Rectangle 6">
            <a:extLst>
              <a:ext uri="{FF2B5EF4-FFF2-40B4-BE49-F238E27FC236}">
                <a16:creationId xmlns:a16="http://schemas.microsoft.com/office/drawing/2014/main" id="{15F343D4-28D3-438F-AEC1-C770CAAFDBB3}"/>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08CCF2F6-F787-48CD-B2F5-0CC269E43C53}" type="slidenum">
              <a:rPr lang="fr-FR" altLang="fr-FR" sz="1400">
                <a:ea typeface="ＭＳ Ｐゴシック" panose="020B0600070205080204" pitchFamily="34" charset="-128"/>
              </a:rPr>
              <a:pPr algn="r" eaLnBrk="1" hangingPunct="1">
                <a:spcBef>
                  <a:spcPct val="0"/>
                </a:spcBef>
                <a:buFontTx/>
                <a:buNone/>
              </a:pPr>
              <a:t>33</a:t>
            </a:fld>
            <a:endParaRPr lang="fr-FR" altLang="fr-FR" sz="1400">
              <a:ea typeface="ＭＳ Ｐゴシック" panose="020B0600070205080204" pitchFamily="34"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90FC860A-2E30-469C-BC49-DDE7160DD1BF}"/>
              </a:ext>
            </a:extLst>
          </p:cNvPr>
          <p:cNvSpPr>
            <a:spLocks noGrp="1" noChangeArrowheads="1"/>
          </p:cNvSpPr>
          <p:nvPr>
            <p:ph type="title"/>
          </p:nvPr>
        </p:nvSpPr>
        <p:spPr>
          <a:xfrm>
            <a:off x="141288" y="265113"/>
            <a:ext cx="8834437" cy="647700"/>
          </a:xfrm>
        </p:spPr>
        <p:txBody>
          <a:bodyPr/>
          <a:lstStyle/>
          <a:p>
            <a:pPr eaLnBrk="1" hangingPunct="1"/>
            <a:r>
              <a:rPr lang="fr-FR" altLang="fr-FR" sz="3600"/>
              <a:t>Antibiotiques de première intention</a:t>
            </a:r>
          </a:p>
        </p:txBody>
      </p:sp>
      <p:graphicFrame>
        <p:nvGraphicFramePr>
          <p:cNvPr id="623619" name="Group 3">
            <a:extLst>
              <a:ext uri="{FF2B5EF4-FFF2-40B4-BE49-F238E27FC236}">
                <a16:creationId xmlns:a16="http://schemas.microsoft.com/office/drawing/2014/main" id="{C27E4372-5820-4463-B9F9-A90B9F34E434}"/>
              </a:ext>
            </a:extLst>
          </p:cNvPr>
          <p:cNvGraphicFramePr>
            <a:graphicFrameLocks noGrp="1"/>
          </p:cNvGraphicFramePr>
          <p:nvPr>
            <p:ph idx="1"/>
          </p:nvPr>
        </p:nvGraphicFramePr>
        <p:xfrm>
          <a:off x="196850" y="1951038"/>
          <a:ext cx="8793162" cy="3455987"/>
        </p:xfrm>
        <a:graphic>
          <a:graphicData uri="http://schemas.openxmlformats.org/drawingml/2006/table">
            <a:tbl>
              <a:tblPr/>
              <a:tblGrid>
                <a:gridCol w="2700849">
                  <a:extLst>
                    <a:ext uri="{9D8B030D-6E8A-4147-A177-3AD203B41FA5}">
                      <a16:colId xmlns:a16="http://schemas.microsoft.com/office/drawing/2014/main" val="20000"/>
                    </a:ext>
                  </a:extLst>
                </a:gridCol>
                <a:gridCol w="1175709">
                  <a:extLst>
                    <a:ext uri="{9D8B030D-6E8A-4147-A177-3AD203B41FA5}">
                      <a16:colId xmlns:a16="http://schemas.microsoft.com/office/drawing/2014/main" val="20001"/>
                    </a:ext>
                  </a:extLst>
                </a:gridCol>
                <a:gridCol w="902565">
                  <a:extLst>
                    <a:ext uri="{9D8B030D-6E8A-4147-A177-3AD203B41FA5}">
                      <a16:colId xmlns:a16="http://schemas.microsoft.com/office/drawing/2014/main" val="20002"/>
                    </a:ext>
                  </a:extLst>
                </a:gridCol>
                <a:gridCol w="4014039">
                  <a:extLst>
                    <a:ext uri="{9D8B030D-6E8A-4147-A177-3AD203B41FA5}">
                      <a16:colId xmlns:a16="http://schemas.microsoft.com/office/drawing/2014/main" val="20003"/>
                    </a:ext>
                  </a:extLst>
                </a:gridCol>
              </a:tblGrid>
              <a:tr h="9747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dirty="0">
                          <a:ln>
                            <a:noFill/>
                          </a:ln>
                          <a:solidFill>
                            <a:schemeClr val="tx1"/>
                          </a:solidFill>
                          <a:effectLst/>
                          <a:latin typeface="Arial" charset="0"/>
                          <a:cs typeface="Arial" charset="0"/>
                        </a:rPr>
                        <a:t>Pathogènes</a:t>
                      </a:r>
                    </a:p>
                  </a:txBody>
                  <a:tcPr marL="91444" marR="91444"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a:ln>
                            <a:noFill/>
                          </a:ln>
                          <a:solidFill>
                            <a:schemeClr val="tx1"/>
                          </a:solidFill>
                          <a:effectLst/>
                          <a:latin typeface="Arial" charset="0"/>
                          <a:cs typeface="Arial" charset="0"/>
                        </a:rPr>
                        <a:t>Chien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a:ln>
                            <a:noFill/>
                          </a:ln>
                          <a:solidFill>
                            <a:schemeClr val="tx1"/>
                          </a:solidFill>
                          <a:effectLst/>
                          <a:latin typeface="Arial" charset="0"/>
                          <a:cs typeface="Arial" charset="0"/>
                        </a:rPr>
                        <a:t>(%)</a:t>
                      </a:r>
                    </a:p>
                  </a:txBody>
                  <a:tcPr marL="91444" marR="91444"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a:ln>
                            <a:noFill/>
                          </a:ln>
                          <a:solidFill>
                            <a:schemeClr val="tx1"/>
                          </a:solidFill>
                          <a:effectLst/>
                          <a:latin typeface="Arial" charset="0"/>
                          <a:cs typeface="Arial" charset="0"/>
                        </a:rPr>
                        <a:t>Chat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a:ln>
                            <a:noFill/>
                          </a:ln>
                          <a:solidFill>
                            <a:schemeClr val="tx1"/>
                          </a:solidFill>
                          <a:effectLst/>
                          <a:latin typeface="Arial" charset="0"/>
                          <a:cs typeface="Arial" charset="0"/>
                        </a:rPr>
                        <a:t>(%)</a:t>
                      </a:r>
                    </a:p>
                  </a:txBody>
                  <a:tcPr marL="91444" marR="91444"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a:ln>
                            <a:noFill/>
                          </a:ln>
                          <a:solidFill>
                            <a:schemeClr val="tx1"/>
                          </a:solidFill>
                          <a:effectLst/>
                          <a:latin typeface="Arial" charset="0"/>
                          <a:cs typeface="Arial" charset="0"/>
                        </a:rPr>
                        <a:t>Antibiotiques</a:t>
                      </a:r>
                    </a:p>
                  </a:txBody>
                  <a:tcPr marL="91444" marR="91444"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812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dirty="0">
                          <a:ln>
                            <a:noFill/>
                          </a:ln>
                          <a:solidFill>
                            <a:schemeClr val="tx1"/>
                          </a:solidFill>
                          <a:effectLst/>
                          <a:latin typeface="Arial" charset="0"/>
                          <a:cs typeface="Arial" charset="0"/>
                        </a:rPr>
                        <a:t>E coli</a:t>
                      </a:r>
                      <a:r>
                        <a:rPr kumimoji="0" lang="fr-FR" sz="2400" b="0" i="0" u="none" strike="noStrike" cap="none" normalizeH="0" baseline="0" dirty="0">
                          <a:ln>
                            <a:noFill/>
                          </a:ln>
                          <a:solidFill>
                            <a:schemeClr val="tx1"/>
                          </a:solidFill>
                          <a:effectLst/>
                          <a:latin typeface="Arial" charset="0"/>
                          <a:cs typeface="Arial" charset="0"/>
                        </a:rPr>
                        <a:t> </a:t>
                      </a:r>
                      <a:r>
                        <a:rPr kumimoji="0" lang="fr-FR" sz="3200" b="0" i="0" u="none" strike="noStrike" cap="none" normalizeH="0" baseline="0" dirty="0">
                          <a:ln>
                            <a:noFill/>
                          </a:ln>
                          <a:solidFill>
                            <a:srgbClr val="FF0000"/>
                          </a:solidFill>
                          <a:effectLst/>
                          <a:latin typeface="Arial" charset="0"/>
                          <a:cs typeface="Arial" charset="0"/>
                        </a:rPr>
                        <a:t>*</a:t>
                      </a:r>
                      <a:endParaRPr kumimoji="0" lang="fr-FR" sz="2400" b="0" i="1"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dirty="0" err="1">
                          <a:ln>
                            <a:noFill/>
                          </a:ln>
                          <a:solidFill>
                            <a:schemeClr val="tx1"/>
                          </a:solidFill>
                          <a:effectLst/>
                          <a:latin typeface="Arial" charset="0"/>
                          <a:cs typeface="Arial" charset="0"/>
                        </a:rPr>
                        <a:t>Proteus</a:t>
                      </a:r>
                      <a:endParaRPr kumimoji="0" lang="fr-FR" sz="2400" b="0" i="1"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dirty="0">
                          <a:ln>
                            <a:noFill/>
                          </a:ln>
                          <a:solidFill>
                            <a:schemeClr val="tx1"/>
                          </a:solidFill>
                          <a:effectLst/>
                          <a:latin typeface="Arial" charset="0"/>
                          <a:cs typeface="Arial" charset="0"/>
                        </a:rPr>
                        <a:t>Staphylococcus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dirty="0">
                          <a:ln>
                            <a:noFill/>
                          </a:ln>
                          <a:solidFill>
                            <a:schemeClr val="tx1"/>
                          </a:solidFill>
                          <a:effectLst/>
                          <a:latin typeface="Arial" charset="0"/>
                          <a:cs typeface="Arial" charset="0"/>
                        </a:rPr>
                        <a:t>Streptococcus</a:t>
                      </a:r>
                    </a:p>
                  </a:txBody>
                  <a:tcPr marL="91444" marR="91444"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60 - 90</a:t>
                      </a:r>
                    </a:p>
                  </a:txBody>
                  <a:tcPr marL="91444" marR="91444"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75</a:t>
                      </a:r>
                    </a:p>
                  </a:txBody>
                  <a:tcPr marL="91444" marR="91444"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dirty="0">
                          <a:ln>
                            <a:noFill/>
                          </a:ln>
                          <a:solidFill>
                            <a:schemeClr val="tx1"/>
                          </a:solidFill>
                          <a:effectLst/>
                          <a:latin typeface="Arial" charset="0"/>
                          <a:cs typeface="Arial" charset="0"/>
                        </a:rPr>
                        <a:t>Amoxicilline </a:t>
                      </a:r>
                      <a:r>
                        <a:rPr kumimoji="0" lang="fr-FR" sz="1800" b="0" i="0" u="none" strike="noStrike" cap="none" normalizeH="0" baseline="0" dirty="0">
                          <a:ln>
                            <a:noFill/>
                          </a:ln>
                          <a:solidFill>
                            <a:schemeClr val="tx1"/>
                          </a:solidFill>
                          <a:effectLst/>
                          <a:latin typeface="Arial" charset="0"/>
                          <a:cs typeface="Arial" charset="0"/>
                        </a:rPr>
                        <a:t>(ampicilline)</a:t>
                      </a:r>
                      <a:r>
                        <a:rPr kumimoji="0" lang="fr-FR" sz="2400" b="0" i="0" u="none" strike="noStrike" cap="none" normalizeH="0" baseline="0" dirty="0">
                          <a:ln>
                            <a:noFill/>
                          </a:ln>
                          <a:solidFill>
                            <a:schemeClr val="tx1"/>
                          </a:solidFill>
                          <a:effectLst/>
                          <a:latin typeface="Arial" charset="0"/>
                          <a:cs typeface="Arial" charset="0"/>
                        </a:rPr>
                        <a:t> </a:t>
                      </a:r>
                      <a:r>
                        <a:rPr kumimoji="0" lang="fr-FR" sz="3200" b="0" i="0" u="none" strike="noStrike" cap="none" normalizeH="0" baseline="0" dirty="0">
                          <a:ln>
                            <a:noFill/>
                          </a:ln>
                          <a:solidFill>
                            <a:srgbClr val="FF0000"/>
                          </a:solidFill>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Amoxicilline-</a:t>
                      </a:r>
                      <a:r>
                        <a:rPr kumimoji="0" lang="fr-FR" sz="2400" b="0" i="0" u="none" strike="noStrike" cap="none" normalizeH="0" baseline="0" dirty="0" err="1">
                          <a:ln>
                            <a:noFill/>
                          </a:ln>
                          <a:solidFill>
                            <a:schemeClr val="tx1"/>
                          </a:solidFill>
                          <a:effectLst/>
                          <a:latin typeface="Arial" charset="0"/>
                          <a:cs typeface="Arial" charset="0"/>
                        </a:rPr>
                        <a:t>ac</a:t>
                      </a:r>
                      <a:r>
                        <a:rPr kumimoji="0" lang="fr-FR" sz="2400" b="0" i="0" u="none" strike="noStrike" cap="none" normalizeH="0" baseline="0" dirty="0">
                          <a:ln>
                            <a:noFill/>
                          </a:ln>
                          <a:solidFill>
                            <a:schemeClr val="tx1"/>
                          </a:solidFill>
                          <a:effectLst/>
                          <a:latin typeface="Arial" charset="0"/>
                          <a:cs typeface="Arial" charset="0"/>
                        </a:rPr>
                        <a:t> clavulanique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dirty="0" err="1">
                          <a:ln>
                            <a:noFill/>
                          </a:ln>
                          <a:solidFill>
                            <a:schemeClr val="tx1"/>
                          </a:solidFill>
                          <a:effectLst/>
                          <a:latin typeface="Arial" charset="0"/>
                          <a:cs typeface="Arial" charset="0"/>
                        </a:rPr>
                        <a:t>Nitrofurantoïne</a:t>
                      </a:r>
                      <a:r>
                        <a:rPr kumimoji="0" lang="fr-FR" sz="2400" b="0" i="0" u="none" strike="noStrike" cap="none" normalizeH="0" baseline="0" dirty="0">
                          <a:ln>
                            <a:noFill/>
                          </a:ln>
                          <a:solidFill>
                            <a:schemeClr val="tx1"/>
                          </a:solidFill>
                          <a:effectLst/>
                          <a:latin typeface="Arial" charset="0"/>
                          <a:cs typeface="Arial" charset="0"/>
                        </a:rPr>
                        <a:t> </a:t>
                      </a:r>
                      <a:r>
                        <a:rPr kumimoji="0" lang="fr-FR" sz="3200" b="0" i="0" u="none" strike="noStrike" cap="none" normalizeH="0" baseline="0" dirty="0">
                          <a:ln>
                            <a:noFill/>
                          </a:ln>
                          <a:solidFill>
                            <a:schemeClr val="hlink"/>
                          </a:solidFill>
                          <a:effectLst/>
                          <a:latin typeface="Arial" charset="0"/>
                          <a:cs typeface="Arial" charset="0"/>
                        </a:rPr>
                        <a:t>*</a:t>
                      </a:r>
                      <a:endParaRPr kumimoji="0" lang="fr-FR" sz="2400" b="0" i="0" u="none" strike="noStrike" cap="none" normalizeH="0" baseline="0" dirty="0">
                        <a:ln>
                          <a:noFill/>
                        </a:ln>
                        <a:solidFill>
                          <a:schemeClr val="hlink"/>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err="1">
                          <a:ln>
                            <a:noFill/>
                          </a:ln>
                          <a:solidFill>
                            <a:schemeClr val="tx1"/>
                          </a:solidFill>
                          <a:effectLst/>
                          <a:latin typeface="Arial" charset="0"/>
                          <a:cs typeface="Arial" charset="0"/>
                        </a:rPr>
                        <a:t>Triméthoprime</a:t>
                      </a:r>
                      <a:r>
                        <a:rPr kumimoji="0" lang="fr-FR" sz="2400" b="0" i="0" u="none" strike="noStrike" cap="none" normalizeH="0" baseline="0" dirty="0">
                          <a:ln>
                            <a:noFill/>
                          </a:ln>
                          <a:solidFill>
                            <a:schemeClr val="tx1"/>
                          </a:solidFill>
                          <a:effectLst/>
                          <a:latin typeface="Arial" charset="0"/>
                          <a:cs typeface="Arial" charset="0"/>
                        </a:rPr>
                        <a:t>-sulfamide</a:t>
                      </a:r>
                    </a:p>
                  </a:txBody>
                  <a:tcPr marL="91444" marR="91444"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8324" name="Text Box 20">
            <a:extLst>
              <a:ext uri="{FF2B5EF4-FFF2-40B4-BE49-F238E27FC236}">
                <a16:creationId xmlns:a16="http://schemas.microsoft.com/office/drawing/2014/main" id="{C2DDAB0E-3C1C-4A6C-8F51-202888F70E59}"/>
              </a:ext>
            </a:extLst>
          </p:cNvPr>
          <p:cNvSpPr txBox="1">
            <a:spLocks noChangeArrowheads="1"/>
          </p:cNvSpPr>
          <p:nvPr/>
        </p:nvSpPr>
        <p:spPr bwMode="auto">
          <a:xfrm>
            <a:off x="501650" y="5440363"/>
            <a:ext cx="3663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3600">
                <a:solidFill>
                  <a:srgbClr val="FF0000"/>
                </a:solidFill>
              </a:rPr>
              <a:t>*</a:t>
            </a:r>
            <a:r>
              <a:rPr lang="fr-FR" altLang="fr-FR" sz="2800"/>
              <a:t> </a:t>
            </a:r>
            <a:r>
              <a:rPr lang="fr-FR" altLang="fr-FR" sz="2400">
                <a:solidFill>
                  <a:srgbClr val="FF0000"/>
                </a:solidFill>
              </a:rPr>
              <a:t>sauf si beta-lactamases</a:t>
            </a:r>
          </a:p>
        </p:txBody>
      </p:sp>
      <p:sp>
        <p:nvSpPr>
          <p:cNvPr id="98325" name="Text Box 21">
            <a:extLst>
              <a:ext uri="{FF2B5EF4-FFF2-40B4-BE49-F238E27FC236}">
                <a16:creationId xmlns:a16="http://schemas.microsoft.com/office/drawing/2014/main" id="{9E7465EE-8997-4D8A-8ADC-4958AF8E75B2}"/>
              </a:ext>
            </a:extLst>
          </p:cNvPr>
          <p:cNvSpPr txBox="1">
            <a:spLocks noChangeArrowheads="1"/>
          </p:cNvSpPr>
          <p:nvPr/>
        </p:nvSpPr>
        <p:spPr bwMode="auto">
          <a:xfrm>
            <a:off x="501650" y="5932488"/>
            <a:ext cx="2476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3600">
                <a:solidFill>
                  <a:schemeClr val="hlink"/>
                </a:solidFill>
              </a:rPr>
              <a:t>*</a:t>
            </a:r>
            <a:r>
              <a:rPr lang="fr-FR" altLang="fr-FR" sz="2800">
                <a:solidFill>
                  <a:schemeClr val="hlink"/>
                </a:solidFill>
              </a:rPr>
              <a:t> </a:t>
            </a:r>
            <a:r>
              <a:rPr lang="fr-FR" altLang="fr-FR" sz="2400">
                <a:solidFill>
                  <a:schemeClr val="hlink"/>
                </a:solidFill>
              </a:rPr>
              <a:t>sauf si </a:t>
            </a:r>
            <a:r>
              <a:rPr lang="fr-FR" altLang="fr-FR" sz="2400" i="1">
                <a:solidFill>
                  <a:schemeClr val="hlink"/>
                </a:solidFill>
              </a:rPr>
              <a:t>Proteus</a:t>
            </a:r>
          </a:p>
        </p:txBody>
      </p:sp>
      <p:sp>
        <p:nvSpPr>
          <p:cNvPr id="98326" name="Rectangle 22">
            <a:extLst>
              <a:ext uri="{FF2B5EF4-FFF2-40B4-BE49-F238E27FC236}">
                <a16:creationId xmlns:a16="http://schemas.microsoft.com/office/drawing/2014/main" id="{0E57375B-90F9-48FC-88FD-BCB855A404BD}"/>
              </a:ext>
            </a:extLst>
          </p:cNvPr>
          <p:cNvSpPr>
            <a:spLocks noChangeArrowheads="1"/>
          </p:cNvSpPr>
          <p:nvPr/>
        </p:nvSpPr>
        <p:spPr bwMode="auto">
          <a:xfrm>
            <a:off x="3192463" y="1187450"/>
            <a:ext cx="23510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3000" b="1">
                <a:solidFill>
                  <a:schemeClr val="accent2"/>
                </a:solidFill>
              </a:rPr>
              <a:t>CYSTITES</a:t>
            </a:r>
          </a:p>
        </p:txBody>
      </p:sp>
      <p:sp>
        <p:nvSpPr>
          <p:cNvPr id="98327" name="Rectangle 6">
            <a:extLst>
              <a:ext uri="{FF2B5EF4-FFF2-40B4-BE49-F238E27FC236}">
                <a16:creationId xmlns:a16="http://schemas.microsoft.com/office/drawing/2014/main" id="{D3EF9AAA-8118-45DF-8843-9544A230DA1A}"/>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00B8E3C4-0A40-4684-B75B-7608FA41D691}" type="slidenum">
              <a:rPr lang="fr-FR" altLang="fr-FR" sz="1400">
                <a:ea typeface="ＭＳ Ｐゴシック" panose="020B0600070205080204" pitchFamily="34" charset="-128"/>
              </a:rPr>
              <a:pPr algn="r" eaLnBrk="1" hangingPunct="1">
                <a:spcBef>
                  <a:spcPct val="0"/>
                </a:spcBef>
                <a:buFontTx/>
                <a:buNone/>
              </a:pPr>
              <a:t>34</a:t>
            </a:fld>
            <a:endParaRPr lang="fr-FR" altLang="fr-FR" sz="1400">
              <a:ea typeface="ＭＳ Ｐゴシック" panose="020B0600070205080204" pitchFamily="34" charset="-128"/>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5">
            <a:extLst>
              <a:ext uri="{FF2B5EF4-FFF2-40B4-BE49-F238E27FC236}">
                <a16:creationId xmlns:a16="http://schemas.microsoft.com/office/drawing/2014/main" id="{30F88B3A-F0CB-46CD-AF8A-7068E4507910}"/>
              </a:ext>
            </a:extLst>
          </p:cNvPr>
          <p:cNvSpPr>
            <a:spLocks noChangeArrowheads="1"/>
          </p:cNvSpPr>
          <p:nvPr/>
        </p:nvSpPr>
        <p:spPr bwMode="auto">
          <a:xfrm>
            <a:off x="141288" y="265113"/>
            <a:ext cx="8834437" cy="647700"/>
          </a:xfrm>
          <a:prstGeom prst="rect">
            <a:avLst/>
          </a:prstGeom>
          <a:noFill/>
          <a:ln w="254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3600" b="1">
                <a:solidFill>
                  <a:schemeClr val="tx2"/>
                </a:solidFill>
              </a:rPr>
              <a:t>Risques liés aux céphalosporines</a:t>
            </a:r>
          </a:p>
        </p:txBody>
      </p:sp>
      <p:sp>
        <p:nvSpPr>
          <p:cNvPr id="100355" name="Rectangle 6">
            <a:extLst>
              <a:ext uri="{FF2B5EF4-FFF2-40B4-BE49-F238E27FC236}">
                <a16:creationId xmlns:a16="http://schemas.microsoft.com/office/drawing/2014/main" id="{D77DA030-63F1-4055-A1CD-72F0F7032DF6}"/>
              </a:ext>
            </a:extLst>
          </p:cNvPr>
          <p:cNvSpPr>
            <a:spLocks noChangeArrowheads="1"/>
          </p:cNvSpPr>
          <p:nvPr/>
        </p:nvSpPr>
        <p:spPr bwMode="auto">
          <a:xfrm>
            <a:off x="527050" y="998538"/>
            <a:ext cx="90154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Sélection de souches résistantes porteuses de BLSE</a:t>
            </a:r>
          </a:p>
        </p:txBody>
      </p:sp>
      <p:sp>
        <p:nvSpPr>
          <p:cNvPr id="100356" name="Rectangle 6">
            <a:extLst>
              <a:ext uri="{FF2B5EF4-FFF2-40B4-BE49-F238E27FC236}">
                <a16:creationId xmlns:a16="http://schemas.microsoft.com/office/drawing/2014/main" id="{33FBDBC3-456E-45DE-BD13-FF6567F5E5B0}"/>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0030065D-A547-4EE7-924B-26DACFC102A5}" type="slidenum">
              <a:rPr lang="fr-FR" altLang="fr-FR" sz="1400">
                <a:ea typeface="ＭＳ Ｐゴシック" panose="020B0600070205080204" pitchFamily="34" charset="-128"/>
              </a:rPr>
              <a:pPr algn="r" eaLnBrk="1" hangingPunct="1">
                <a:spcBef>
                  <a:spcPct val="0"/>
                </a:spcBef>
                <a:buFontTx/>
                <a:buNone/>
              </a:pPr>
              <a:t>35</a:t>
            </a:fld>
            <a:endParaRPr lang="fr-FR" altLang="fr-FR" sz="1400">
              <a:ea typeface="ＭＳ Ｐゴシック" panose="020B0600070205080204" pitchFamily="34" charset="-128"/>
            </a:endParaRPr>
          </a:p>
        </p:txBody>
      </p:sp>
      <p:sp>
        <p:nvSpPr>
          <p:cNvPr id="100357" name="ZoneTexte 7">
            <a:extLst>
              <a:ext uri="{FF2B5EF4-FFF2-40B4-BE49-F238E27FC236}">
                <a16:creationId xmlns:a16="http://schemas.microsoft.com/office/drawing/2014/main" id="{A6A5AE7B-4E83-49F5-9A18-9515A6651720}"/>
              </a:ext>
            </a:extLst>
          </p:cNvPr>
          <p:cNvSpPr txBox="1">
            <a:spLocks noChangeArrowheads="1"/>
          </p:cNvSpPr>
          <p:nvPr/>
        </p:nvSpPr>
        <p:spPr bwMode="auto">
          <a:xfrm>
            <a:off x="6421438" y="1739900"/>
            <a:ext cx="960437" cy="3381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fr-FR" altLang="fr-FR" sz="1600" b="1"/>
              <a:t>Coli ITU</a:t>
            </a:r>
          </a:p>
        </p:txBody>
      </p:sp>
      <p:pic>
        <p:nvPicPr>
          <p:cNvPr id="100358" name="Picture 4">
            <a:extLst>
              <a:ext uri="{FF2B5EF4-FFF2-40B4-BE49-F238E27FC236}">
                <a16:creationId xmlns:a16="http://schemas.microsoft.com/office/drawing/2014/main" id="{3B1A9ACE-AB74-4803-815E-0EF8FAE44A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1684338"/>
            <a:ext cx="5310187" cy="2347912"/>
          </a:xfrm>
          <a:prstGeom prst="rect">
            <a:avLst/>
          </a:prstGeom>
          <a:noFill/>
          <a:ln w="12700">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359" name="ZoneTexte 7">
            <a:extLst>
              <a:ext uri="{FF2B5EF4-FFF2-40B4-BE49-F238E27FC236}">
                <a16:creationId xmlns:a16="http://schemas.microsoft.com/office/drawing/2014/main" id="{0264C6B5-03E5-471E-8674-B46D4E32514E}"/>
              </a:ext>
            </a:extLst>
          </p:cNvPr>
          <p:cNvSpPr txBox="1">
            <a:spLocks noChangeArrowheads="1"/>
          </p:cNvSpPr>
          <p:nvPr/>
        </p:nvSpPr>
        <p:spPr bwMode="auto">
          <a:xfrm>
            <a:off x="7315200" y="3252788"/>
            <a:ext cx="1196975" cy="3381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fr-FR" altLang="fr-FR" sz="1600" b="1"/>
              <a:t>26% BLSE</a:t>
            </a:r>
          </a:p>
        </p:txBody>
      </p:sp>
      <p:pic>
        <p:nvPicPr>
          <p:cNvPr id="100360" name="Image 1">
            <a:extLst>
              <a:ext uri="{FF2B5EF4-FFF2-40B4-BE49-F238E27FC236}">
                <a16:creationId xmlns:a16="http://schemas.microsoft.com/office/drawing/2014/main" id="{71CA1D32-7416-4D32-84F4-DC167B1E820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08425" y="3925888"/>
            <a:ext cx="5067300" cy="2697162"/>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100361" name="ZoneTexte 7">
            <a:extLst>
              <a:ext uri="{FF2B5EF4-FFF2-40B4-BE49-F238E27FC236}">
                <a16:creationId xmlns:a16="http://schemas.microsoft.com/office/drawing/2014/main" id="{BD70692B-04C7-4062-B3AA-7FB7578D8270}"/>
              </a:ext>
            </a:extLst>
          </p:cNvPr>
          <p:cNvSpPr txBox="1">
            <a:spLocks noChangeArrowheads="1"/>
          </p:cNvSpPr>
          <p:nvPr/>
        </p:nvSpPr>
        <p:spPr bwMode="auto">
          <a:xfrm>
            <a:off x="5749925" y="2354263"/>
            <a:ext cx="1084263" cy="339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fr-FR" altLang="fr-FR" sz="1600" b="1"/>
              <a:t>7% BLSE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a:extLst>
              <a:ext uri="{FF2B5EF4-FFF2-40B4-BE49-F238E27FC236}">
                <a16:creationId xmlns:a16="http://schemas.microsoft.com/office/drawing/2014/main" id="{ACB26C44-FCEE-4744-B8F5-B2BEA6A363A9}"/>
              </a:ext>
            </a:extLst>
          </p:cNvPr>
          <p:cNvSpPr>
            <a:spLocks noChangeArrowheads="1"/>
          </p:cNvSpPr>
          <p:nvPr/>
        </p:nvSpPr>
        <p:spPr bwMode="auto">
          <a:xfrm>
            <a:off x="141288" y="265113"/>
            <a:ext cx="8834437" cy="647700"/>
          </a:xfrm>
          <a:prstGeom prst="rect">
            <a:avLst/>
          </a:prstGeom>
          <a:noFill/>
          <a:ln w="254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3600" b="1">
                <a:solidFill>
                  <a:schemeClr val="tx2"/>
                </a:solidFill>
              </a:rPr>
              <a:t>Risques liés aux céphalosporines</a:t>
            </a:r>
          </a:p>
        </p:txBody>
      </p:sp>
      <p:sp>
        <p:nvSpPr>
          <p:cNvPr id="102403" name="Rectangle 6">
            <a:extLst>
              <a:ext uri="{FF2B5EF4-FFF2-40B4-BE49-F238E27FC236}">
                <a16:creationId xmlns:a16="http://schemas.microsoft.com/office/drawing/2014/main" id="{930FECBF-668E-4FED-8313-C2936B0D0036}"/>
              </a:ext>
            </a:extLst>
          </p:cNvPr>
          <p:cNvSpPr>
            <a:spLocks noChangeArrowheads="1"/>
          </p:cNvSpPr>
          <p:nvPr/>
        </p:nvSpPr>
        <p:spPr bwMode="auto">
          <a:xfrm>
            <a:off x="50800" y="1084263"/>
            <a:ext cx="90154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600"/>
              <a:t>Sélection de souches résistantes porteuses de BLSE</a:t>
            </a:r>
          </a:p>
        </p:txBody>
      </p:sp>
      <p:sp>
        <p:nvSpPr>
          <p:cNvPr id="102404" name="Rectangle 6">
            <a:extLst>
              <a:ext uri="{FF2B5EF4-FFF2-40B4-BE49-F238E27FC236}">
                <a16:creationId xmlns:a16="http://schemas.microsoft.com/office/drawing/2014/main" id="{28D4D491-DF1B-464B-A222-EB504BAC9594}"/>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0CD4E37C-4481-4E51-885E-7B1C0DF63E02}" type="slidenum">
              <a:rPr lang="fr-FR" altLang="fr-FR" sz="1400">
                <a:ea typeface="ＭＳ Ｐゴシック" panose="020B0600070205080204" pitchFamily="34" charset="-128"/>
              </a:rPr>
              <a:pPr algn="r" eaLnBrk="1" hangingPunct="1">
                <a:spcBef>
                  <a:spcPct val="0"/>
                </a:spcBef>
                <a:buFontTx/>
                <a:buNone/>
              </a:pPr>
              <a:t>36</a:t>
            </a:fld>
            <a:endParaRPr lang="fr-FR" altLang="fr-FR" sz="1400">
              <a:ea typeface="ＭＳ Ｐゴシック" panose="020B0600070205080204" pitchFamily="34" charset="-128"/>
            </a:endParaRPr>
          </a:p>
        </p:txBody>
      </p:sp>
      <p:pic>
        <p:nvPicPr>
          <p:cNvPr id="102405" name="Picture 2">
            <a:extLst>
              <a:ext uri="{FF2B5EF4-FFF2-40B4-BE49-F238E27FC236}">
                <a16:creationId xmlns:a16="http://schemas.microsoft.com/office/drawing/2014/main" id="{14E7D828-9B9F-490B-BE4E-6A907A242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1854200"/>
            <a:ext cx="5411787" cy="1514475"/>
          </a:xfrm>
          <a:prstGeom prst="rect">
            <a:avLst/>
          </a:prstGeom>
          <a:noFill/>
          <a:ln w="12700">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102406" name="ZoneTexte 1">
            <a:extLst>
              <a:ext uri="{FF2B5EF4-FFF2-40B4-BE49-F238E27FC236}">
                <a16:creationId xmlns:a16="http://schemas.microsoft.com/office/drawing/2014/main" id="{8B76B254-1E95-4946-B990-A5BE089789A7}"/>
              </a:ext>
            </a:extLst>
          </p:cNvPr>
          <p:cNvSpPr txBox="1">
            <a:spLocks noChangeArrowheads="1"/>
          </p:cNvSpPr>
          <p:nvPr/>
        </p:nvSpPr>
        <p:spPr bwMode="auto">
          <a:xfrm>
            <a:off x="5883275" y="3403600"/>
            <a:ext cx="2827338" cy="5857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fr-FR" altLang="fr-FR" sz="1600" b="1"/>
              <a:t>Coli fécaux :</a:t>
            </a:r>
          </a:p>
          <a:p>
            <a:pPr algn="ctr">
              <a:spcBef>
                <a:spcPct val="0"/>
              </a:spcBef>
              <a:buFontTx/>
              <a:buNone/>
            </a:pPr>
            <a:r>
              <a:rPr lang="fr-FR" altLang="fr-FR" sz="1600" b="1"/>
              <a:t>BLSE chez 18% des chiens</a:t>
            </a:r>
          </a:p>
        </p:txBody>
      </p:sp>
      <p:pic>
        <p:nvPicPr>
          <p:cNvPr id="2" name="Image 1">
            <a:extLst>
              <a:ext uri="{FF2B5EF4-FFF2-40B4-BE49-F238E27FC236}">
                <a16:creationId xmlns:a16="http://schemas.microsoft.com/office/drawing/2014/main" id="{506734FC-6006-4738-9959-542584726DE9}"/>
              </a:ext>
            </a:extLst>
          </p:cNvPr>
          <p:cNvPicPr>
            <a:picLocks noChangeAspect="1"/>
          </p:cNvPicPr>
          <p:nvPr/>
        </p:nvPicPr>
        <p:blipFill>
          <a:blip r:embed="rId4"/>
          <a:stretch>
            <a:fillRect/>
          </a:stretch>
        </p:blipFill>
        <p:spPr>
          <a:xfrm>
            <a:off x="141288" y="3548063"/>
            <a:ext cx="5106987" cy="3119437"/>
          </a:xfrm>
          <a:prstGeom prst="rect">
            <a:avLst/>
          </a:prstGeom>
          <a:ln>
            <a:solidFill>
              <a:schemeClr val="accent2">
                <a:lumMod val="60000"/>
                <a:lumOff val="40000"/>
              </a:schemeClr>
            </a:solidFill>
          </a:ln>
        </p:spPr>
      </p:pic>
      <p:sp>
        <p:nvSpPr>
          <p:cNvPr id="102408" name="ZoneTexte 2">
            <a:extLst>
              <a:ext uri="{FF2B5EF4-FFF2-40B4-BE49-F238E27FC236}">
                <a16:creationId xmlns:a16="http://schemas.microsoft.com/office/drawing/2014/main" id="{37A9564A-3652-4DA1-A0FE-DFED73C03260}"/>
              </a:ext>
            </a:extLst>
          </p:cNvPr>
          <p:cNvSpPr txBox="1">
            <a:spLocks noChangeArrowheads="1"/>
          </p:cNvSpPr>
          <p:nvPr/>
        </p:nvSpPr>
        <p:spPr bwMode="auto">
          <a:xfrm>
            <a:off x="6107113" y="2543175"/>
            <a:ext cx="6508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fr-FR" altLang="fr-FR" sz="1600"/>
              <a:t>Paris</a:t>
            </a:r>
          </a:p>
        </p:txBody>
      </p:sp>
      <p:sp>
        <p:nvSpPr>
          <p:cNvPr id="102409" name="ZoneTexte 10">
            <a:extLst>
              <a:ext uri="{FF2B5EF4-FFF2-40B4-BE49-F238E27FC236}">
                <a16:creationId xmlns:a16="http://schemas.microsoft.com/office/drawing/2014/main" id="{21C3D6EF-3A1F-4461-9EBE-123B57202E39}"/>
              </a:ext>
            </a:extLst>
          </p:cNvPr>
          <p:cNvSpPr txBox="1">
            <a:spLocks noChangeArrowheads="1"/>
          </p:cNvSpPr>
          <p:nvPr/>
        </p:nvSpPr>
        <p:spPr bwMode="auto">
          <a:xfrm>
            <a:off x="6107113" y="4662488"/>
            <a:ext cx="1003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fr-FR" altLang="fr-FR" sz="1600"/>
              <a:t>Toulouse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07CB5D86-09CD-4502-8DC3-A23488EFD6F9}"/>
              </a:ext>
            </a:extLst>
          </p:cNvPr>
          <p:cNvSpPr>
            <a:spLocks noGrp="1" noChangeArrowheads="1"/>
          </p:cNvSpPr>
          <p:nvPr>
            <p:ph type="title"/>
          </p:nvPr>
        </p:nvSpPr>
        <p:spPr>
          <a:xfrm>
            <a:off x="182563" y="188913"/>
            <a:ext cx="8778875" cy="647700"/>
          </a:xfrm>
        </p:spPr>
        <p:txBody>
          <a:bodyPr/>
          <a:lstStyle/>
          <a:p>
            <a:pPr eaLnBrk="1" hangingPunct="1"/>
            <a:r>
              <a:rPr lang="fr-FR" altLang="fr-FR" sz="3600"/>
              <a:t>Antibiotiques de première intention</a:t>
            </a:r>
          </a:p>
        </p:txBody>
      </p:sp>
      <p:sp>
        <p:nvSpPr>
          <p:cNvPr id="104451" name="Rectangle 3">
            <a:extLst>
              <a:ext uri="{FF2B5EF4-FFF2-40B4-BE49-F238E27FC236}">
                <a16:creationId xmlns:a16="http://schemas.microsoft.com/office/drawing/2014/main" id="{1DE5D3CE-D666-4A72-BEFC-39E2E5EE3527}"/>
              </a:ext>
            </a:extLst>
          </p:cNvPr>
          <p:cNvSpPr>
            <a:spLocks noGrp="1" noChangeArrowheads="1"/>
          </p:cNvSpPr>
          <p:nvPr>
            <p:ph type="body" idx="1"/>
          </p:nvPr>
        </p:nvSpPr>
        <p:spPr>
          <a:xfrm>
            <a:off x="266700" y="1763713"/>
            <a:ext cx="8686800" cy="5026025"/>
          </a:xfrm>
        </p:spPr>
        <p:txBody>
          <a:bodyPr/>
          <a:lstStyle/>
          <a:p>
            <a:pPr eaLnBrk="1" hangingPunct="1"/>
            <a:r>
              <a:rPr lang="fr-FR" altLang="fr-FR" sz="2400">
                <a:solidFill>
                  <a:schemeClr val="accent2"/>
                </a:solidFill>
              </a:rPr>
              <a:t>Pharmacocinétique</a:t>
            </a:r>
          </a:p>
          <a:p>
            <a:pPr lvl="1" eaLnBrk="1" hangingPunct="1"/>
            <a:r>
              <a:rPr lang="fr-FR" altLang="fr-FR" sz="2000"/>
              <a:t>Peu lipophiles et acides faibles</a:t>
            </a:r>
          </a:p>
          <a:p>
            <a:pPr lvl="1" eaLnBrk="1" hangingPunct="1"/>
            <a:r>
              <a:rPr lang="fr-FR" altLang="fr-FR" sz="2000" b="1">
                <a:solidFill>
                  <a:srgbClr val="990000"/>
                </a:solidFill>
              </a:rPr>
              <a:t>Biodispo VO : Amox &gt; Ampi</a:t>
            </a:r>
          </a:p>
          <a:p>
            <a:pPr lvl="2" eaLnBrk="1" hangingPunct="1"/>
            <a:r>
              <a:rPr lang="fr-FR" altLang="fr-FR" sz="1800" b="1">
                <a:solidFill>
                  <a:srgbClr val="990000"/>
                </a:solidFill>
              </a:rPr>
              <a:t>Prise en compte dans les doses: Dose Ampi &gt; Dose Amox</a:t>
            </a:r>
          </a:p>
          <a:p>
            <a:pPr lvl="2" eaLnBrk="1" hangingPunct="1"/>
            <a:r>
              <a:rPr lang="fr-FR" altLang="fr-FR" sz="1800" b="1">
                <a:solidFill>
                  <a:srgbClr val="990000"/>
                </a:solidFill>
              </a:rPr>
              <a:t>MAIS la fration non absorbée exerce une pression de sélection sur la flore digestive</a:t>
            </a:r>
          </a:p>
          <a:p>
            <a:pPr lvl="1" eaLnBrk="1" hangingPunct="1"/>
            <a:r>
              <a:rPr lang="fr-FR" altLang="fr-FR" sz="2000"/>
              <a:t>Ampi/Amox : activité diminuée par un pH urinaire alcalin</a:t>
            </a:r>
          </a:p>
          <a:p>
            <a:pPr lvl="1" eaLnBrk="1" hangingPunct="1"/>
            <a:r>
              <a:rPr lang="fr-FR" altLang="fr-FR" sz="2000"/>
              <a:t>Volumes de distribution faibles</a:t>
            </a:r>
          </a:p>
          <a:p>
            <a:pPr lvl="1" eaLnBrk="1" hangingPunct="1"/>
            <a:r>
              <a:rPr lang="fr-FR" altLang="fr-FR" sz="2000"/>
              <a:t>Conc &lt; seuil thérap dans les fluides prostatiques</a:t>
            </a:r>
          </a:p>
          <a:p>
            <a:pPr lvl="1" eaLnBrk="1" hangingPunct="1"/>
            <a:r>
              <a:rPr lang="fr-FR" altLang="fr-FR" sz="2000"/>
              <a:t>Temps de demi-vie courts (sauf cefovécine)</a:t>
            </a:r>
          </a:p>
          <a:p>
            <a:pPr lvl="1" eaLnBrk="1" hangingPunct="1"/>
            <a:r>
              <a:rPr lang="fr-FR" altLang="fr-FR" sz="2000"/>
              <a:t>Fraction éliminée par sécrétion biliaire : impact flores digestive même après injectable</a:t>
            </a:r>
          </a:p>
        </p:txBody>
      </p:sp>
      <p:sp>
        <p:nvSpPr>
          <p:cNvPr id="104452" name="Text Box 4">
            <a:extLst>
              <a:ext uri="{FF2B5EF4-FFF2-40B4-BE49-F238E27FC236}">
                <a16:creationId xmlns:a16="http://schemas.microsoft.com/office/drawing/2014/main" id="{E763836A-7C56-4A16-AD50-0E33EA384380}"/>
              </a:ext>
            </a:extLst>
          </p:cNvPr>
          <p:cNvSpPr txBox="1">
            <a:spLocks noChangeArrowheads="1"/>
          </p:cNvSpPr>
          <p:nvPr/>
        </p:nvSpPr>
        <p:spPr bwMode="auto">
          <a:xfrm>
            <a:off x="2946400" y="928688"/>
            <a:ext cx="33258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b="1">
                <a:solidFill>
                  <a:srgbClr val="990000"/>
                </a:solidFill>
              </a:rPr>
              <a:t>Beta-lactamines</a:t>
            </a:r>
          </a:p>
        </p:txBody>
      </p:sp>
      <p:sp>
        <p:nvSpPr>
          <p:cNvPr id="104453" name="Rectangle 6">
            <a:extLst>
              <a:ext uri="{FF2B5EF4-FFF2-40B4-BE49-F238E27FC236}">
                <a16:creationId xmlns:a16="http://schemas.microsoft.com/office/drawing/2014/main" id="{C03270DA-29F2-44F4-9A7F-BE78295598DC}"/>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C010C585-E1C3-4598-9929-D19814AF8128}" type="slidenum">
              <a:rPr lang="fr-FR" altLang="fr-FR" sz="1400">
                <a:ea typeface="ＭＳ Ｐゴシック" panose="020B0600070205080204" pitchFamily="34" charset="-128"/>
              </a:rPr>
              <a:pPr algn="r" eaLnBrk="1" hangingPunct="1">
                <a:spcBef>
                  <a:spcPct val="0"/>
                </a:spcBef>
                <a:buFontTx/>
                <a:buNone/>
              </a:pPr>
              <a:t>37</a:t>
            </a:fld>
            <a:endParaRPr lang="fr-FR" altLang="fr-FR" sz="1400">
              <a:ea typeface="ＭＳ Ｐゴシック" panose="020B0600070205080204" pitchFamily="34"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2A41963C-A6E0-4E4C-BD97-AC1AB052FD64}"/>
              </a:ext>
            </a:extLst>
          </p:cNvPr>
          <p:cNvSpPr>
            <a:spLocks noGrp="1" noChangeArrowheads="1"/>
          </p:cNvSpPr>
          <p:nvPr>
            <p:ph type="title"/>
          </p:nvPr>
        </p:nvSpPr>
        <p:spPr>
          <a:xfrm>
            <a:off x="182563" y="188913"/>
            <a:ext cx="8778875" cy="647700"/>
          </a:xfrm>
        </p:spPr>
        <p:txBody>
          <a:bodyPr/>
          <a:lstStyle/>
          <a:p>
            <a:pPr eaLnBrk="1" hangingPunct="1"/>
            <a:r>
              <a:rPr lang="fr-FR" altLang="fr-FR" sz="3600"/>
              <a:t>Antibiotiques de première intention</a:t>
            </a:r>
          </a:p>
        </p:txBody>
      </p:sp>
      <p:sp>
        <p:nvSpPr>
          <p:cNvPr id="106499" name="Rectangle 3">
            <a:extLst>
              <a:ext uri="{FF2B5EF4-FFF2-40B4-BE49-F238E27FC236}">
                <a16:creationId xmlns:a16="http://schemas.microsoft.com/office/drawing/2014/main" id="{967A1698-71E6-4509-ACB1-53F0FA992BBF}"/>
              </a:ext>
            </a:extLst>
          </p:cNvPr>
          <p:cNvSpPr>
            <a:spLocks noGrp="1" noChangeArrowheads="1"/>
          </p:cNvSpPr>
          <p:nvPr>
            <p:ph type="body" idx="1"/>
          </p:nvPr>
        </p:nvSpPr>
        <p:spPr>
          <a:xfrm>
            <a:off x="182563" y="1990725"/>
            <a:ext cx="8502650" cy="4524375"/>
          </a:xfrm>
        </p:spPr>
        <p:txBody>
          <a:bodyPr/>
          <a:lstStyle/>
          <a:p>
            <a:pPr eaLnBrk="1" hangingPunct="1"/>
            <a:r>
              <a:rPr lang="fr-FR" altLang="fr-FR" sz="2400">
                <a:solidFill>
                  <a:schemeClr val="accent2"/>
                </a:solidFill>
              </a:rPr>
              <a:t>Pharmacocinétique</a:t>
            </a:r>
          </a:p>
          <a:p>
            <a:pPr lvl="1" eaLnBrk="1" hangingPunct="1"/>
            <a:r>
              <a:rPr lang="fr-FR" altLang="fr-FR" sz="2000"/>
              <a:t>Base et acides faibles, larges volumes de distribution</a:t>
            </a:r>
          </a:p>
          <a:p>
            <a:pPr lvl="1" eaLnBrk="1" hangingPunct="1"/>
            <a:r>
              <a:rPr lang="fr-FR" altLang="fr-FR" sz="2000"/>
              <a:t>Pénètrent la prostate</a:t>
            </a:r>
          </a:p>
          <a:p>
            <a:pPr lvl="1" eaLnBrk="1" hangingPunct="1"/>
            <a:r>
              <a:rPr lang="fr-FR" altLang="fr-FR" sz="2000"/>
              <a:t>Sulfamides inactifs en présence de pus</a:t>
            </a:r>
          </a:p>
          <a:p>
            <a:pPr lvl="1" eaLnBrk="1" hangingPunct="1"/>
            <a:endParaRPr lang="fr-FR" altLang="fr-FR" sz="2000"/>
          </a:p>
          <a:p>
            <a:pPr eaLnBrk="1" hangingPunct="1"/>
            <a:r>
              <a:rPr lang="fr-FR" altLang="fr-FR" sz="2400">
                <a:solidFill>
                  <a:schemeClr val="accent2"/>
                </a:solidFill>
              </a:rPr>
              <a:t>L’association est-elle réellement synergique ?</a:t>
            </a:r>
          </a:p>
          <a:p>
            <a:pPr lvl="1" eaLnBrk="1" hangingPunct="1"/>
            <a:r>
              <a:rPr lang="fr-FR" altLang="fr-FR" sz="2000"/>
              <a:t>Le rapport de doses (1/5, TMP/Sulfa) de toutes les formulations sulfa-TMP est issu de la médecine humaine (Bactrim)</a:t>
            </a:r>
          </a:p>
          <a:p>
            <a:pPr lvl="1" eaLnBrk="1" hangingPunct="1"/>
            <a:r>
              <a:rPr lang="fr-FR" altLang="fr-FR" sz="2000"/>
              <a:t>Chez l’Homme les t1/2 triméthoprime et sulfaméthoxazole sont similaires : maintien dans le temps du ratio de concentrations synergique</a:t>
            </a:r>
          </a:p>
          <a:p>
            <a:pPr lvl="1" eaLnBrk="1" hangingPunct="1"/>
            <a:r>
              <a:rPr lang="fr-FR" altLang="fr-FR" sz="2000"/>
              <a:t>CES CONDITIONS NE SE VERIFIENT PAS CHEZ LES ANIMAUX</a:t>
            </a:r>
            <a:endParaRPr lang="fr-FR" altLang="fr-FR" sz="2400"/>
          </a:p>
          <a:p>
            <a:pPr eaLnBrk="1" hangingPunct="1"/>
            <a:endParaRPr lang="fr-FR" altLang="fr-FR" sz="2400"/>
          </a:p>
        </p:txBody>
      </p:sp>
      <p:sp>
        <p:nvSpPr>
          <p:cNvPr id="106500" name="Text Box 4">
            <a:extLst>
              <a:ext uri="{FF2B5EF4-FFF2-40B4-BE49-F238E27FC236}">
                <a16:creationId xmlns:a16="http://schemas.microsoft.com/office/drawing/2014/main" id="{D1AF9A25-5854-48FE-AAD9-5F0240AD7751}"/>
              </a:ext>
            </a:extLst>
          </p:cNvPr>
          <p:cNvSpPr txBox="1">
            <a:spLocks noChangeArrowheads="1"/>
          </p:cNvSpPr>
          <p:nvPr/>
        </p:nvSpPr>
        <p:spPr bwMode="auto">
          <a:xfrm>
            <a:off x="1925638" y="1233488"/>
            <a:ext cx="508158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b="1">
                <a:solidFill>
                  <a:srgbClr val="990000"/>
                </a:solidFill>
              </a:rPr>
              <a:t>Triméthoprime-sulfamide</a:t>
            </a:r>
          </a:p>
        </p:txBody>
      </p:sp>
      <p:sp>
        <p:nvSpPr>
          <p:cNvPr id="106501" name="Rectangle 6">
            <a:extLst>
              <a:ext uri="{FF2B5EF4-FFF2-40B4-BE49-F238E27FC236}">
                <a16:creationId xmlns:a16="http://schemas.microsoft.com/office/drawing/2014/main" id="{105CD121-1673-413E-8CFA-852C94380365}"/>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5049D144-C4BE-43D2-BAE3-A7677DCB4827}" type="slidenum">
              <a:rPr lang="fr-FR" altLang="fr-FR" sz="1400">
                <a:ea typeface="ＭＳ Ｐゴシック" panose="020B0600070205080204" pitchFamily="34" charset="-128"/>
              </a:rPr>
              <a:pPr algn="r" eaLnBrk="1" hangingPunct="1">
                <a:spcBef>
                  <a:spcPct val="0"/>
                </a:spcBef>
                <a:buFontTx/>
                <a:buNone/>
              </a:pPr>
              <a:t>38</a:t>
            </a:fld>
            <a:endParaRPr lang="fr-FR" altLang="fr-FR" sz="1400">
              <a:ea typeface="ＭＳ Ｐゴシック" panose="020B0600070205080204" pitchFamily="34" charset="-12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2B069493-487F-4E37-AD13-45744E55AE1A}"/>
              </a:ext>
            </a:extLst>
          </p:cNvPr>
          <p:cNvSpPr>
            <a:spLocks noGrp="1" noChangeArrowheads="1"/>
          </p:cNvSpPr>
          <p:nvPr>
            <p:ph type="title"/>
          </p:nvPr>
        </p:nvSpPr>
        <p:spPr>
          <a:xfrm>
            <a:off x="182563" y="188913"/>
            <a:ext cx="8778875" cy="647700"/>
          </a:xfrm>
        </p:spPr>
        <p:txBody>
          <a:bodyPr/>
          <a:lstStyle/>
          <a:p>
            <a:pPr eaLnBrk="1" hangingPunct="1"/>
            <a:r>
              <a:rPr lang="fr-FR" altLang="fr-FR" sz="3600"/>
              <a:t>Antibiotiques de première intention</a:t>
            </a:r>
          </a:p>
        </p:txBody>
      </p:sp>
      <p:sp>
        <p:nvSpPr>
          <p:cNvPr id="108547" name="Text Box 3">
            <a:extLst>
              <a:ext uri="{FF2B5EF4-FFF2-40B4-BE49-F238E27FC236}">
                <a16:creationId xmlns:a16="http://schemas.microsoft.com/office/drawing/2014/main" id="{9B3F724F-E482-4EFA-BD9B-A2144AA28B3A}"/>
              </a:ext>
            </a:extLst>
          </p:cNvPr>
          <p:cNvSpPr txBox="1">
            <a:spLocks noChangeArrowheads="1"/>
          </p:cNvSpPr>
          <p:nvPr/>
        </p:nvSpPr>
        <p:spPr bwMode="auto">
          <a:xfrm>
            <a:off x="3006725" y="1027113"/>
            <a:ext cx="31432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b="1">
                <a:solidFill>
                  <a:srgbClr val="990000"/>
                </a:solidFill>
              </a:rPr>
              <a:t>Nitrofurantoïne</a:t>
            </a:r>
          </a:p>
        </p:txBody>
      </p:sp>
      <p:sp>
        <p:nvSpPr>
          <p:cNvPr id="108548" name="Rectangle 4">
            <a:extLst>
              <a:ext uri="{FF2B5EF4-FFF2-40B4-BE49-F238E27FC236}">
                <a16:creationId xmlns:a16="http://schemas.microsoft.com/office/drawing/2014/main" id="{B48402F9-FE21-4FC1-8ABF-0F8F9925E48F}"/>
              </a:ext>
            </a:extLst>
          </p:cNvPr>
          <p:cNvSpPr>
            <a:spLocks noGrp="1" noChangeArrowheads="1"/>
          </p:cNvSpPr>
          <p:nvPr>
            <p:ph type="body" idx="1"/>
          </p:nvPr>
        </p:nvSpPr>
        <p:spPr>
          <a:xfrm>
            <a:off x="290513" y="1719263"/>
            <a:ext cx="8550275" cy="4694237"/>
          </a:xfrm>
          <a:noFill/>
        </p:spPr>
        <p:txBody>
          <a:bodyPr/>
          <a:lstStyle/>
          <a:p>
            <a:pPr eaLnBrk="1" hangingPunct="1"/>
            <a:r>
              <a:rPr lang="fr-FR" altLang="fr-FR"/>
              <a:t>Activation donnant des composés intermédiaires responsables de l’activité</a:t>
            </a:r>
          </a:p>
          <a:p>
            <a:pPr lvl="3" eaLnBrk="1" hangingPunct="1"/>
            <a:endParaRPr lang="fr-FR" altLang="fr-FR"/>
          </a:p>
          <a:p>
            <a:pPr eaLnBrk="1" hangingPunct="1"/>
            <a:r>
              <a:rPr lang="fr-FR" altLang="fr-FR">
                <a:solidFill>
                  <a:schemeClr val="accent2"/>
                </a:solidFill>
              </a:rPr>
              <a:t>Pharmacocinétique</a:t>
            </a:r>
          </a:p>
          <a:p>
            <a:pPr lvl="1" eaLnBrk="1" hangingPunct="1"/>
            <a:r>
              <a:rPr lang="fr-FR" altLang="fr-FR"/>
              <a:t>Elimination très rapide (t1/2=0.5 à 1h)</a:t>
            </a:r>
          </a:p>
          <a:p>
            <a:pPr lvl="1" eaLnBrk="1" hangingPunct="1"/>
            <a:r>
              <a:rPr lang="fr-FR" altLang="fr-FR"/>
              <a:t>pas d’effet systémique : non utilisable si atteinte tissulaire ou risque de bactériémie (pyélonéphrite aiguë)</a:t>
            </a:r>
          </a:p>
          <a:p>
            <a:pPr lvl="1" eaLnBrk="1" hangingPunct="1"/>
            <a:r>
              <a:rPr lang="fr-FR" altLang="fr-FR"/>
              <a:t>Activité diminuée par un pH urinaire alcalin</a:t>
            </a:r>
          </a:p>
          <a:p>
            <a:pPr lvl="1" eaLnBrk="1" hangingPunct="1"/>
            <a:endParaRPr lang="fr-FR" altLang="fr-FR"/>
          </a:p>
        </p:txBody>
      </p:sp>
      <p:sp>
        <p:nvSpPr>
          <p:cNvPr id="108549" name="Rectangle 6">
            <a:extLst>
              <a:ext uri="{FF2B5EF4-FFF2-40B4-BE49-F238E27FC236}">
                <a16:creationId xmlns:a16="http://schemas.microsoft.com/office/drawing/2014/main" id="{9E120FDD-1682-4EC8-8ED3-ADEA073527DA}"/>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24CD80DA-E673-43E1-9B59-D659E7E42D02}" type="slidenum">
              <a:rPr lang="fr-FR" altLang="fr-FR" sz="1400">
                <a:ea typeface="ＭＳ Ｐゴシック" panose="020B0600070205080204" pitchFamily="34" charset="-128"/>
              </a:rPr>
              <a:pPr algn="r" eaLnBrk="1" hangingPunct="1">
                <a:spcBef>
                  <a:spcPct val="0"/>
                </a:spcBef>
                <a:buFontTx/>
                <a:buNone/>
              </a:pPr>
              <a:t>39</a:t>
            </a:fld>
            <a:endParaRPr lang="fr-FR" altLang="fr-FR" sz="1400">
              <a:ea typeface="ＭＳ Ｐゴシック" panose="020B0600070205080204"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590F49D3-0624-4D92-BC5A-284BA8FF9165}"/>
              </a:ext>
            </a:extLst>
          </p:cNvPr>
          <p:cNvSpPr>
            <a:spLocks noGrp="1" noChangeArrowheads="1"/>
          </p:cNvSpPr>
          <p:nvPr>
            <p:ph type="title"/>
          </p:nvPr>
        </p:nvSpPr>
        <p:spPr>
          <a:xfrm>
            <a:off x="533400" y="576263"/>
            <a:ext cx="7772400" cy="608012"/>
          </a:xfrm>
        </p:spPr>
        <p:txBody>
          <a:bodyPr/>
          <a:lstStyle/>
          <a:p>
            <a:pPr eaLnBrk="1" hangingPunct="1"/>
            <a:r>
              <a:rPr lang="fr-FR" altLang="fr-FR" sz="3200"/>
              <a:t>ITU: données épidémiologiques</a:t>
            </a:r>
          </a:p>
        </p:txBody>
      </p:sp>
      <p:sp>
        <p:nvSpPr>
          <p:cNvPr id="46083" name="Text Box 3">
            <a:extLst>
              <a:ext uri="{FF2B5EF4-FFF2-40B4-BE49-F238E27FC236}">
                <a16:creationId xmlns:a16="http://schemas.microsoft.com/office/drawing/2014/main" id="{123C1FDE-5D78-4AB9-9680-F0940A3FB21F}"/>
              </a:ext>
            </a:extLst>
          </p:cNvPr>
          <p:cNvSpPr txBox="1">
            <a:spLocks noChangeArrowheads="1"/>
          </p:cNvSpPr>
          <p:nvPr/>
        </p:nvSpPr>
        <p:spPr bwMode="auto">
          <a:xfrm>
            <a:off x="228600" y="3421063"/>
            <a:ext cx="8423275"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fr-FR" sz="2400">
                <a:solidFill>
                  <a:srgbClr val="C52C13"/>
                </a:solidFill>
              </a:rPr>
              <a:t>Incidence:</a:t>
            </a:r>
          </a:p>
          <a:p>
            <a:pPr eaLnBrk="1" hangingPunct="1">
              <a:spcBef>
                <a:spcPct val="50000"/>
              </a:spcBef>
            </a:pPr>
            <a:r>
              <a:rPr lang="fr-FR" altLang="fr-FR" sz="2400"/>
              <a:t> 14% des consultations</a:t>
            </a:r>
          </a:p>
          <a:p>
            <a:pPr eaLnBrk="1" hangingPunct="1">
              <a:spcBef>
                <a:spcPct val="50000"/>
              </a:spcBef>
            </a:pPr>
            <a:r>
              <a:rPr lang="fr-FR" altLang="fr-FR" sz="2400"/>
              <a:t> 25% des affections du bas appareil urinaire sont des       cystites bactériennes</a:t>
            </a:r>
          </a:p>
          <a:p>
            <a:pPr eaLnBrk="1" hangingPunct="1">
              <a:spcBef>
                <a:spcPct val="50000"/>
              </a:spcBef>
            </a:pPr>
            <a:r>
              <a:rPr lang="fr-FR" altLang="fr-FR" sz="2400"/>
              <a:t> 15% des chiens développent une ITU au cours de leur vie</a:t>
            </a:r>
          </a:p>
          <a:p>
            <a:pPr eaLnBrk="1" hangingPunct="1">
              <a:spcBef>
                <a:spcPct val="50000"/>
              </a:spcBef>
            </a:pPr>
            <a:r>
              <a:rPr lang="fr-FR" altLang="fr-FR" sz="2400" b="1">
                <a:solidFill>
                  <a:srgbClr val="FF0000"/>
                </a:solidFill>
              </a:rPr>
              <a:t> Seconde pathologie infectieuse (bactérienne) après les dermatites</a:t>
            </a:r>
          </a:p>
        </p:txBody>
      </p:sp>
      <p:graphicFrame>
        <p:nvGraphicFramePr>
          <p:cNvPr id="46084" name="Object 4">
            <a:extLst>
              <a:ext uri="{FF2B5EF4-FFF2-40B4-BE49-F238E27FC236}">
                <a16:creationId xmlns:a16="http://schemas.microsoft.com/office/drawing/2014/main" id="{31E8BB81-93E0-4B3A-A599-5256FBBBFC3C}"/>
              </a:ext>
            </a:extLst>
          </p:cNvPr>
          <p:cNvGraphicFramePr>
            <a:graphicFrameLocks noChangeAspect="1"/>
          </p:cNvGraphicFramePr>
          <p:nvPr/>
        </p:nvGraphicFramePr>
        <p:xfrm>
          <a:off x="3657600" y="1308100"/>
          <a:ext cx="5105400" cy="3111500"/>
        </p:xfrm>
        <a:graphic>
          <a:graphicData uri="http://schemas.openxmlformats.org/presentationml/2006/ole">
            <mc:AlternateContent xmlns:mc="http://schemas.openxmlformats.org/markup-compatibility/2006">
              <mc:Choice xmlns:v="urn:schemas-microsoft-com:vml" Requires="v">
                <p:oleObj spid="_x0000_s46090" r:id="rId4" imgW="5108891" imgH="3109229" progId="Excel.Chart.8">
                  <p:embed/>
                </p:oleObj>
              </mc:Choice>
              <mc:Fallback>
                <p:oleObj r:id="rId4" imgW="5108891" imgH="3109229"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308100"/>
                        <a:ext cx="51054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85" name="Freeform 5">
            <a:extLst>
              <a:ext uri="{FF2B5EF4-FFF2-40B4-BE49-F238E27FC236}">
                <a16:creationId xmlns:a16="http://schemas.microsoft.com/office/drawing/2014/main" id="{53B43059-8DB9-48AD-9BF5-4ECFBD6D5716}"/>
              </a:ext>
            </a:extLst>
          </p:cNvPr>
          <p:cNvSpPr>
            <a:spLocks noChangeAspect="1"/>
          </p:cNvSpPr>
          <p:nvPr/>
        </p:nvSpPr>
        <p:spPr bwMode="auto">
          <a:xfrm>
            <a:off x="679450" y="1579563"/>
            <a:ext cx="1192213" cy="1028700"/>
          </a:xfrm>
          <a:custGeom>
            <a:avLst/>
            <a:gdLst>
              <a:gd name="T0" fmla="*/ 2147483646 w 884"/>
              <a:gd name="T1" fmla="*/ 2147483646 h 763"/>
              <a:gd name="T2" fmla="*/ 2147483646 w 884"/>
              <a:gd name="T3" fmla="*/ 2147483646 h 763"/>
              <a:gd name="T4" fmla="*/ 2147483646 w 884"/>
              <a:gd name="T5" fmla="*/ 2147483646 h 763"/>
              <a:gd name="T6" fmla="*/ 2147483646 w 884"/>
              <a:gd name="T7" fmla="*/ 2147483646 h 763"/>
              <a:gd name="T8" fmla="*/ 2147483646 w 884"/>
              <a:gd name="T9" fmla="*/ 2147483646 h 763"/>
              <a:gd name="T10" fmla="*/ 2147483646 w 884"/>
              <a:gd name="T11" fmla="*/ 2147483646 h 763"/>
              <a:gd name="T12" fmla="*/ 2147483646 w 884"/>
              <a:gd name="T13" fmla="*/ 2147483646 h 763"/>
              <a:gd name="T14" fmla="*/ 2147483646 w 884"/>
              <a:gd name="T15" fmla="*/ 2147483646 h 763"/>
              <a:gd name="T16" fmla="*/ 2147483646 w 884"/>
              <a:gd name="T17" fmla="*/ 2147483646 h 763"/>
              <a:gd name="T18" fmla="*/ 2147483646 w 884"/>
              <a:gd name="T19" fmla="*/ 2147483646 h 763"/>
              <a:gd name="T20" fmla="*/ 2147483646 w 884"/>
              <a:gd name="T21" fmla="*/ 2147483646 h 763"/>
              <a:gd name="T22" fmla="*/ 2147483646 w 884"/>
              <a:gd name="T23" fmla="*/ 2147483646 h 763"/>
              <a:gd name="T24" fmla="*/ 2147483646 w 884"/>
              <a:gd name="T25" fmla="*/ 2147483646 h 763"/>
              <a:gd name="T26" fmla="*/ 2147483646 w 884"/>
              <a:gd name="T27" fmla="*/ 2147483646 h 763"/>
              <a:gd name="T28" fmla="*/ 2147483646 w 884"/>
              <a:gd name="T29" fmla="*/ 2147483646 h 763"/>
              <a:gd name="T30" fmla="*/ 2147483646 w 884"/>
              <a:gd name="T31" fmla="*/ 2147483646 h 763"/>
              <a:gd name="T32" fmla="*/ 2147483646 w 884"/>
              <a:gd name="T33" fmla="*/ 2147483646 h 763"/>
              <a:gd name="T34" fmla="*/ 2147483646 w 884"/>
              <a:gd name="T35" fmla="*/ 2147483646 h 763"/>
              <a:gd name="T36" fmla="*/ 2147483646 w 884"/>
              <a:gd name="T37" fmla="*/ 2147483646 h 763"/>
              <a:gd name="T38" fmla="*/ 2147483646 w 884"/>
              <a:gd name="T39" fmla="*/ 2147483646 h 763"/>
              <a:gd name="T40" fmla="*/ 2147483646 w 884"/>
              <a:gd name="T41" fmla="*/ 2147483646 h 763"/>
              <a:gd name="T42" fmla="*/ 2147483646 w 884"/>
              <a:gd name="T43" fmla="*/ 2147483646 h 763"/>
              <a:gd name="T44" fmla="*/ 2147483646 w 884"/>
              <a:gd name="T45" fmla="*/ 2147483646 h 763"/>
              <a:gd name="T46" fmla="*/ 2147483646 w 884"/>
              <a:gd name="T47" fmla="*/ 2147483646 h 763"/>
              <a:gd name="T48" fmla="*/ 2147483646 w 884"/>
              <a:gd name="T49" fmla="*/ 2147483646 h 763"/>
              <a:gd name="T50" fmla="*/ 2147483646 w 884"/>
              <a:gd name="T51" fmla="*/ 2147483646 h 763"/>
              <a:gd name="T52" fmla="*/ 2147483646 w 884"/>
              <a:gd name="T53" fmla="*/ 2147483646 h 763"/>
              <a:gd name="T54" fmla="*/ 2147483646 w 884"/>
              <a:gd name="T55" fmla="*/ 2147483646 h 763"/>
              <a:gd name="T56" fmla="*/ 2147483646 w 884"/>
              <a:gd name="T57" fmla="*/ 2147483646 h 763"/>
              <a:gd name="T58" fmla="*/ 2147483646 w 884"/>
              <a:gd name="T59" fmla="*/ 2147483646 h 763"/>
              <a:gd name="T60" fmla="*/ 2147483646 w 884"/>
              <a:gd name="T61" fmla="*/ 2147483646 h 763"/>
              <a:gd name="T62" fmla="*/ 2147483646 w 884"/>
              <a:gd name="T63" fmla="*/ 2147483646 h 763"/>
              <a:gd name="T64" fmla="*/ 2147483646 w 884"/>
              <a:gd name="T65" fmla="*/ 2147483646 h 763"/>
              <a:gd name="T66" fmla="*/ 2147483646 w 884"/>
              <a:gd name="T67" fmla="*/ 2147483646 h 763"/>
              <a:gd name="T68" fmla="*/ 2147483646 w 884"/>
              <a:gd name="T69" fmla="*/ 2147483646 h 763"/>
              <a:gd name="T70" fmla="*/ 2147483646 w 884"/>
              <a:gd name="T71" fmla="*/ 2147483646 h 763"/>
              <a:gd name="T72" fmla="*/ 2147483646 w 884"/>
              <a:gd name="T73" fmla="*/ 2147483646 h 763"/>
              <a:gd name="T74" fmla="*/ 2147483646 w 884"/>
              <a:gd name="T75" fmla="*/ 2147483646 h 763"/>
              <a:gd name="T76" fmla="*/ 2147483646 w 884"/>
              <a:gd name="T77" fmla="*/ 2147483646 h 763"/>
              <a:gd name="T78" fmla="*/ 2147483646 w 884"/>
              <a:gd name="T79" fmla="*/ 2147483646 h 763"/>
              <a:gd name="T80" fmla="*/ 2147483646 w 884"/>
              <a:gd name="T81" fmla="*/ 2147483646 h 763"/>
              <a:gd name="T82" fmla="*/ 2147483646 w 884"/>
              <a:gd name="T83" fmla="*/ 2147483646 h 763"/>
              <a:gd name="T84" fmla="*/ 2147483646 w 884"/>
              <a:gd name="T85" fmla="*/ 2147483646 h 763"/>
              <a:gd name="T86" fmla="*/ 2147483646 w 884"/>
              <a:gd name="T87" fmla="*/ 2147483646 h 763"/>
              <a:gd name="T88" fmla="*/ 2147483646 w 884"/>
              <a:gd name="T89" fmla="*/ 2147483646 h 7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84" h="763">
                <a:moveTo>
                  <a:pt x="101" y="137"/>
                </a:moveTo>
                <a:cubicBezTo>
                  <a:pt x="87" y="136"/>
                  <a:pt x="54" y="139"/>
                  <a:pt x="39" y="137"/>
                </a:cubicBezTo>
                <a:cubicBezTo>
                  <a:pt x="24" y="135"/>
                  <a:pt x="17" y="128"/>
                  <a:pt x="12" y="122"/>
                </a:cubicBezTo>
                <a:cubicBezTo>
                  <a:pt x="7" y="116"/>
                  <a:pt x="9" y="108"/>
                  <a:pt x="7" y="101"/>
                </a:cubicBezTo>
                <a:cubicBezTo>
                  <a:pt x="5" y="94"/>
                  <a:pt x="0" y="88"/>
                  <a:pt x="0" y="81"/>
                </a:cubicBezTo>
                <a:cubicBezTo>
                  <a:pt x="0" y="74"/>
                  <a:pt x="1" y="65"/>
                  <a:pt x="5" y="60"/>
                </a:cubicBezTo>
                <a:cubicBezTo>
                  <a:pt x="9" y="55"/>
                  <a:pt x="14" y="55"/>
                  <a:pt x="24" y="53"/>
                </a:cubicBezTo>
                <a:cubicBezTo>
                  <a:pt x="34" y="51"/>
                  <a:pt x="54" y="55"/>
                  <a:pt x="63" y="50"/>
                </a:cubicBezTo>
                <a:cubicBezTo>
                  <a:pt x="72" y="45"/>
                  <a:pt x="72" y="28"/>
                  <a:pt x="79" y="21"/>
                </a:cubicBezTo>
                <a:cubicBezTo>
                  <a:pt x="86" y="14"/>
                  <a:pt x="92" y="12"/>
                  <a:pt x="103" y="9"/>
                </a:cubicBezTo>
                <a:cubicBezTo>
                  <a:pt x="114" y="6"/>
                  <a:pt x="133" y="5"/>
                  <a:pt x="147" y="5"/>
                </a:cubicBezTo>
                <a:cubicBezTo>
                  <a:pt x="161" y="5"/>
                  <a:pt x="175" y="0"/>
                  <a:pt x="187" y="9"/>
                </a:cubicBezTo>
                <a:cubicBezTo>
                  <a:pt x="199" y="18"/>
                  <a:pt x="209" y="43"/>
                  <a:pt x="221" y="60"/>
                </a:cubicBezTo>
                <a:cubicBezTo>
                  <a:pt x="233" y="77"/>
                  <a:pt x="244" y="90"/>
                  <a:pt x="257" y="110"/>
                </a:cubicBezTo>
                <a:cubicBezTo>
                  <a:pt x="270" y="130"/>
                  <a:pt x="286" y="168"/>
                  <a:pt x="298" y="182"/>
                </a:cubicBezTo>
                <a:cubicBezTo>
                  <a:pt x="310" y="196"/>
                  <a:pt x="320" y="192"/>
                  <a:pt x="331" y="197"/>
                </a:cubicBezTo>
                <a:cubicBezTo>
                  <a:pt x="342" y="202"/>
                  <a:pt x="354" y="207"/>
                  <a:pt x="363" y="211"/>
                </a:cubicBezTo>
                <a:cubicBezTo>
                  <a:pt x="372" y="215"/>
                  <a:pt x="361" y="217"/>
                  <a:pt x="384" y="223"/>
                </a:cubicBezTo>
                <a:cubicBezTo>
                  <a:pt x="407" y="229"/>
                  <a:pt x="462" y="238"/>
                  <a:pt x="499" y="247"/>
                </a:cubicBezTo>
                <a:cubicBezTo>
                  <a:pt x="536" y="256"/>
                  <a:pt x="581" y="268"/>
                  <a:pt x="605" y="276"/>
                </a:cubicBezTo>
                <a:cubicBezTo>
                  <a:pt x="629" y="284"/>
                  <a:pt x="629" y="293"/>
                  <a:pt x="641" y="295"/>
                </a:cubicBezTo>
                <a:cubicBezTo>
                  <a:pt x="653" y="297"/>
                  <a:pt x="654" y="292"/>
                  <a:pt x="675" y="290"/>
                </a:cubicBezTo>
                <a:cubicBezTo>
                  <a:pt x="696" y="288"/>
                  <a:pt x="733" y="287"/>
                  <a:pt x="766" y="285"/>
                </a:cubicBezTo>
                <a:cubicBezTo>
                  <a:pt x="799" y="283"/>
                  <a:pt x="858" y="279"/>
                  <a:pt x="871" y="281"/>
                </a:cubicBezTo>
                <a:cubicBezTo>
                  <a:pt x="884" y="283"/>
                  <a:pt x="867" y="292"/>
                  <a:pt x="847" y="295"/>
                </a:cubicBezTo>
                <a:cubicBezTo>
                  <a:pt x="827" y="298"/>
                  <a:pt x="777" y="297"/>
                  <a:pt x="751" y="300"/>
                </a:cubicBezTo>
                <a:cubicBezTo>
                  <a:pt x="725" y="303"/>
                  <a:pt x="704" y="308"/>
                  <a:pt x="689" y="312"/>
                </a:cubicBezTo>
                <a:cubicBezTo>
                  <a:pt x="674" y="316"/>
                  <a:pt x="666" y="319"/>
                  <a:pt x="663" y="326"/>
                </a:cubicBezTo>
                <a:cubicBezTo>
                  <a:pt x="660" y="333"/>
                  <a:pt x="667" y="336"/>
                  <a:pt x="672" y="355"/>
                </a:cubicBezTo>
                <a:cubicBezTo>
                  <a:pt x="677" y="374"/>
                  <a:pt x="685" y="414"/>
                  <a:pt x="691" y="439"/>
                </a:cubicBezTo>
                <a:cubicBezTo>
                  <a:pt x="697" y="464"/>
                  <a:pt x="702" y="485"/>
                  <a:pt x="711" y="504"/>
                </a:cubicBezTo>
                <a:cubicBezTo>
                  <a:pt x="720" y="523"/>
                  <a:pt x="732" y="541"/>
                  <a:pt x="744" y="554"/>
                </a:cubicBezTo>
                <a:cubicBezTo>
                  <a:pt x="756" y="567"/>
                  <a:pt x="776" y="575"/>
                  <a:pt x="785" y="581"/>
                </a:cubicBezTo>
                <a:cubicBezTo>
                  <a:pt x="794" y="587"/>
                  <a:pt x="794" y="580"/>
                  <a:pt x="797" y="590"/>
                </a:cubicBezTo>
                <a:cubicBezTo>
                  <a:pt x="800" y="600"/>
                  <a:pt x="801" y="623"/>
                  <a:pt x="804" y="641"/>
                </a:cubicBezTo>
                <a:cubicBezTo>
                  <a:pt x="807" y="659"/>
                  <a:pt x="811" y="683"/>
                  <a:pt x="814" y="698"/>
                </a:cubicBezTo>
                <a:cubicBezTo>
                  <a:pt x="817" y="713"/>
                  <a:pt x="823" y="723"/>
                  <a:pt x="823" y="732"/>
                </a:cubicBezTo>
                <a:cubicBezTo>
                  <a:pt x="823" y="741"/>
                  <a:pt x="819" y="749"/>
                  <a:pt x="814" y="753"/>
                </a:cubicBezTo>
                <a:cubicBezTo>
                  <a:pt x="809" y="757"/>
                  <a:pt x="801" y="757"/>
                  <a:pt x="792" y="756"/>
                </a:cubicBezTo>
                <a:cubicBezTo>
                  <a:pt x="783" y="755"/>
                  <a:pt x="764" y="753"/>
                  <a:pt x="759" y="749"/>
                </a:cubicBezTo>
                <a:cubicBezTo>
                  <a:pt x="754" y="745"/>
                  <a:pt x="757" y="735"/>
                  <a:pt x="759" y="729"/>
                </a:cubicBezTo>
                <a:cubicBezTo>
                  <a:pt x="761" y="723"/>
                  <a:pt x="771" y="716"/>
                  <a:pt x="773" y="710"/>
                </a:cubicBezTo>
                <a:cubicBezTo>
                  <a:pt x="775" y="704"/>
                  <a:pt x="774" y="701"/>
                  <a:pt x="773" y="691"/>
                </a:cubicBezTo>
                <a:cubicBezTo>
                  <a:pt x="772" y="681"/>
                  <a:pt x="772" y="660"/>
                  <a:pt x="766" y="648"/>
                </a:cubicBezTo>
                <a:cubicBezTo>
                  <a:pt x="760" y="636"/>
                  <a:pt x="747" y="625"/>
                  <a:pt x="739" y="617"/>
                </a:cubicBezTo>
                <a:cubicBezTo>
                  <a:pt x="731" y="609"/>
                  <a:pt x="724" y="597"/>
                  <a:pt x="720" y="597"/>
                </a:cubicBezTo>
                <a:cubicBezTo>
                  <a:pt x="716" y="597"/>
                  <a:pt x="715" y="601"/>
                  <a:pt x="713" y="614"/>
                </a:cubicBezTo>
                <a:cubicBezTo>
                  <a:pt x="711" y="627"/>
                  <a:pt x="708" y="661"/>
                  <a:pt x="706" y="677"/>
                </a:cubicBezTo>
                <a:cubicBezTo>
                  <a:pt x="704" y="693"/>
                  <a:pt x="704" y="702"/>
                  <a:pt x="701" y="708"/>
                </a:cubicBezTo>
                <a:cubicBezTo>
                  <a:pt x="698" y="714"/>
                  <a:pt x="693" y="714"/>
                  <a:pt x="687" y="715"/>
                </a:cubicBezTo>
                <a:cubicBezTo>
                  <a:pt x="681" y="716"/>
                  <a:pt x="670" y="715"/>
                  <a:pt x="663" y="713"/>
                </a:cubicBezTo>
                <a:cubicBezTo>
                  <a:pt x="656" y="711"/>
                  <a:pt x="645" y="710"/>
                  <a:pt x="643" y="705"/>
                </a:cubicBezTo>
                <a:cubicBezTo>
                  <a:pt x="641" y="700"/>
                  <a:pt x="643" y="687"/>
                  <a:pt x="648" y="681"/>
                </a:cubicBezTo>
                <a:cubicBezTo>
                  <a:pt x="653" y="675"/>
                  <a:pt x="670" y="674"/>
                  <a:pt x="675" y="667"/>
                </a:cubicBezTo>
                <a:cubicBezTo>
                  <a:pt x="680" y="660"/>
                  <a:pt x="679" y="649"/>
                  <a:pt x="677" y="638"/>
                </a:cubicBezTo>
                <a:cubicBezTo>
                  <a:pt x="675" y="627"/>
                  <a:pt x="673" y="610"/>
                  <a:pt x="665" y="600"/>
                </a:cubicBezTo>
                <a:cubicBezTo>
                  <a:pt x="657" y="590"/>
                  <a:pt x="645" y="588"/>
                  <a:pt x="629" y="578"/>
                </a:cubicBezTo>
                <a:cubicBezTo>
                  <a:pt x="613" y="568"/>
                  <a:pt x="585" y="550"/>
                  <a:pt x="571" y="537"/>
                </a:cubicBezTo>
                <a:cubicBezTo>
                  <a:pt x="557" y="524"/>
                  <a:pt x="552" y="510"/>
                  <a:pt x="545" y="497"/>
                </a:cubicBezTo>
                <a:cubicBezTo>
                  <a:pt x="538" y="484"/>
                  <a:pt x="536" y="470"/>
                  <a:pt x="528" y="461"/>
                </a:cubicBezTo>
                <a:cubicBezTo>
                  <a:pt x="520" y="452"/>
                  <a:pt x="508" y="448"/>
                  <a:pt x="497" y="444"/>
                </a:cubicBezTo>
                <a:cubicBezTo>
                  <a:pt x="486" y="440"/>
                  <a:pt x="472" y="435"/>
                  <a:pt x="459" y="434"/>
                </a:cubicBezTo>
                <a:cubicBezTo>
                  <a:pt x="446" y="433"/>
                  <a:pt x="435" y="436"/>
                  <a:pt x="418" y="439"/>
                </a:cubicBezTo>
                <a:cubicBezTo>
                  <a:pt x="401" y="442"/>
                  <a:pt x="375" y="450"/>
                  <a:pt x="358" y="453"/>
                </a:cubicBezTo>
                <a:cubicBezTo>
                  <a:pt x="341" y="456"/>
                  <a:pt x="328" y="456"/>
                  <a:pt x="317" y="458"/>
                </a:cubicBezTo>
                <a:cubicBezTo>
                  <a:pt x="306" y="460"/>
                  <a:pt x="298" y="457"/>
                  <a:pt x="291" y="463"/>
                </a:cubicBezTo>
                <a:cubicBezTo>
                  <a:pt x="284" y="469"/>
                  <a:pt x="279" y="488"/>
                  <a:pt x="276" y="497"/>
                </a:cubicBezTo>
                <a:cubicBezTo>
                  <a:pt x="273" y="506"/>
                  <a:pt x="271" y="493"/>
                  <a:pt x="271" y="516"/>
                </a:cubicBezTo>
                <a:cubicBezTo>
                  <a:pt x="271" y="539"/>
                  <a:pt x="273" y="610"/>
                  <a:pt x="274" y="633"/>
                </a:cubicBezTo>
                <a:cubicBezTo>
                  <a:pt x="275" y="656"/>
                  <a:pt x="278" y="649"/>
                  <a:pt x="279" y="655"/>
                </a:cubicBezTo>
                <a:cubicBezTo>
                  <a:pt x="280" y="661"/>
                  <a:pt x="283" y="665"/>
                  <a:pt x="279" y="672"/>
                </a:cubicBezTo>
                <a:cubicBezTo>
                  <a:pt x="275" y="679"/>
                  <a:pt x="259" y="686"/>
                  <a:pt x="255" y="696"/>
                </a:cubicBezTo>
                <a:cubicBezTo>
                  <a:pt x="251" y="706"/>
                  <a:pt x="257" y="723"/>
                  <a:pt x="255" y="732"/>
                </a:cubicBezTo>
                <a:cubicBezTo>
                  <a:pt x="253" y="741"/>
                  <a:pt x="247" y="748"/>
                  <a:pt x="243" y="753"/>
                </a:cubicBezTo>
                <a:cubicBezTo>
                  <a:pt x="239" y="758"/>
                  <a:pt x="233" y="763"/>
                  <a:pt x="228" y="763"/>
                </a:cubicBezTo>
                <a:cubicBezTo>
                  <a:pt x="223" y="763"/>
                  <a:pt x="219" y="758"/>
                  <a:pt x="214" y="756"/>
                </a:cubicBezTo>
                <a:cubicBezTo>
                  <a:pt x="209" y="754"/>
                  <a:pt x="199" y="755"/>
                  <a:pt x="195" y="751"/>
                </a:cubicBezTo>
                <a:cubicBezTo>
                  <a:pt x="191" y="747"/>
                  <a:pt x="194" y="735"/>
                  <a:pt x="192" y="729"/>
                </a:cubicBezTo>
                <a:cubicBezTo>
                  <a:pt x="190" y="723"/>
                  <a:pt x="179" y="721"/>
                  <a:pt x="183" y="713"/>
                </a:cubicBezTo>
                <a:cubicBezTo>
                  <a:pt x="187" y="705"/>
                  <a:pt x="208" y="690"/>
                  <a:pt x="214" y="681"/>
                </a:cubicBezTo>
                <a:cubicBezTo>
                  <a:pt x="220" y="672"/>
                  <a:pt x="221" y="682"/>
                  <a:pt x="221" y="657"/>
                </a:cubicBezTo>
                <a:cubicBezTo>
                  <a:pt x="221" y="632"/>
                  <a:pt x="218" y="564"/>
                  <a:pt x="216" y="533"/>
                </a:cubicBezTo>
                <a:cubicBezTo>
                  <a:pt x="214" y="502"/>
                  <a:pt x="216" y="494"/>
                  <a:pt x="211" y="473"/>
                </a:cubicBezTo>
                <a:cubicBezTo>
                  <a:pt x="206" y="452"/>
                  <a:pt x="194" y="426"/>
                  <a:pt x="185" y="405"/>
                </a:cubicBezTo>
                <a:cubicBezTo>
                  <a:pt x="176" y="384"/>
                  <a:pt x="161" y="365"/>
                  <a:pt x="156" y="348"/>
                </a:cubicBezTo>
                <a:cubicBezTo>
                  <a:pt x="151" y="331"/>
                  <a:pt x="154" y="322"/>
                  <a:pt x="154" y="300"/>
                </a:cubicBezTo>
                <a:cubicBezTo>
                  <a:pt x="154" y="278"/>
                  <a:pt x="157" y="240"/>
                  <a:pt x="154" y="218"/>
                </a:cubicBezTo>
                <a:cubicBezTo>
                  <a:pt x="151" y="196"/>
                  <a:pt x="144" y="183"/>
                  <a:pt x="139" y="170"/>
                </a:cubicBezTo>
                <a:cubicBezTo>
                  <a:pt x="134" y="157"/>
                  <a:pt x="130" y="146"/>
                  <a:pt x="125" y="141"/>
                </a:cubicBezTo>
                <a:cubicBezTo>
                  <a:pt x="120" y="136"/>
                  <a:pt x="115" y="138"/>
                  <a:pt x="101" y="137"/>
                </a:cubicBez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6086" name="Rectangle 6">
            <a:extLst>
              <a:ext uri="{FF2B5EF4-FFF2-40B4-BE49-F238E27FC236}">
                <a16:creationId xmlns:a16="http://schemas.microsoft.com/office/drawing/2014/main" id="{074330AC-D4C7-442F-8150-E40B7CF0B248}"/>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75F5403C-EF77-4255-850B-674FADA0A0CA}" type="slidenum">
              <a:rPr lang="fr-FR" altLang="fr-FR" sz="1400">
                <a:ea typeface="ＭＳ Ｐゴシック" panose="020B0600070205080204" pitchFamily="34" charset="-128"/>
              </a:rPr>
              <a:pPr algn="r" eaLnBrk="1" hangingPunct="1">
                <a:spcBef>
                  <a:spcPct val="0"/>
                </a:spcBef>
                <a:buFontTx/>
                <a:buNone/>
              </a:pPr>
              <a:t>4</a:t>
            </a:fld>
            <a:endParaRPr lang="fr-FR" altLang="fr-FR" sz="1400">
              <a:ea typeface="ＭＳ Ｐゴシック" panose="020B0600070205080204" pitchFamily="34"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Oval 2">
            <a:extLst>
              <a:ext uri="{FF2B5EF4-FFF2-40B4-BE49-F238E27FC236}">
                <a16:creationId xmlns:a16="http://schemas.microsoft.com/office/drawing/2014/main" id="{531FFA75-83A6-47E6-8669-3FCBEE2837CE}"/>
              </a:ext>
            </a:extLst>
          </p:cNvPr>
          <p:cNvSpPr>
            <a:spLocks noChangeArrowheads="1"/>
          </p:cNvSpPr>
          <p:nvPr/>
        </p:nvSpPr>
        <p:spPr bwMode="auto">
          <a:xfrm>
            <a:off x="3568700" y="3825875"/>
            <a:ext cx="2894013" cy="1112838"/>
          </a:xfrm>
          <a:prstGeom prst="ellipse">
            <a:avLst/>
          </a:prstGeom>
          <a:solidFill>
            <a:srgbClr val="CCFF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600"/>
          </a:p>
        </p:txBody>
      </p:sp>
      <p:sp>
        <p:nvSpPr>
          <p:cNvPr id="658435" name="Oval 3">
            <a:extLst>
              <a:ext uri="{FF2B5EF4-FFF2-40B4-BE49-F238E27FC236}">
                <a16:creationId xmlns:a16="http://schemas.microsoft.com/office/drawing/2014/main" id="{24BADBBE-4DC6-443A-B892-7A3B2FE3F0DF}"/>
              </a:ext>
            </a:extLst>
          </p:cNvPr>
          <p:cNvSpPr>
            <a:spLocks noChangeArrowheads="1"/>
          </p:cNvSpPr>
          <p:nvPr/>
        </p:nvSpPr>
        <p:spPr bwMode="auto">
          <a:xfrm>
            <a:off x="3446463" y="873125"/>
            <a:ext cx="3062287" cy="1341438"/>
          </a:xfrm>
          <a:prstGeom prst="ellipse">
            <a:avLst/>
          </a:prstGeom>
          <a:solidFill>
            <a:srgbClr val="CCFF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600"/>
          </a:p>
        </p:txBody>
      </p:sp>
      <p:sp>
        <p:nvSpPr>
          <p:cNvPr id="110596" name="Rectangle 4">
            <a:extLst>
              <a:ext uri="{FF2B5EF4-FFF2-40B4-BE49-F238E27FC236}">
                <a16:creationId xmlns:a16="http://schemas.microsoft.com/office/drawing/2014/main" id="{B169A804-A84C-49B7-A997-11B3D9902C21}"/>
              </a:ext>
            </a:extLst>
          </p:cNvPr>
          <p:cNvSpPr>
            <a:spLocks noGrp="1" noChangeArrowheads="1"/>
          </p:cNvSpPr>
          <p:nvPr>
            <p:ph type="title"/>
          </p:nvPr>
        </p:nvSpPr>
        <p:spPr>
          <a:xfrm>
            <a:off x="504825" y="141288"/>
            <a:ext cx="8229600" cy="647700"/>
          </a:xfrm>
        </p:spPr>
        <p:txBody>
          <a:bodyPr/>
          <a:lstStyle/>
          <a:p>
            <a:pPr eaLnBrk="1" hangingPunct="1"/>
            <a:r>
              <a:rPr lang="fr-FR" altLang="fr-FR" sz="3600"/>
              <a:t>Antibiothérapie des ITU </a:t>
            </a:r>
          </a:p>
        </p:txBody>
      </p:sp>
      <p:sp>
        <p:nvSpPr>
          <p:cNvPr id="110597" name="AutoShape 5">
            <a:extLst>
              <a:ext uri="{FF2B5EF4-FFF2-40B4-BE49-F238E27FC236}">
                <a16:creationId xmlns:a16="http://schemas.microsoft.com/office/drawing/2014/main" id="{61A6F4E3-17D6-4D28-9A68-9EEA5949FA3A}"/>
              </a:ext>
            </a:extLst>
          </p:cNvPr>
          <p:cNvSpPr>
            <a:spLocks noChangeArrowheads="1"/>
          </p:cNvSpPr>
          <p:nvPr/>
        </p:nvSpPr>
        <p:spPr bwMode="auto">
          <a:xfrm>
            <a:off x="1176338" y="2413000"/>
            <a:ext cx="6816725" cy="873125"/>
          </a:xfrm>
          <a:prstGeom prst="rtTriangl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t>Informations </a:t>
            </a:r>
            <a:r>
              <a:rPr lang="fr-FR" altLang="fr-FR" sz="1600" i="1"/>
              <a:t>a priori</a:t>
            </a:r>
          </a:p>
        </p:txBody>
      </p:sp>
      <p:sp>
        <p:nvSpPr>
          <p:cNvPr id="110598" name="AutoShape 6">
            <a:extLst>
              <a:ext uri="{FF2B5EF4-FFF2-40B4-BE49-F238E27FC236}">
                <a16:creationId xmlns:a16="http://schemas.microsoft.com/office/drawing/2014/main" id="{E0D83B09-E908-4C02-AF76-2B9D98835A35}"/>
              </a:ext>
            </a:extLst>
          </p:cNvPr>
          <p:cNvSpPr>
            <a:spLocks noChangeArrowheads="1"/>
          </p:cNvSpPr>
          <p:nvPr/>
        </p:nvSpPr>
        <p:spPr bwMode="auto">
          <a:xfrm flipH="1" flipV="1">
            <a:off x="1193800" y="2216150"/>
            <a:ext cx="6816725" cy="873125"/>
          </a:xfrm>
          <a:prstGeom prst="rtTriangl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fr-FR" altLang="fr-FR" sz="1600"/>
          </a:p>
        </p:txBody>
      </p:sp>
      <p:sp>
        <p:nvSpPr>
          <p:cNvPr id="110599" name="Rectangle 7">
            <a:extLst>
              <a:ext uri="{FF2B5EF4-FFF2-40B4-BE49-F238E27FC236}">
                <a16:creationId xmlns:a16="http://schemas.microsoft.com/office/drawing/2014/main" id="{2B503469-6D63-48FA-AE04-B24C28E55E86}"/>
              </a:ext>
            </a:extLst>
          </p:cNvPr>
          <p:cNvSpPr>
            <a:spLocks noChangeArrowheads="1"/>
          </p:cNvSpPr>
          <p:nvPr/>
        </p:nvSpPr>
        <p:spPr bwMode="auto">
          <a:xfrm>
            <a:off x="303213" y="1035050"/>
            <a:ext cx="23622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fr-FR" altLang="fr-FR" sz="3600">
                <a:solidFill>
                  <a:srgbClr val="FF0000"/>
                </a:solidFill>
              </a:rPr>
              <a:t>empirique</a:t>
            </a:r>
          </a:p>
        </p:txBody>
      </p:sp>
      <p:sp>
        <p:nvSpPr>
          <p:cNvPr id="110600" name="Rectangle 8">
            <a:extLst>
              <a:ext uri="{FF2B5EF4-FFF2-40B4-BE49-F238E27FC236}">
                <a16:creationId xmlns:a16="http://schemas.microsoft.com/office/drawing/2014/main" id="{EA145EB0-C04E-4B87-AB62-318261BF8C3B}"/>
              </a:ext>
            </a:extLst>
          </p:cNvPr>
          <p:cNvSpPr>
            <a:spLocks noChangeArrowheads="1"/>
          </p:cNvSpPr>
          <p:nvPr/>
        </p:nvSpPr>
        <p:spPr bwMode="auto">
          <a:xfrm>
            <a:off x="7019925" y="1162050"/>
            <a:ext cx="1820863"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fr-FR" altLang="fr-FR" sz="3600">
                <a:solidFill>
                  <a:srgbClr val="FF0000"/>
                </a:solidFill>
              </a:rPr>
              <a:t>dirigée</a:t>
            </a:r>
          </a:p>
        </p:txBody>
      </p:sp>
      <p:sp>
        <p:nvSpPr>
          <p:cNvPr id="110601" name="Rectangle 9">
            <a:extLst>
              <a:ext uri="{FF2B5EF4-FFF2-40B4-BE49-F238E27FC236}">
                <a16:creationId xmlns:a16="http://schemas.microsoft.com/office/drawing/2014/main" id="{E6FD04B6-EEAB-47B7-A04A-41A84DFA3BC9}"/>
              </a:ext>
            </a:extLst>
          </p:cNvPr>
          <p:cNvSpPr>
            <a:spLocks noChangeArrowheads="1"/>
          </p:cNvSpPr>
          <p:nvPr/>
        </p:nvSpPr>
        <p:spPr bwMode="auto">
          <a:xfrm>
            <a:off x="303213" y="1457325"/>
            <a:ext cx="2633662"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fr-FR" altLang="fr-FR" sz="3600">
                <a:solidFill>
                  <a:srgbClr val="FF0000"/>
                </a:solidFill>
              </a:rPr>
              <a:t>probabiliste</a:t>
            </a:r>
          </a:p>
        </p:txBody>
      </p:sp>
      <p:sp>
        <p:nvSpPr>
          <p:cNvPr id="110602" name="Text Box 10">
            <a:extLst>
              <a:ext uri="{FF2B5EF4-FFF2-40B4-BE49-F238E27FC236}">
                <a16:creationId xmlns:a16="http://schemas.microsoft.com/office/drawing/2014/main" id="{8619AA18-048F-4E36-9939-5D3294574EFB}"/>
              </a:ext>
            </a:extLst>
          </p:cNvPr>
          <p:cNvSpPr txBox="1">
            <a:spLocks noChangeArrowheads="1"/>
          </p:cNvSpPr>
          <p:nvPr/>
        </p:nvSpPr>
        <p:spPr bwMode="auto">
          <a:xfrm>
            <a:off x="4987925" y="2305050"/>
            <a:ext cx="2365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t>Informations </a:t>
            </a:r>
            <a:r>
              <a:rPr lang="fr-FR" altLang="fr-FR" sz="1600" i="1"/>
              <a:t>a posteriori</a:t>
            </a:r>
          </a:p>
        </p:txBody>
      </p:sp>
      <p:sp>
        <p:nvSpPr>
          <p:cNvPr id="110603" name="Rectangle 11">
            <a:extLst>
              <a:ext uri="{FF2B5EF4-FFF2-40B4-BE49-F238E27FC236}">
                <a16:creationId xmlns:a16="http://schemas.microsoft.com/office/drawing/2014/main" id="{A24E9A5A-817B-4AC3-BDA8-235F83CFE2FF}"/>
              </a:ext>
            </a:extLst>
          </p:cNvPr>
          <p:cNvSpPr>
            <a:spLocks noChangeArrowheads="1"/>
          </p:cNvSpPr>
          <p:nvPr/>
        </p:nvSpPr>
        <p:spPr bwMode="auto">
          <a:xfrm>
            <a:off x="3611563" y="1162050"/>
            <a:ext cx="2801937"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fr-FR" altLang="fr-FR" sz="3600">
                <a:solidFill>
                  <a:srgbClr val="FF0000"/>
                </a:solidFill>
              </a:rPr>
              <a:t>semi-dirigée</a:t>
            </a:r>
          </a:p>
        </p:txBody>
      </p:sp>
      <p:sp>
        <p:nvSpPr>
          <p:cNvPr id="110604" name="Text Box 12">
            <a:extLst>
              <a:ext uri="{FF2B5EF4-FFF2-40B4-BE49-F238E27FC236}">
                <a16:creationId xmlns:a16="http://schemas.microsoft.com/office/drawing/2014/main" id="{14F36F52-597B-4F27-9068-8B89A60EC17D}"/>
              </a:ext>
            </a:extLst>
          </p:cNvPr>
          <p:cNvSpPr txBox="1">
            <a:spLocks noChangeArrowheads="1"/>
          </p:cNvSpPr>
          <p:nvPr/>
        </p:nvSpPr>
        <p:spPr bwMode="auto">
          <a:xfrm>
            <a:off x="2976563" y="3378200"/>
            <a:ext cx="4070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Nature de l’agent étiologique</a:t>
            </a:r>
          </a:p>
        </p:txBody>
      </p:sp>
      <p:sp>
        <p:nvSpPr>
          <p:cNvPr id="110605" name="Text Box 13">
            <a:extLst>
              <a:ext uri="{FF2B5EF4-FFF2-40B4-BE49-F238E27FC236}">
                <a16:creationId xmlns:a16="http://schemas.microsoft.com/office/drawing/2014/main" id="{AD3A3625-B2A7-43C6-9D26-E7B333BD640A}"/>
              </a:ext>
            </a:extLst>
          </p:cNvPr>
          <p:cNvSpPr txBox="1">
            <a:spLocks noChangeArrowheads="1"/>
          </p:cNvSpPr>
          <p:nvPr/>
        </p:nvSpPr>
        <p:spPr bwMode="auto">
          <a:xfrm>
            <a:off x="331788" y="4135438"/>
            <a:ext cx="2103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Epidémiologie</a:t>
            </a:r>
          </a:p>
        </p:txBody>
      </p:sp>
      <p:sp>
        <p:nvSpPr>
          <p:cNvPr id="110606" name="Text Box 14">
            <a:extLst>
              <a:ext uri="{FF2B5EF4-FFF2-40B4-BE49-F238E27FC236}">
                <a16:creationId xmlns:a16="http://schemas.microsoft.com/office/drawing/2014/main" id="{52ECE082-4032-4F2A-BD83-F798E55F1648}"/>
              </a:ext>
            </a:extLst>
          </p:cNvPr>
          <p:cNvSpPr txBox="1">
            <a:spLocks noChangeArrowheads="1"/>
          </p:cNvSpPr>
          <p:nvPr/>
        </p:nvSpPr>
        <p:spPr bwMode="auto">
          <a:xfrm>
            <a:off x="6981825" y="4135438"/>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Identification</a:t>
            </a:r>
          </a:p>
        </p:txBody>
      </p:sp>
      <p:sp>
        <p:nvSpPr>
          <p:cNvPr id="110607" name="Text Box 15">
            <a:extLst>
              <a:ext uri="{FF2B5EF4-FFF2-40B4-BE49-F238E27FC236}">
                <a16:creationId xmlns:a16="http://schemas.microsoft.com/office/drawing/2014/main" id="{45323442-C9D0-4702-8995-3141B547C336}"/>
              </a:ext>
            </a:extLst>
          </p:cNvPr>
          <p:cNvSpPr txBox="1">
            <a:spLocks noChangeArrowheads="1"/>
          </p:cNvSpPr>
          <p:nvPr/>
        </p:nvSpPr>
        <p:spPr bwMode="auto">
          <a:xfrm>
            <a:off x="3609975" y="3851275"/>
            <a:ext cx="280352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400"/>
              <a:t>EBU</a:t>
            </a:r>
          </a:p>
          <a:p>
            <a:pPr algn="ctr" eaLnBrk="1" hangingPunct="1">
              <a:spcBef>
                <a:spcPct val="0"/>
              </a:spcBef>
              <a:buFontTx/>
              <a:buNone/>
            </a:pPr>
            <a:r>
              <a:rPr lang="fr-FR" altLang="fr-FR" sz="2400"/>
              <a:t>coloration de Gram</a:t>
            </a:r>
          </a:p>
        </p:txBody>
      </p:sp>
      <p:sp>
        <p:nvSpPr>
          <p:cNvPr id="110608" name="Text Box 16">
            <a:extLst>
              <a:ext uri="{FF2B5EF4-FFF2-40B4-BE49-F238E27FC236}">
                <a16:creationId xmlns:a16="http://schemas.microsoft.com/office/drawing/2014/main" id="{66168814-4290-4408-9260-C43F3BDDE1D5}"/>
              </a:ext>
            </a:extLst>
          </p:cNvPr>
          <p:cNvSpPr txBox="1">
            <a:spLocks noChangeArrowheads="1"/>
          </p:cNvSpPr>
          <p:nvPr/>
        </p:nvSpPr>
        <p:spPr bwMode="auto">
          <a:xfrm>
            <a:off x="2738438" y="5110163"/>
            <a:ext cx="454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Sensibilité de l’agent étiologique</a:t>
            </a:r>
          </a:p>
        </p:txBody>
      </p:sp>
      <p:sp>
        <p:nvSpPr>
          <p:cNvPr id="110609" name="Text Box 17">
            <a:extLst>
              <a:ext uri="{FF2B5EF4-FFF2-40B4-BE49-F238E27FC236}">
                <a16:creationId xmlns:a16="http://schemas.microsoft.com/office/drawing/2014/main" id="{8C94FB3B-D47E-43D8-B0C1-CB8F3BE0C98D}"/>
              </a:ext>
            </a:extLst>
          </p:cNvPr>
          <p:cNvSpPr txBox="1">
            <a:spLocks noChangeArrowheads="1"/>
          </p:cNvSpPr>
          <p:nvPr/>
        </p:nvSpPr>
        <p:spPr bwMode="auto">
          <a:xfrm>
            <a:off x="331788" y="5886450"/>
            <a:ext cx="2103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Epidémiologie</a:t>
            </a:r>
          </a:p>
        </p:txBody>
      </p:sp>
      <p:sp>
        <p:nvSpPr>
          <p:cNvPr id="110610" name="Text Box 18">
            <a:extLst>
              <a:ext uri="{FF2B5EF4-FFF2-40B4-BE49-F238E27FC236}">
                <a16:creationId xmlns:a16="http://schemas.microsoft.com/office/drawing/2014/main" id="{353EFD0F-6663-4D97-BD45-A60EC70CFD35}"/>
              </a:ext>
            </a:extLst>
          </p:cNvPr>
          <p:cNvSpPr txBox="1">
            <a:spLocks noChangeArrowheads="1"/>
          </p:cNvSpPr>
          <p:nvPr/>
        </p:nvSpPr>
        <p:spPr bwMode="auto">
          <a:xfrm>
            <a:off x="6813550" y="5886450"/>
            <a:ext cx="2236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Antibiogramme</a:t>
            </a:r>
          </a:p>
        </p:txBody>
      </p:sp>
      <p:sp>
        <p:nvSpPr>
          <p:cNvPr id="110611" name="Rectangle 6">
            <a:extLst>
              <a:ext uri="{FF2B5EF4-FFF2-40B4-BE49-F238E27FC236}">
                <a16:creationId xmlns:a16="http://schemas.microsoft.com/office/drawing/2014/main" id="{56D1E426-04F2-49A1-8682-677C0101861B}"/>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8A1937F1-7F91-4837-91C5-79A331E55EC4}" type="slidenum">
              <a:rPr lang="fr-FR" altLang="fr-FR" sz="1400">
                <a:ea typeface="ＭＳ Ｐゴシック" panose="020B0600070205080204" pitchFamily="34" charset="-128"/>
              </a:rPr>
              <a:pPr algn="r" eaLnBrk="1" hangingPunct="1">
                <a:spcBef>
                  <a:spcPct val="0"/>
                </a:spcBef>
                <a:buFontTx/>
                <a:buNone/>
              </a:pPr>
              <a:t>40</a:t>
            </a:fld>
            <a:endParaRPr lang="fr-FR" altLang="fr-FR" sz="140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84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4" grpId="0" animBg="1"/>
      <p:bldP spid="65843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817B6AA5-91DF-4C60-AE85-767EEB822C7B}"/>
              </a:ext>
            </a:extLst>
          </p:cNvPr>
          <p:cNvSpPr>
            <a:spLocks noGrp="1" noChangeArrowheads="1"/>
          </p:cNvSpPr>
          <p:nvPr>
            <p:ph type="title"/>
          </p:nvPr>
        </p:nvSpPr>
        <p:spPr>
          <a:xfrm>
            <a:off x="552450" y="739775"/>
            <a:ext cx="8229600" cy="730250"/>
          </a:xfrm>
        </p:spPr>
        <p:txBody>
          <a:bodyPr/>
          <a:lstStyle/>
          <a:p>
            <a:pPr eaLnBrk="1" hangingPunct="1"/>
            <a:r>
              <a:rPr lang="fr-FR" altLang="fr-FR"/>
              <a:t>Antibiothérapie semi-dirigée</a:t>
            </a:r>
          </a:p>
        </p:txBody>
      </p:sp>
      <p:sp>
        <p:nvSpPr>
          <p:cNvPr id="112643" name="Rectangle 3">
            <a:extLst>
              <a:ext uri="{FF2B5EF4-FFF2-40B4-BE49-F238E27FC236}">
                <a16:creationId xmlns:a16="http://schemas.microsoft.com/office/drawing/2014/main" id="{ED82537E-72DF-44F4-9CE0-6DA6ADD9906E}"/>
              </a:ext>
            </a:extLst>
          </p:cNvPr>
          <p:cNvSpPr>
            <a:spLocks noGrp="1" noChangeArrowheads="1"/>
          </p:cNvSpPr>
          <p:nvPr>
            <p:ph type="body" idx="1"/>
          </p:nvPr>
        </p:nvSpPr>
        <p:spPr>
          <a:xfrm>
            <a:off x="498475" y="1860550"/>
            <a:ext cx="8229600" cy="4019550"/>
          </a:xfrm>
        </p:spPr>
        <p:txBody>
          <a:bodyPr/>
          <a:lstStyle/>
          <a:p>
            <a:pPr eaLnBrk="1" hangingPunct="1">
              <a:lnSpc>
                <a:spcPct val="90000"/>
              </a:lnSpc>
            </a:pPr>
            <a:r>
              <a:rPr lang="fr-FR" altLang="fr-FR">
                <a:solidFill>
                  <a:srgbClr val="FF0000"/>
                </a:solidFill>
              </a:rPr>
              <a:t>Antibiothérapie avec connaissance de la nature du pathogène impliqué</a:t>
            </a:r>
            <a:endParaRPr lang="fr-FR" altLang="fr-FR"/>
          </a:p>
          <a:p>
            <a:pPr eaLnBrk="1" hangingPunct="1">
              <a:lnSpc>
                <a:spcPct val="90000"/>
              </a:lnSpc>
            </a:pPr>
            <a:r>
              <a:rPr lang="fr-FR" altLang="fr-FR"/>
              <a:t>En attendant les résultats de l’uroculture</a:t>
            </a:r>
          </a:p>
          <a:p>
            <a:pPr lvl="1" eaLnBrk="1" hangingPunct="1">
              <a:lnSpc>
                <a:spcPct val="90000"/>
              </a:lnSpc>
            </a:pPr>
            <a:r>
              <a:rPr lang="fr-FR" altLang="fr-FR"/>
              <a:t>Examen cytobactériologique des urines : bâtonnet ou cocci</a:t>
            </a:r>
          </a:p>
          <a:p>
            <a:pPr lvl="1" eaLnBrk="1" hangingPunct="1">
              <a:lnSpc>
                <a:spcPct val="90000"/>
              </a:lnSpc>
            </a:pPr>
            <a:r>
              <a:rPr lang="fr-FR" altLang="fr-FR"/>
              <a:t>pH urinaire</a:t>
            </a:r>
          </a:p>
          <a:p>
            <a:pPr lvl="1" eaLnBrk="1" hangingPunct="1">
              <a:lnSpc>
                <a:spcPct val="90000"/>
              </a:lnSpc>
              <a:buFontTx/>
              <a:buNone/>
            </a:pPr>
            <a:endParaRPr lang="fr-FR" altLang="fr-FR"/>
          </a:p>
          <a:p>
            <a:pPr eaLnBrk="1" hangingPunct="1">
              <a:lnSpc>
                <a:spcPct val="90000"/>
              </a:lnSpc>
            </a:pPr>
            <a:r>
              <a:rPr lang="fr-FR" altLang="fr-FR"/>
              <a:t>Permet une première sélection </a:t>
            </a:r>
          </a:p>
        </p:txBody>
      </p:sp>
      <p:sp>
        <p:nvSpPr>
          <p:cNvPr id="112644" name="Rectangle 6">
            <a:extLst>
              <a:ext uri="{FF2B5EF4-FFF2-40B4-BE49-F238E27FC236}">
                <a16:creationId xmlns:a16="http://schemas.microsoft.com/office/drawing/2014/main" id="{80D63F40-DC57-422E-864E-7181E6BF1F93}"/>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88C73E6D-9FD5-4796-B98A-3D510B4A11D5}" type="slidenum">
              <a:rPr lang="fr-FR" altLang="fr-FR" sz="1400">
                <a:ea typeface="ＭＳ Ｐゴシック" panose="020B0600070205080204" pitchFamily="34" charset="-128"/>
              </a:rPr>
              <a:pPr algn="r" eaLnBrk="1" hangingPunct="1">
                <a:spcBef>
                  <a:spcPct val="0"/>
                </a:spcBef>
                <a:buFontTx/>
                <a:buNone/>
              </a:pPr>
              <a:t>41</a:t>
            </a:fld>
            <a:endParaRPr lang="fr-FR" altLang="fr-FR" sz="1400">
              <a:ea typeface="ＭＳ Ｐゴシック" panose="020B0600070205080204" pitchFamily="34" charset="-12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A7BCA71D-E770-4B23-BF5C-F6E7D43ECCB6}"/>
              </a:ext>
            </a:extLst>
          </p:cNvPr>
          <p:cNvSpPr>
            <a:spLocks noGrp="1" noChangeArrowheads="1"/>
          </p:cNvSpPr>
          <p:nvPr>
            <p:ph type="title"/>
          </p:nvPr>
        </p:nvSpPr>
        <p:spPr>
          <a:xfrm>
            <a:off x="457200" y="511175"/>
            <a:ext cx="8229600" cy="669925"/>
          </a:xfrm>
        </p:spPr>
        <p:txBody>
          <a:bodyPr/>
          <a:lstStyle/>
          <a:p>
            <a:pPr eaLnBrk="1" hangingPunct="1"/>
            <a:r>
              <a:rPr lang="fr-FR" altLang="fr-FR" sz="3600"/>
              <a:t>Méthodes de collection des urines</a:t>
            </a:r>
          </a:p>
        </p:txBody>
      </p:sp>
      <p:sp>
        <p:nvSpPr>
          <p:cNvPr id="114691" name="Rectangle 3">
            <a:extLst>
              <a:ext uri="{FF2B5EF4-FFF2-40B4-BE49-F238E27FC236}">
                <a16:creationId xmlns:a16="http://schemas.microsoft.com/office/drawing/2014/main" id="{58037DEE-C8B0-4426-87EF-181C48DBA80B}"/>
              </a:ext>
            </a:extLst>
          </p:cNvPr>
          <p:cNvSpPr>
            <a:spLocks noGrp="1" noChangeArrowheads="1"/>
          </p:cNvSpPr>
          <p:nvPr>
            <p:ph type="body" idx="1"/>
          </p:nvPr>
        </p:nvSpPr>
        <p:spPr>
          <a:xfrm>
            <a:off x="304800" y="1600200"/>
            <a:ext cx="8229600" cy="3505200"/>
          </a:xfrm>
        </p:spPr>
        <p:txBody>
          <a:bodyPr/>
          <a:lstStyle/>
          <a:p>
            <a:pPr eaLnBrk="1" hangingPunct="1"/>
            <a:r>
              <a:rPr lang="fr-FR" altLang="fr-FR" b="1">
                <a:solidFill>
                  <a:srgbClr val="FF0000"/>
                </a:solidFill>
              </a:rPr>
              <a:t>Cystocentèse: méthode de choix</a:t>
            </a:r>
          </a:p>
          <a:p>
            <a:pPr eaLnBrk="1" hangingPunct="1"/>
            <a:r>
              <a:rPr lang="fr-FR" altLang="fr-FR"/>
              <a:t>cathétérisation</a:t>
            </a:r>
          </a:p>
          <a:p>
            <a:pPr lvl="1" eaLnBrk="1" hangingPunct="1"/>
            <a:r>
              <a:rPr lang="fr-FR" altLang="fr-FR"/>
              <a:t>26% de positivité  sur sujets normaux</a:t>
            </a:r>
          </a:p>
          <a:p>
            <a:pPr eaLnBrk="1" hangingPunct="1"/>
            <a:r>
              <a:rPr lang="fr-FR" altLang="fr-FR"/>
              <a:t>Miction spontanée (au milieu)</a:t>
            </a:r>
          </a:p>
          <a:p>
            <a:pPr eaLnBrk="1" hangingPunct="1"/>
            <a:r>
              <a:rPr lang="fr-FR" altLang="fr-FR"/>
              <a:t>Compression vésicale</a:t>
            </a:r>
          </a:p>
          <a:p>
            <a:pPr lvl="1" eaLnBrk="1" hangingPunct="1"/>
            <a:r>
              <a:rPr lang="fr-FR" altLang="fr-FR"/>
              <a:t>85% de positivité  chez sujets normaux</a:t>
            </a:r>
          </a:p>
        </p:txBody>
      </p:sp>
      <p:sp>
        <p:nvSpPr>
          <p:cNvPr id="114692" name="Rectangle 6">
            <a:extLst>
              <a:ext uri="{FF2B5EF4-FFF2-40B4-BE49-F238E27FC236}">
                <a16:creationId xmlns:a16="http://schemas.microsoft.com/office/drawing/2014/main" id="{2B79512E-F305-40C6-B382-F5CB36D07300}"/>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9C185BDA-1F9B-4601-AFF3-147DB74597D9}" type="slidenum">
              <a:rPr lang="fr-FR" altLang="fr-FR" sz="1400">
                <a:ea typeface="ＭＳ Ｐゴシック" panose="020B0600070205080204" pitchFamily="34" charset="-128"/>
              </a:rPr>
              <a:pPr algn="r" eaLnBrk="1" hangingPunct="1">
                <a:spcBef>
                  <a:spcPct val="0"/>
                </a:spcBef>
                <a:buFontTx/>
                <a:buNone/>
              </a:pPr>
              <a:t>42</a:t>
            </a:fld>
            <a:endParaRPr lang="fr-FR" altLang="fr-FR" sz="1400">
              <a:ea typeface="ＭＳ Ｐゴシック" panose="020B0600070205080204" pitchFamily="34" charset="-12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38EC5C08-2A60-4DD1-A362-154AEC9AB066}"/>
              </a:ext>
            </a:extLst>
          </p:cNvPr>
          <p:cNvSpPr>
            <a:spLocks noGrp="1" noChangeArrowheads="1"/>
          </p:cNvSpPr>
          <p:nvPr>
            <p:ph type="title"/>
          </p:nvPr>
        </p:nvSpPr>
        <p:spPr>
          <a:xfrm>
            <a:off x="457200" y="511175"/>
            <a:ext cx="8229600" cy="669925"/>
          </a:xfrm>
        </p:spPr>
        <p:txBody>
          <a:bodyPr/>
          <a:lstStyle/>
          <a:p>
            <a:pPr eaLnBrk="1" hangingPunct="1"/>
            <a:r>
              <a:rPr lang="fr-FR" altLang="fr-FR" sz="3600"/>
              <a:t>Méthodes de collection des urines</a:t>
            </a:r>
          </a:p>
        </p:txBody>
      </p:sp>
      <p:sp>
        <p:nvSpPr>
          <p:cNvPr id="116739" name="Rectangle 3">
            <a:extLst>
              <a:ext uri="{FF2B5EF4-FFF2-40B4-BE49-F238E27FC236}">
                <a16:creationId xmlns:a16="http://schemas.microsoft.com/office/drawing/2014/main" id="{0B052A1A-330F-4711-A5F9-6AF45540339C}"/>
              </a:ext>
            </a:extLst>
          </p:cNvPr>
          <p:cNvSpPr>
            <a:spLocks noGrp="1" noChangeArrowheads="1"/>
          </p:cNvSpPr>
          <p:nvPr>
            <p:ph type="body" idx="1"/>
          </p:nvPr>
        </p:nvSpPr>
        <p:spPr>
          <a:xfrm>
            <a:off x="457200" y="2149475"/>
            <a:ext cx="8394700" cy="3976688"/>
          </a:xfrm>
        </p:spPr>
        <p:txBody>
          <a:bodyPr/>
          <a:lstStyle/>
          <a:p>
            <a:pPr eaLnBrk="1" hangingPunct="1">
              <a:spcBef>
                <a:spcPct val="100000"/>
              </a:spcBef>
            </a:pPr>
            <a:r>
              <a:rPr lang="fr-FR" altLang="fr-FR"/>
              <a:t>Réfrigération dans les 15 minutes</a:t>
            </a:r>
          </a:p>
          <a:p>
            <a:pPr eaLnBrk="1" hangingPunct="1">
              <a:spcBef>
                <a:spcPct val="100000"/>
              </a:spcBef>
            </a:pPr>
            <a:r>
              <a:rPr lang="fr-FR" altLang="fr-FR"/>
              <a:t>Possibilité de garder les urines pendant 6 h réfrigérées</a:t>
            </a:r>
          </a:p>
        </p:txBody>
      </p:sp>
      <p:sp>
        <p:nvSpPr>
          <p:cNvPr id="116740" name="Rectangle 6">
            <a:extLst>
              <a:ext uri="{FF2B5EF4-FFF2-40B4-BE49-F238E27FC236}">
                <a16:creationId xmlns:a16="http://schemas.microsoft.com/office/drawing/2014/main" id="{281A7D86-382A-4A9E-B0D7-C76B7965244F}"/>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CBA37C2D-F796-4CFF-90C2-AB4847D32944}" type="slidenum">
              <a:rPr lang="fr-FR" altLang="fr-FR" sz="1400">
                <a:ea typeface="ＭＳ Ｐゴシック" panose="020B0600070205080204" pitchFamily="34" charset="-128"/>
              </a:rPr>
              <a:pPr algn="r" eaLnBrk="1" hangingPunct="1">
                <a:spcBef>
                  <a:spcPct val="0"/>
                </a:spcBef>
                <a:buFontTx/>
                <a:buNone/>
              </a:pPr>
              <a:t>43</a:t>
            </a:fld>
            <a:endParaRPr lang="fr-FR" altLang="fr-FR" sz="1400">
              <a:ea typeface="ＭＳ Ｐゴシック" panose="020B0600070205080204" pitchFamily="34" charset="-12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7">
            <a:extLst>
              <a:ext uri="{FF2B5EF4-FFF2-40B4-BE49-F238E27FC236}">
                <a16:creationId xmlns:a16="http://schemas.microsoft.com/office/drawing/2014/main" id="{4859193C-AD51-4497-88AD-23A9B468403A}"/>
              </a:ext>
            </a:extLst>
          </p:cNvPr>
          <p:cNvSpPr>
            <a:spLocks noGrp="1" noChangeArrowheads="1"/>
          </p:cNvSpPr>
          <p:nvPr>
            <p:ph type="title"/>
          </p:nvPr>
        </p:nvSpPr>
        <p:spPr>
          <a:xfrm>
            <a:off x="457200" y="420688"/>
            <a:ext cx="8229600" cy="850900"/>
          </a:xfrm>
        </p:spPr>
        <p:txBody>
          <a:bodyPr/>
          <a:lstStyle/>
          <a:p>
            <a:pPr eaLnBrk="1" hangingPunct="1"/>
            <a:r>
              <a:rPr lang="fr-FR" altLang="fr-FR" sz="2400"/>
              <a:t>Interprétation d’un prélèvent urinaire en termes de CFU/mL selon la technique de prélèvement</a:t>
            </a:r>
          </a:p>
        </p:txBody>
      </p:sp>
      <p:graphicFrame>
        <p:nvGraphicFramePr>
          <p:cNvPr id="408637" name="Group 61">
            <a:extLst>
              <a:ext uri="{FF2B5EF4-FFF2-40B4-BE49-F238E27FC236}">
                <a16:creationId xmlns:a16="http://schemas.microsoft.com/office/drawing/2014/main" id="{A8417C16-96C5-4C20-A57B-34DB3673D04F}"/>
              </a:ext>
            </a:extLst>
          </p:cNvPr>
          <p:cNvGraphicFramePr>
            <a:graphicFrameLocks noGrp="1"/>
          </p:cNvGraphicFramePr>
          <p:nvPr>
            <p:ph idx="1"/>
          </p:nvPr>
        </p:nvGraphicFramePr>
        <p:xfrm>
          <a:off x="1152525" y="1825625"/>
          <a:ext cx="6477000" cy="3784602"/>
        </p:xfrm>
        <a:graphic>
          <a:graphicData uri="http://schemas.openxmlformats.org/drawingml/2006/table">
            <a:tbl>
              <a:tblPr/>
              <a:tblGrid>
                <a:gridCol w="23622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9047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Technique de prélèvement</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47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Cystocentèse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Arial" charset="0"/>
                          <a:cs typeface="Arial" charset="0"/>
                        </a:rPr>
                        <a:t>&gt;1000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Arial" charset="0"/>
                          <a:cs typeface="Arial" charset="0"/>
                        </a:rPr>
                        <a:t>&gt;100-1000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Cathétérisation</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Arial" charset="0"/>
                          <a:cs typeface="Arial" charset="0"/>
                        </a:rPr>
                        <a:t>&gt;10 000</a:t>
                      </a:r>
                      <a:endParaRPr kumimoji="0" lang="fr-FR" sz="2800" b="0" i="0" u="none" strike="noStrike" cap="none" normalizeH="0" baseline="30000">
                        <a:ln>
                          <a:noFill/>
                        </a:ln>
                        <a:solidFill>
                          <a:schemeClr val="tx1"/>
                        </a:solidFill>
                        <a:effectLst/>
                        <a:latin typeface="Arial"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Arial" charset="0"/>
                          <a:cs typeface="Arial" charset="0"/>
                        </a:rPr>
                        <a:t>&gt;1000</a:t>
                      </a:r>
                      <a:endParaRPr kumimoji="0" lang="fr-FR" sz="2800" b="0" i="0" u="none" strike="noStrike" cap="none" normalizeH="0" baseline="3000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a:ln>
                          <a:noFill/>
                        </a:ln>
                        <a:solidFill>
                          <a:schemeClr val="tx1"/>
                        </a:solidFill>
                        <a:effectLst/>
                        <a:latin typeface="Arial"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48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Arial" charset="0"/>
                          <a:cs typeface="Arial" charset="0"/>
                        </a:rPr>
                        <a:t>Miction spontanée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Arial" charset="0"/>
                          <a:cs typeface="Arial" charset="0"/>
                        </a:rPr>
                        <a:t>&gt;100 000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Arial" charset="0"/>
                          <a:cs typeface="Arial" charset="0"/>
                        </a:rPr>
                        <a:t>&gt;10 000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18809" name="Freeform 57">
            <a:extLst>
              <a:ext uri="{FF2B5EF4-FFF2-40B4-BE49-F238E27FC236}">
                <a16:creationId xmlns:a16="http://schemas.microsoft.com/office/drawing/2014/main" id="{EC73286B-67E9-45A6-B62E-29BC7D763F77}"/>
              </a:ext>
            </a:extLst>
          </p:cNvPr>
          <p:cNvSpPr>
            <a:spLocks noChangeAspect="1"/>
          </p:cNvSpPr>
          <p:nvPr/>
        </p:nvSpPr>
        <p:spPr bwMode="auto">
          <a:xfrm>
            <a:off x="3881438" y="1922463"/>
            <a:ext cx="892175" cy="769937"/>
          </a:xfrm>
          <a:custGeom>
            <a:avLst/>
            <a:gdLst>
              <a:gd name="T0" fmla="*/ 2147483646 w 884"/>
              <a:gd name="T1" fmla="*/ 2147483646 h 763"/>
              <a:gd name="T2" fmla="*/ 2147483646 w 884"/>
              <a:gd name="T3" fmla="*/ 2147483646 h 763"/>
              <a:gd name="T4" fmla="*/ 2147483646 w 884"/>
              <a:gd name="T5" fmla="*/ 2147483646 h 763"/>
              <a:gd name="T6" fmla="*/ 2147483646 w 884"/>
              <a:gd name="T7" fmla="*/ 2147483646 h 763"/>
              <a:gd name="T8" fmla="*/ 2147483646 w 884"/>
              <a:gd name="T9" fmla="*/ 2147483646 h 763"/>
              <a:gd name="T10" fmla="*/ 2147483646 w 884"/>
              <a:gd name="T11" fmla="*/ 2147483646 h 763"/>
              <a:gd name="T12" fmla="*/ 2147483646 w 884"/>
              <a:gd name="T13" fmla="*/ 2147483646 h 763"/>
              <a:gd name="T14" fmla="*/ 2147483646 w 884"/>
              <a:gd name="T15" fmla="*/ 2147483646 h 763"/>
              <a:gd name="T16" fmla="*/ 2147483646 w 884"/>
              <a:gd name="T17" fmla="*/ 2147483646 h 763"/>
              <a:gd name="T18" fmla="*/ 2147483646 w 884"/>
              <a:gd name="T19" fmla="*/ 2147483646 h 763"/>
              <a:gd name="T20" fmla="*/ 2147483646 w 884"/>
              <a:gd name="T21" fmla="*/ 2147483646 h 763"/>
              <a:gd name="T22" fmla="*/ 2147483646 w 884"/>
              <a:gd name="T23" fmla="*/ 2147483646 h 763"/>
              <a:gd name="T24" fmla="*/ 2147483646 w 884"/>
              <a:gd name="T25" fmla="*/ 2147483646 h 763"/>
              <a:gd name="T26" fmla="*/ 2147483646 w 884"/>
              <a:gd name="T27" fmla="*/ 2147483646 h 763"/>
              <a:gd name="T28" fmla="*/ 2147483646 w 884"/>
              <a:gd name="T29" fmla="*/ 2147483646 h 763"/>
              <a:gd name="T30" fmla="*/ 2147483646 w 884"/>
              <a:gd name="T31" fmla="*/ 2147483646 h 763"/>
              <a:gd name="T32" fmla="*/ 2147483646 w 884"/>
              <a:gd name="T33" fmla="*/ 2147483646 h 763"/>
              <a:gd name="T34" fmla="*/ 2147483646 w 884"/>
              <a:gd name="T35" fmla="*/ 2147483646 h 763"/>
              <a:gd name="T36" fmla="*/ 2147483646 w 884"/>
              <a:gd name="T37" fmla="*/ 2147483646 h 763"/>
              <a:gd name="T38" fmla="*/ 2147483646 w 884"/>
              <a:gd name="T39" fmla="*/ 2147483646 h 763"/>
              <a:gd name="T40" fmla="*/ 2147483646 w 884"/>
              <a:gd name="T41" fmla="*/ 2147483646 h 763"/>
              <a:gd name="T42" fmla="*/ 2147483646 w 884"/>
              <a:gd name="T43" fmla="*/ 2147483646 h 763"/>
              <a:gd name="T44" fmla="*/ 2147483646 w 884"/>
              <a:gd name="T45" fmla="*/ 2147483646 h 763"/>
              <a:gd name="T46" fmla="*/ 2147483646 w 884"/>
              <a:gd name="T47" fmla="*/ 2147483646 h 763"/>
              <a:gd name="T48" fmla="*/ 2147483646 w 884"/>
              <a:gd name="T49" fmla="*/ 2147483646 h 763"/>
              <a:gd name="T50" fmla="*/ 2147483646 w 884"/>
              <a:gd name="T51" fmla="*/ 2147483646 h 763"/>
              <a:gd name="T52" fmla="*/ 2147483646 w 884"/>
              <a:gd name="T53" fmla="*/ 2147483646 h 763"/>
              <a:gd name="T54" fmla="*/ 2147483646 w 884"/>
              <a:gd name="T55" fmla="*/ 2147483646 h 763"/>
              <a:gd name="T56" fmla="*/ 2147483646 w 884"/>
              <a:gd name="T57" fmla="*/ 2147483646 h 763"/>
              <a:gd name="T58" fmla="*/ 2147483646 w 884"/>
              <a:gd name="T59" fmla="*/ 2147483646 h 763"/>
              <a:gd name="T60" fmla="*/ 2147483646 w 884"/>
              <a:gd name="T61" fmla="*/ 2147483646 h 763"/>
              <a:gd name="T62" fmla="*/ 2147483646 w 884"/>
              <a:gd name="T63" fmla="*/ 2147483646 h 763"/>
              <a:gd name="T64" fmla="*/ 2147483646 w 884"/>
              <a:gd name="T65" fmla="*/ 2147483646 h 763"/>
              <a:gd name="T66" fmla="*/ 2147483646 w 884"/>
              <a:gd name="T67" fmla="*/ 2147483646 h 763"/>
              <a:gd name="T68" fmla="*/ 2147483646 w 884"/>
              <a:gd name="T69" fmla="*/ 2147483646 h 763"/>
              <a:gd name="T70" fmla="*/ 2147483646 w 884"/>
              <a:gd name="T71" fmla="*/ 2147483646 h 763"/>
              <a:gd name="T72" fmla="*/ 2147483646 w 884"/>
              <a:gd name="T73" fmla="*/ 2147483646 h 763"/>
              <a:gd name="T74" fmla="*/ 2147483646 w 884"/>
              <a:gd name="T75" fmla="*/ 2147483646 h 763"/>
              <a:gd name="T76" fmla="*/ 2147483646 w 884"/>
              <a:gd name="T77" fmla="*/ 2147483646 h 763"/>
              <a:gd name="T78" fmla="*/ 2147483646 w 884"/>
              <a:gd name="T79" fmla="*/ 2147483646 h 763"/>
              <a:gd name="T80" fmla="*/ 2147483646 w 884"/>
              <a:gd name="T81" fmla="*/ 2147483646 h 763"/>
              <a:gd name="T82" fmla="*/ 2147483646 w 884"/>
              <a:gd name="T83" fmla="*/ 2147483646 h 763"/>
              <a:gd name="T84" fmla="*/ 2147483646 w 884"/>
              <a:gd name="T85" fmla="*/ 2147483646 h 763"/>
              <a:gd name="T86" fmla="*/ 2147483646 w 884"/>
              <a:gd name="T87" fmla="*/ 2147483646 h 763"/>
              <a:gd name="T88" fmla="*/ 2147483646 w 884"/>
              <a:gd name="T89" fmla="*/ 2147483646 h 7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84" h="763">
                <a:moveTo>
                  <a:pt x="101" y="137"/>
                </a:moveTo>
                <a:cubicBezTo>
                  <a:pt x="87" y="136"/>
                  <a:pt x="54" y="139"/>
                  <a:pt x="39" y="137"/>
                </a:cubicBezTo>
                <a:cubicBezTo>
                  <a:pt x="24" y="135"/>
                  <a:pt x="17" y="128"/>
                  <a:pt x="12" y="122"/>
                </a:cubicBezTo>
                <a:cubicBezTo>
                  <a:pt x="7" y="116"/>
                  <a:pt x="9" y="108"/>
                  <a:pt x="7" y="101"/>
                </a:cubicBezTo>
                <a:cubicBezTo>
                  <a:pt x="5" y="94"/>
                  <a:pt x="0" y="88"/>
                  <a:pt x="0" y="81"/>
                </a:cubicBezTo>
                <a:cubicBezTo>
                  <a:pt x="0" y="74"/>
                  <a:pt x="1" y="65"/>
                  <a:pt x="5" y="60"/>
                </a:cubicBezTo>
                <a:cubicBezTo>
                  <a:pt x="9" y="55"/>
                  <a:pt x="14" y="55"/>
                  <a:pt x="24" y="53"/>
                </a:cubicBezTo>
                <a:cubicBezTo>
                  <a:pt x="34" y="51"/>
                  <a:pt x="54" y="55"/>
                  <a:pt x="63" y="50"/>
                </a:cubicBezTo>
                <a:cubicBezTo>
                  <a:pt x="72" y="45"/>
                  <a:pt x="72" y="28"/>
                  <a:pt x="79" y="21"/>
                </a:cubicBezTo>
                <a:cubicBezTo>
                  <a:pt x="86" y="14"/>
                  <a:pt x="92" y="12"/>
                  <a:pt x="103" y="9"/>
                </a:cubicBezTo>
                <a:cubicBezTo>
                  <a:pt x="114" y="6"/>
                  <a:pt x="133" y="5"/>
                  <a:pt x="147" y="5"/>
                </a:cubicBezTo>
                <a:cubicBezTo>
                  <a:pt x="161" y="5"/>
                  <a:pt x="175" y="0"/>
                  <a:pt x="187" y="9"/>
                </a:cubicBezTo>
                <a:cubicBezTo>
                  <a:pt x="199" y="18"/>
                  <a:pt x="209" y="43"/>
                  <a:pt x="221" y="60"/>
                </a:cubicBezTo>
                <a:cubicBezTo>
                  <a:pt x="233" y="77"/>
                  <a:pt x="244" y="90"/>
                  <a:pt x="257" y="110"/>
                </a:cubicBezTo>
                <a:cubicBezTo>
                  <a:pt x="270" y="130"/>
                  <a:pt x="286" y="168"/>
                  <a:pt x="298" y="182"/>
                </a:cubicBezTo>
                <a:cubicBezTo>
                  <a:pt x="310" y="196"/>
                  <a:pt x="320" y="192"/>
                  <a:pt x="331" y="197"/>
                </a:cubicBezTo>
                <a:cubicBezTo>
                  <a:pt x="342" y="202"/>
                  <a:pt x="354" y="207"/>
                  <a:pt x="363" y="211"/>
                </a:cubicBezTo>
                <a:cubicBezTo>
                  <a:pt x="372" y="215"/>
                  <a:pt x="361" y="217"/>
                  <a:pt x="384" y="223"/>
                </a:cubicBezTo>
                <a:cubicBezTo>
                  <a:pt x="407" y="229"/>
                  <a:pt x="462" y="238"/>
                  <a:pt x="499" y="247"/>
                </a:cubicBezTo>
                <a:cubicBezTo>
                  <a:pt x="536" y="256"/>
                  <a:pt x="581" y="268"/>
                  <a:pt x="605" y="276"/>
                </a:cubicBezTo>
                <a:cubicBezTo>
                  <a:pt x="629" y="284"/>
                  <a:pt x="629" y="293"/>
                  <a:pt x="641" y="295"/>
                </a:cubicBezTo>
                <a:cubicBezTo>
                  <a:pt x="653" y="297"/>
                  <a:pt x="654" y="292"/>
                  <a:pt x="675" y="290"/>
                </a:cubicBezTo>
                <a:cubicBezTo>
                  <a:pt x="696" y="288"/>
                  <a:pt x="733" y="287"/>
                  <a:pt x="766" y="285"/>
                </a:cubicBezTo>
                <a:cubicBezTo>
                  <a:pt x="799" y="283"/>
                  <a:pt x="858" y="279"/>
                  <a:pt x="871" y="281"/>
                </a:cubicBezTo>
                <a:cubicBezTo>
                  <a:pt x="884" y="283"/>
                  <a:pt x="867" y="292"/>
                  <a:pt x="847" y="295"/>
                </a:cubicBezTo>
                <a:cubicBezTo>
                  <a:pt x="827" y="298"/>
                  <a:pt x="777" y="297"/>
                  <a:pt x="751" y="300"/>
                </a:cubicBezTo>
                <a:cubicBezTo>
                  <a:pt x="725" y="303"/>
                  <a:pt x="704" y="308"/>
                  <a:pt x="689" y="312"/>
                </a:cubicBezTo>
                <a:cubicBezTo>
                  <a:pt x="674" y="316"/>
                  <a:pt x="666" y="319"/>
                  <a:pt x="663" y="326"/>
                </a:cubicBezTo>
                <a:cubicBezTo>
                  <a:pt x="660" y="333"/>
                  <a:pt x="667" y="336"/>
                  <a:pt x="672" y="355"/>
                </a:cubicBezTo>
                <a:cubicBezTo>
                  <a:pt x="677" y="374"/>
                  <a:pt x="685" y="414"/>
                  <a:pt x="691" y="439"/>
                </a:cubicBezTo>
                <a:cubicBezTo>
                  <a:pt x="697" y="464"/>
                  <a:pt x="702" y="485"/>
                  <a:pt x="711" y="504"/>
                </a:cubicBezTo>
                <a:cubicBezTo>
                  <a:pt x="720" y="523"/>
                  <a:pt x="732" y="541"/>
                  <a:pt x="744" y="554"/>
                </a:cubicBezTo>
                <a:cubicBezTo>
                  <a:pt x="756" y="567"/>
                  <a:pt x="776" y="575"/>
                  <a:pt x="785" y="581"/>
                </a:cubicBezTo>
                <a:cubicBezTo>
                  <a:pt x="794" y="587"/>
                  <a:pt x="794" y="580"/>
                  <a:pt x="797" y="590"/>
                </a:cubicBezTo>
                <a:cubicBezTo>
                  <a:pt x="800" y="600"/>
                  <a:pt x="801" y="623"/>
                  <a:pt x="804" y="641"/>
                </a:cubicBezTo>
                <a:cubicBezTo>
                  <a:pt x="807" y="659"/>
                  <a:pt x="811" y="683"/>
                  <a:pt x="814" y="698"/>
                </a:cubicBezTo>
                <a:cubicBezTo>
                  <a:pt x="817" y="713"/>
                  <a:pt x="823" y="723"/>
                  <a:pt x="823" y="732"/>
                </a:cubicBezTo>
                <a:cubicBezTo>
                  <a:pt x="823" y="741"/>
                  <a:pt x="819" y="749"/>
                  <a:pt x="814" y="753"/>
                </a:cubicBezTo>
                <a:cubicBezTo>
                  <a:pt x="809" y="757"/>
                  <a:pt x="801" y="757"/>
                  <a:pt x="792" y="756"/>
                </a:cubicBezTo>
                <a:cubicBezTo>
                  <a:pt x="783" y="755"/>
                  <a:pt x="764" y="753"/>
                  <a:pt x="759" y="749"/>
                </a:cubicBezTo>
                <a:cubicBezTo>
                  <a:pt x="754" y="745"/>
                  <a:pt x="757" y="735"/>
                  <a:pt x="759" y="729"/>
                </a:cubicBezTo>
                <a:cubicBezTo>
                  <a:pt x="761" y="723"/>
                  <a:pt x="771" y="716"/>
                  <a:pt x="773" y="710"/>
                </a:cubicBezTo>
                <a:cubicBezTo>
                  <a:pt x="775" y="704"/>
                  <a:pt x="774" y="701"/>
                  <a:pt x="773" y="691"/>
                </a:cubicBezTo>
                <a:cubicBezTo>
                  <a:pt x="772" y="681"/>
                  <a:pt x="772" y="660"/>
                  <a:pt x="766" y="648"/>
                </a:cubicBezTo>
                <a:cubicBezTo>
                  <a:pt x="760" y="636"/>
                  <a:pt x="747" y="625"/>
                  <a:pt x="739" y="617"/>
                </a:cubicBezTo>
                <a:cubicBezTo>
                  <a:pt x="731" y="609"/>
                  <a:pt x="724" y="597"/>
                  <a:pt x="720" y="597"/>
                </a:cubicBezTo>
                <a:cubicBezTo>
                  <a:pt x="716" y="597"/>
                  <a:pt x="715" y="601"/>
                  <a:pt x="713" y="614"/>
                </a:cubicBezTo>
                <a:cubicBezTo>
                  <a:pt x="711" y="627"/>
                  <a:pt x="708" y="661"/>
                  <a:pt x="706" y="677"/>
                </a:cubicBezTo>
                <a:cubicBezTo>
                  <a:pt x="704" y="693"/>
                  <a:pt x="704" y="702"/>
                  <a:pt x="701" y="708"/>
                </a:cubicBezTo>
                <a:cubicBezTo>
                  <a:pt x="698" y="714"/>
                  <a:pt x="693" y="714"/>
                  <a:pt x="687" y="715"/>
                </a:cubicBezTo>
                <a:cubicBezTo>
                  <a:pt x="681" y="716"/>
                  <a:pt x="670" y="715"/>
                  <a:pt x="663" y="713"/>
                </a:cubicBezTo>
                <a:cubicBezTo>
                  <a:pt x="656" y="711"/>
                  <a:pt x="645" y="710"/>
                  <a:pt x="643" y="705"/>
                </a:cubicBezTo>
                <a:cubicBezTo>
                  <a:pt x="641" y="700"/>
                  <a:pt x="643" y="687"/>
                  <a:pt x="648" y="681"/>
                </a:cubicBezTo>
                <a:cubicBezTo>
                  <a:pt x="653" y="675"/>
                  <a:pt x="670" y="674"/>
                  <a:pt x="675" y="667"/>
                </a:cubicBezTo>
                <a:cubicBezTo>
                  <a:pt x="680" y="660"/>
                  <a:pt x="679" y="649"/>
                  <a:pt x="677" y="638"/>
                </a:cubicBezTo>
                <a:cubicBezTo>
                  <a:pt x="675" y="627"/>
                  <a:pt x="673" y="610"/>
                  <a:pt x="665" y="600"/>
                </a:cubicBezTo>
                <a:cubicBezTo>
                  <a:pt x="657" y="590"/>
                  <a:pt x="645" y="588"/>
                  <a:pt x="629" y="578"/>
                </a:cubicBezTo>
                <a:cubicBezTo>
                  <a:pt x="613" y="568"/>
                  <a:pt x="585" y="550"/>
                  <a:pt x="571" y="537"/>
                </a:cubicBezTo>
                <a:cubicBezTo>
                  <a:pt x="557" y="524"/>
                  <a:pt x="552" y="510"/>
                  <a:pt x="545" y="497"/>
                </a:cubicBezTo>
                <a:cubicBezTo>
                  <a:pt x="538" y="484"/>
                  <a:pt x="536" y="470"/>
                  <a:pt x="528" y="461"/>
                </a:cubicBezTo>
                <a:cubicBezTo>
                  <a:pt x="520" y="452"/>
                  <a:pt x="508" y="448"/>
                  <a:pt x="497" y="444"/>
                </a:cubicBezTo>
                <a:cubicBezTo>
                  <a:pt x="486" y="440"/>
                  <a:pt x="472" y="435"/>
                  <a:pt x="459" y="434"/>
                </a:cubicBezTo>
                <a:cubicBezTo>
                  <a:pt x="446" y="433"/>
                  <a:pt x="435" y="436"/>
                  <a:pt x="418" y="439"/>
                </a:cubicBezTo>
                <a:cubicBezTo>
                  <a:pt x="401" y="442"/>
                  <a:pt x="375" y="450"/>
                  <a:pt x="358" y="453"/>
                </a:cubicBezTo>
                <a:cubicBezTo>
                  <a:pt x="341" y="456"/>
                  <a:pt x="328" y="456"/>
                  <a:pt x="317" y="458"/>
                </a:cubicBezTo>
                <a:cubicBezTo>
                  <a:pt x="306" y="460"/>
                  <a:pt x="298" y="457"/>
                  <a:pt x="291" y="463"/>
                </a:cubicBezTo>
                <a:cubicBezTo>
                  <a:pt x="284" y="469"/>
                  <a:pt x="279" y="488"/>
                  <a:pt x="276" y="497"/>
                </a:cubicBezTo>
                <a:cubicBezTo>
                  <a:pt x="273" y="506"/>
                  <a:pt x="271" y="493"/>
                  <a:pt x="271" y="516"/>
                </a:cubicBezTo>
                <a:cubicBezTo>
                  <a:pt x="271" y="539"/>
                  <a:pt x="273" y="610"/>
                  <a:pt x="274" y="633"/>
                </a:cubicBezTo>
                <a:cubicBezTo>
                  <a:pt x="275" y="656"/>
                  <a:pt x="278" y="649"/>
                  <a:pt x="279" y="655"/>
                </a:cubicBezTo>
                <a:cubicBezTo>
                  <a:pt x="280" y="661"/>
                  <a:pt x="283" y="665"/>
                  <a:pt x="279" y="672"/>
                </a:cubicBezTo>
                <a:cubicBezTo>
                  <a:pt x="275" y="679"/>
                  <a:pt x="259" y="686"/>
                  <a:pt x="255" y="696"/>
                </a:cubicBezTo>
                <a:cubicBezTo>
                  <a:pt x="251" y="706"/>
                  <a:pt x="257" y="723"/>
                  <a:pt x="255" y="732"/>
                </a:cubicBezTo>
                <a:cubicBezTo>
                  <a:pt x="253" y="741"/>
                  <a:pt x="247" y="748"/>
                  <a:pt x="243" y="753"/>
                </a:cubicBezTo>
                <a:cubicBezTo>
                  <a:pt x="239" y="758"/>
                  <a:pt x="233" y="763"/>
                  <a:pt x="228" y="763"/>
                </a:cubicBezTo>
                <a:cubicBezTo>
                  <a:pt x="223" y="763"/>
                  <a:pt x="219" y="758"/>
                  <a:pt x="214" y="756"/>
                </a:cubicBezTo>
                <a:cubicBezTo>
                  <a:pt x="209" y="754"/>
                  <a:pt x="199" y="755"/>
                  <a:pt x="195" y="751"/>
                </a:cubicBezTo>
                <a:cubicBezTo>
                  <a:pt x="191" y="747"/>
                  <a:pt x="194" y="735"/>
                  <a:pt x="192" y="729"/>
                </a:cubicBezTo>
                <a:cubicBezTo>
                  <a:pt x="190" y="723"/>
                  <a:pt x="179" y="721"/>
                  <a:pt x="183" y="713"/>
                </a:cubicBezTo>
                <a:cubicBezTo>
                  <a:pt x="187" y="705"/>
                  <a:pt x="208" y="690"/>
                  <a:pt x="214" y="681"/>
                </a:cubicBezTo>
                <a:cubicBezTo>
                  <a:pt x="220" y="672"/>
                  <a:pt x="221" y="682"/>
                  <a:pt x="221" y="657"/>
                </a:cubicBezTo>
                <a:cubicBezTo>
                  <a:pt x="221" y="632"/>
                  <a:pt x="218" y="564"/>
                  <a:pt x="216" y="533"/>
                </a:cubicBezTo>
                <a:cubicBezTo>
                  <a:pt x="214" y="502"/>
                  <a:pt x="216" y="494"/>
                  <a:pt x="211" y="473"/>
                </a:cubicBezTo>
                <a:cubicBezTo>
                  <a:pt x="206" y="452"/>
                  <a:pt x="194" y="426"/>
                  <a:pt x="185" y="405"/>
                </a:cubicBezTo>
                <a:cubicBezTo>
                  <a:pt x="176" y="384"/>
                  <a:pt x="161" y="365"/>
                  <a:pt x="156" y="348"/>
                </a:cubicBezTo>
                <a:cubicBezTo>
                  <a:pt x="151" y="331"/>
                  <a:pt x="154" y="322"/>
                  <a:pt x="154" y="300"/>
                </a:cubicBezTo>
                <a:cubicBezTo>
                  <a:pt x="154" y="278"/>
                  <a:pt x="157" y="240"/>
                  <a:pt x="154" y="218"/>
                </a:cubicBezTo>
                <a:cubicBezTo>
                  <a:pt x="151" y="196"/>
                  <a:pt x="144" y="183"/>
                  <a:pt x="139" y="170"/>
                </a:cubicBezTo>
                <a:cubicBezTo>
                  <a:pt x="134" y="157"/>
                  <a:pt x="130" y="146"/>
                  <a:pt x="125" y="141"/>
                </a:cubicBezTo>
                <a:cubicBezTo>
                  <a:pt x="120" y="136"/>
                  <a:pt x="115" y="138"/>
                  <a:pt x="101" y="137"/>
                </a:cubicBez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8810" name="Freeform 58">
            <a:extLst>
              <a:ext uri="{FF2B5EF4-FFF2-40B4-BE49-F238E27FC236}">
                <a16:creationId xmlns:a16="http://schemas.microsoft.com/office/drawing/2014/main" id="{BFBA6CB6-34D7-43ED-B7E8-C31D1AF2D5E1}"/>
              </a:ext>
            </a:extLst>
          </p:cNvPr>
          <p:cNvSpPr>
            <a:spLocks noChangeAspect="1"/>
          </p:cNvSpPr>
          <p:nvPr/>
        </p:nvSpPr>
        <p:spPr bwMode="invGray">
          <a:xfrm>
            <a:off x="5969000" y="1844675"/>
            <a:ext cx="985838" cy="730250"/>
          </a:xfrm>
          <a:custGeom>
            <a:avLst/>
            <a:gdLst>
              <a:gd name="T0" fmla="*/ 2147483646 w 691"/>
              <a:gd name="T1" fmla="*/ 2147483646 h 512"/>
              <a:gd name="T2" fmla="*/ 2147483646 w 691"/>
              <a:gd name="T3" fmla="*/ 2147483646 h 512"/>
              <a:gd name="T4" fmla="*/ 2147483646 w 691"/>
              <a:gd name="T5" fmla="*/ 2147483646 h 512"/>
              <a:gd name="T6" fmla="*/ 2147483646 w 691"/>
              <a:gd name="T7" fmla="*/ 2147483646 h 512"/>
              <a:gd name="T8" fmla="*/ 2147483646 w 691"/>
              <a:gd name="T9" fmla="*/ 2147483646 h 512"/>
              <a:gd name="T10" fmla="*/ 2147483646 w 691"/>
              <a:gd name="T11" fmla="*/ 2147483646 h 512"/>
              <a:gd name="T12" fmla="*/ 2147483646 w 691"/>
              <a:gd name="T13" fmla="*/ 2147483646 h 512"/>
              <a:gd name="T14" fmla="*/ 2147483646 w 691"/>
              <a:gd name="T15" fmla="*/ 2147483646 h 512"/>
              <a:gd name="T16" fmla="*/ 2147483646 w 691"/>
              <a:gd name="T17" fmla="*/ 2147483646 h 512"/>
              <a:gd name="T18" fmla="*/ 2147483646 w 691"/>
              <a:gd name="T19" fmla="*/ 2147483646 h 512"/>
              <a:gd name="T20" fmla="*/ 2147483646 w 691"/>
              <a:gd name="T21" fmla="*/ 2147483646 h 512"/>
              <a:gd name="T22" fmla="*/ 2147483646 w 691"/>
              <a:gd name="T23" fmla="*/ 2147483646 h 512"/>
              <a:gd name="T24" fmla="*/ 2147483646 w 691"/>
              <a:gd name="T25" fmla="*/ 2147483646 h 512"/>
              <a:gd name="T26" fmla="*/ 2147483646 w 691"/>
              <a:gd name="T27" fmla="*/ 2147483646 h 512"/>
              <a:gd name="T28" fmla="*/ 2147483646 w 691"/>
              <a:gd name="T29" fmla="*/ 2147483646 h 512"/>
              <a:gd name="T30" fmla="*/ 2147483646 w 691"/>
              <a:gd name="T31" fmla="*/ 2147483646 h 512"/>
              <a:gd name="T32" fmla="*/ 2147483646 w 691"/>
              <a:gd name="T33" fmla="*/ 2147483646 h 512"/>
              <a:gd name="T34" fmla="*/ 2147483646 w 691"/>
              <a:gd name="T35" fmla="*/ 2147483646 h 512"/>
              <a:gd name="T36" fmla="*/ 2147483646 w 691"/>
              <a:gd name="T37" fmla="*/ 2147483646 h 512"/>
              <a:gd name="T38" fmla="*/ 2147483646 w 691"/>
              <a:gd name="T39" fmla="*/ 2147483646 h 512"/>
              <a:gd name="T40" fmla="*/ 2147483646 w 691"/>
              <a:gd name="T41" fmla="*/ 2147483646 h 512"/>
              <a:gd name="T42" fmla="*/ 2147483646 w 691"/>
              <a:gd name="T43" fmla="*/ 2147483646 h 512"/>
              <a:gd name="T44" fmla="*/ 2147483646 w 691"/>
              <a:gd name="T45" fmla="*/ 2147483646 h 512"/>
              <a:gd name="T46" fmla="*/ 2147483646 w 691"/>
              <a:gd name="T47" fmla="*/ 2147483646 h 512"/>
              <a:gd name="T48" fmla="*/ 2147483646 w 691"/>
              <a:gd name="T49" fmla="*/ 2147483646 h 512"/>
              <a:gd name="T50" fmla="*/ 2147483646 w 691"/>
              <a:gd name="T51" fmla="*/ 2147483646 h 512"/>
              <a:gd name="T52" fmla="*/ 2147483646 w 691"/>
              <a:gd name="T53" fmla="*/ 2147483646 h 512"/>
              <a:gd name="T54" fmla="*/ 2147483646 w 691"/>
              <a:gd name="T55" fmla="*/ 2147483646 h 512"/>
              <a:gd name="T56" fmla="*/ 2147483646 w 691"/>
              <a:gd name="T57" fmla="*/ 2147483646 h 512"/>
              <a:gd name="T58" fmla="*/ 2147483646 w 691"/>
              <a:gd name="T59" fmla="*/ 2147483646 h 512"/>
              <a:gd name="T60" fmla="*/ 2147483646 w 691"/>
              <a:gd name="T61" fmla="*/ 2147483646 h 512"/>
              <a:gd name="T62" fmla="*/ 2147483646 w 691"/>
              <a:gd name="T63" fmla="*/ 2147483646 h 512"/>
              <a:gd name="T64" fmla="*/ 2147483646 w 691"/>
              <a:gd name="T65" fmla="*/ 2147483646 h 512"/>
              <a:gd name="T66" fmla="*/ 2147483646 w 691"/>
              <a:gd name="T67" fmla="*/ 2147483646 h 512"/>
              <a:gd name="T68" fmla="*/ 2147483646 w 691"/>
              <a:gd name="T69" fmla="*/ 2147483646 h 512"/>
              <a:gd name="T70" fmla="*/ 2147483646 w 691"/>
              <a:gd name="T71" fmla="*/ 2147483646 h 512"/>
              <a:gd name="T72" fmla="*/ 2147483646 w 691"/>
              <a:gd name="T73" fmla="*/ 2147483646 h 512"/>
              <a:gd name="T74" fmla="*/ 2147483646 w 691"/>
              <a:gd name="T75" fmla="*/ 2147483646 h 512"/>
              <a:gd name="T76" fmla="*/ 2147483646 w 691"/>
              <a:gd name="T77" fmla="*/ 2147483646 h 512"/>
              <a:gd name="T78" fmla="*/ 2147483646 w 691"/>
              <a:gd name="T79" fmla="*/ 2147483646 h 512"/>
              <a:gd name="T80" fmla="*/ 2147483646 w 691"/>
              <a:gd name="T81" fmla="*/ 2147483646 h 512"/>
              <a:gd name="T82" fmla="*/ 2147483646 w 691"/>
              <a:gd name="T83" fmla="*/ 2147483646 h 5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91" h="512">
                <a:moveTo>
                  <a:pt x="4" y="96"/>
                </a:moveTo>
                <a:cubicBezTo>
                  <a:pt x="8" y="87"/>
                  <a:pt x="23" y="84"/>
                  <a:pt x="30" y="78"/>
                </a:cubicBezTo>
                <a:cubicBezTo>
                  <a:pt x="37" y="72"/>
                  <a:pt x="41" y="67"/>
                  <a:pt x="46" y="62"/>
                </a:cubicBezTo>
                <a:cubicBezTo>
                  <a:pt x="51" y="57"/>
                  <a:pt x="55" y="52"/>
                  <a:pt x="62" y="48"/>
                </a:cubicBezTo>
                <a:cubicBezTo>
                  <a:pt x="69" y="44"/>
                  <a:pt x="85" y="42"/>
                  <a:pt x="90" y="38"/>
                </a:cubicBezTo>
                <a:cubicBezTo>
                  <a:pt x="95" y="34"/>
                  <a:pt x="91" y="28"/>
                  <a:pt x="90" y="22"/>
                </a:cubicBezTo>
                <a:cubicBezTo>
                  <a:pt x="89" y="16"/>
                  <a:pt x="82" y="4"/>
                  <a:pt x="86" y="2"/>
                </a:cubicBezTo>
                <a:cubicBezTo>
                  <a:pt x="90" y="0"/>
                  <a:pt x="106" y="8"/>
                  <a:pt x="114" y="12"/>
                </a:cubicBezTo>
                <a:cubicBezTo>
                  <a:pt x="122" y="16"/>
                  <a:pt x="124" y="20"/>
                  <a:pt x="132" y="28"/>
                </a:cubicBezTo>
                <a:cubicBezTo>
                  <a:pt x="140" y="36"/>
                  <a:pt x="150" y="48"/>
                  <a:pt x="162" y="62"/>
                </a:cubicBezTo>
                <a:cubicBezTo>
                  <a:pt x="174" y="76"/>
                  <a:pt x="188" y="103"/>
                  <a:pt x="206" y="114"/>
                </a:cubicBezTo>
                <a:cubicBezTo>
                  <a:pt x="224" y="125"/>
                  <a:pt x="253" y="125"/>
                  <a:pt x="270" y="128"/>
                </a:cubicBezTo>
                <a:cubicBezTo>
                  <a:pt x="287" y="131"/>
                  <a:pt x="291" y="133"/>
                  <a:pt x="306" y="132"/>
                </a:cubicBezTo>
                <a:cubicBezTo>
                  <a:pt x="321" y="131"/>
                  <a:pt x="344" y="125"/>
                  <a:pt x="362" y="122"/>
                </a:cubicBezTo>
                <a:cubicBezTo>
                  <a:pt x="380" y="119"/>
                  <a:pt x="397" y="114"/>
                  <a:pt x="416" y="112"/>
                </a:cubicBezTo>
                <a:cubicBezTo>
                  <a:pt x="435" y="110"/>
                  <a:pt x="459" y="110"/>
                  <a:pt x="478" y="112"/>
                </a:cubicBezTo>
                <a:cubicBezTo>
                  <a:pt x="497" y="114"/>
                  <a:pt x="514" y="121"/>
                  <a:pt x="528" y="124"/>
                </a:cubicBezTo>
                <a:cubicBezTo>
                  <a:pt x="542" y="127"/>
                  <a:pt x="554" y="128"/>
                  <a:pt x="564" y="132"/>
                </a:cubicBezTo>
                <a:cubicBezTo>
                  <a:pt x="574" y="136"/>
                  <a:pt x="583" y="142"/>
                  <a:pt x="590" y="148"/>
                </a:cubicBezTo>
                <a:cubicBezTo>
                  <a:pt x="597" y="154"/>
                  <a:pt x="602" y="157"/>
                  <a:pt x="606" y="168"/>
                </a:cubicBezTo>
                <a:cubicBezTo>
                  <a:pt x="610" y="179"/>
                  <a:pt x="612" y="196"/>
                  <a:pt x="616" y="218"/>
                </a:cubicBezTo>
                <a:cubicBezTo>
                  <a:pt x="620" y="240"/>
                  <a:pt x="617" y="273"/>
                  <a:pt x="628" y="300"/>
                </a:cubicBezTo>
                <a:cubicBezTo>
                  <a:pt x="639" y="327"/>
                  <a:pt x="677" y="366"/>
                  <a:pt x="684" y="382"/>
                </a:cubicBezTo>
                <a:cubicBezTo>
                  <a:pt x="691" y="398"/>
                  <a:pt x="677" y="395"/>
                  <a:pt x="672" y="396"/>
                </a:cubicBezTo>
                <a:cubicBezTo>
                  <a:pt x="667" y="397"/>
                  <a:pt x="661" y="391"/>
                  <a:pt x="654" y="386"/>
                </a:cubicBezTo>
                <a:cubicBezTo>
                  <a:pt x="647" y="381"/>
                  <a:pt x="640" y="376"/>
                  <a:pt x="632" y="366"/>
                </a:cubicBezTo>
                <a:cubicBezTo>
                  <a:pt x="624" y="356"/>
                  <a:pt x="614" y="339"/>
                  <a:pt x="608" y="324"/>
                </a:cubicBezTo>
                <a:cubicBezTo>
                  <a:pt x="602" y="309"/>
                  <a:pt x="599" y="286"/>
                  <a:pt x="596" y="274"/>
                </a:cubicBezTo>
                <a:cubicBezTo>
                  <a:pt x="593" y="262"/>
                  <a:pt x="590" y="250"/>
                  <a:pt x="588" y="252"/>
                </a:cubicBezTo>
                <a:cubicBezTo>
                  <a:pt x="586" y="254"/>
                  <a:pt x="583" y="269"/>
                  <a:pt x="582" y="284"/>
                </a:cubicBezTo>
                <a:cubicBezTo>
                  <a:pt x="581" y="299"/>
                  <a:pt x="582" y="326"/>
                  <a:pt x="584" y="342"/>
                </a:cubicBezTo>
                <a:cubicBezTo>
                  <a:pt x="586" y="358"/>
                  <a:pt x="588" y="370"/>
                  <a:pt x="592" y="380"/>
                </a:cubicBezTo>
                <a:cubicBezTo>
                  <a:pt x="596" y="390"/>
                  <a:pt x="607" y="398"/>
                  <a:pt x="610" y="404"/>
                </a:cubicBezTo>
                <a:cubicBezTo>
                  <a:pt x="613" y="410"/>
                  <a:pt x="612" y="409"/>
                  <a:pt x="608" y="418"/>
                </a:cubicBezTo>
                <a:cubicBezTo>
                  <a:pt x="604" y="427"/>
                  <a:pt x="597" y="443"/>
                  <a:pt x="588" y="456"/>
                </a:cubicBezTo>
                <a:cubicBezTo>
                  <a:pt x="579" y="469"/>
                  <a:pt x="564" y="490"/>
                  <a:pt x="556" y="498"/>
                </a:cubicBezTo>
                <a:cubicBezTo>
                  <a:pt x="548" y="506"/>
                  <a:pt x="545" y="505"/>
                  <a:pt x="538" y="506"/>
                </a:cubicBezTo>
                <a:cubicBezTo>
                  <a:pt x="531" y="507"/>
                  <a:pt x="518" y="505"/>
                  <a:pt x="512" y="502"/>
                </a:cubicBezTo>
                <a:cubicBezTo>
                  <a:pt x="506" y="499"/>
                  <a:pt x="505" y="494"/>
                  <a:pt x="504" y="490"/>
                </a:cubicBezTo>
                <a:cubicBezTo>
                  <a:pt x="503" y="486"/>
                  <a:pt x="504" y="481"/>
                  <a:pt x="508" y="478"/>
                </a:cubicBezTo>
                <a:cubicBezTo>
                  <a:pt x="512" y="475"/>
                  <a:pt x="519" y="478"/>
                  <a:pt x="526" y="472"/>
                </a:cubicBezTo>
                <a:cubicBezTo>
                  <a:pt x="533" y="466"/>
                  <a:pt x="545" y="448"/>
                  <a:pt x="550" y="440"/>
                </a:cubicBezTo>
                <a:cubicBezTo>
                  <a:pt x="555" y="432"/>
                  <a:pt x="555" y="430"/>
                  <a:pt x="554" y="426"/>
                </a:cubicBezTo>
                <a:cubicBezTo>
                  <a:pt x="553" y="422"/>
                  <a:pt x="549" y="413"/>
                  <a:pt x="544" y="414"/>
                </a:cubicBezTo>
                <a:cubicBezTo>
                  <a:pt x="539" y="415"/>
                  <a:pt x="534" y="420"/>
                  <a:pt x="526" y="430"/>
                </a:cubicBezTo>
                <a:cubicBezTo>
                  <a:pt x="518" y="440"/>
                  <a:pt x="510" y="463"/>
                  <a:pt x="498" y="472"/>
                </a:cubicBezTo>
                <a:cubicBezTo>
                  <a:pt x="486" y="481"/>
                  <a:pt x="467" y="480"/>
                  <a:pt x="456" y="482"/>
                </a:cubicBezTo>
                <a:cubicBezTo>
                  <a:pt x="445" y="484"/>
                  <a:pt x="438" y="485"/>
                  <a:pt x="434" y="482"/>
                </a:cubicBezTo>
                <a:cubicBezTo>
                  <a:pt x="430" y="479"/>
                  <a:pt x="429" y="470"/>
                  <a:pt x="434" y="464"/>
                </a:cubicBezTo>
                <a:cubicBezTo>
                  <a:pt x="439" y="458"/>
                  <a:pt x="458" y="454"/>
                  <a:pt x="466" y="448"/>
                </a:cubicBezTo>
                <a:cubicBezTo>
                  <a:pt x="474" y="442"/>
                  <a:pt x="477" y="439"/>
                  <a:pt x="484" y="430"/>
                </a:cubicBezTo>
                <a:cubicBezTo>
                  <a:pt x="491" y="421"/>
                  <a:pt x="507" y="408"/>
                  <a:pt x="508" y="396"/>
                </a:cubicBezTo>
                <a:cubicBezTo>
                  <a:pt x="509" y="384"/>
                  <a:pt x="498" y="369"/>
                  <a:pt x="488" y="356"/>
                </a:cubicBezTo>
                <a:cubicBezTo>
                  <a:pt x="478" y="343"/>
                  <a:pt x="455" y="327"/>
                  <a:pt x="446" y="316"/>
                </a:cubicBezTo>
                <a:cubicBezTo>
                  <a:pt x="437" y="305"/>
                  <a:pt x="439" y="294"/>
                  <a:pt x="432" y="292"/>
                </a:cubicBezTo>
                <a:cubicBezTo>
                  <a:pt x="425" y="290"/>
                  <a:pt x="416" y="301"/>
                  <a:pt x="404" y="304"/>
                </a:cubicBezTo>
                <a:cubicBezTo>
                  <a:pt x="392" y="307"/>
                  <a:pt x="375" y="310"/>
                  <a:pt x="362" y="310"/>
                </a:cubicBezTo>
                <a:cubicBezTo>
                  <a:pt x="349" y="310"/>
                  <a:pt x="334" y="304"/>
                  <a:pt x="326" y="302"/>
                </a:cubicBezTo>
                <a:cubicBezTo>
                  <a:pt x="318" y="300"/>
                  <a:pt x="316" y="295"/>
                  <a:pt x="312" y="300"/>
                </a:cubicBezTo>
                <a:cubicBezTo>
                  <a:pt x="308" y="305"/>
                  <a:pt x="307" y="322"/>
                  <a:pt x="304" y="334"/>
                </a:cubicBezTo>
                <a:cubicBezTo>
                  <a:pt x="301" y="346"/>
                  <a:pt x="299" y="363"/>
                  <a:pt x="296" y="374"/>
                </a:cubicBezTo>
                <a:cubicBezTo>
                  <a:pt x="293" y="385"/>
                  <a:pt x="290" y="388"/>
                  <a:pt x="288" y="402"/>
                </a:cubicBezTo>
                <a:cubicBezTo>
                  <a:pt x="286" y="416"/>
                  <a:pt x="284" y="444"/>
                  <a:pt x="282" y="458"/>
                </a:cubicBezTo>
                <a:cubicBezTo>
                  <a:pt x="280" y="472"/>
                  <a:pt x="282" y="480"/>
                  <a:pt x="278" y="488"/>
                </a:cubicBezTo>
                <a:cubicBezTo>
                  <a:pt x="274" y="496"/>
                  <a:pt x="268" y="504"/>
                  <a:pt x="260" y="508"/>
                </a:cubicBezTo>
                <a:cubicBezTo>
                  <a:pt x="252" y="512"/>
                  <a:pt x="240" y="512"/>
                  <a:pt x="232" y="512"/>
                </a:cubicBezTo>
                <a:cubicBezTo>
                  <a:pt x="224" y="512"/>
                  <a:pt x="214" y="509"/>
                  <a:pt x="212" y="506"/>
                </a:cubicBezTo>
                <a:cubicBezTo>
                  <a:pt x="210" y="503"/>
                  <a:pt x="214" y="497"/>
                  <a:pt x="218" y="492"/>
                </a:cubicBezTo>
                <a:cubicBezTo>
                  <a:pt x="222" y="487"/>
                  <a:pt x="232" y="483"/>
                  <a:pt x="236" y="476"/>
                </a:cubicBezTo>
                <a:cubicBezTo>
                  <a:pt x="240" y="469"/>
                  <a:pt x="239" y="456"/>
                  <a:pt x="240" y="448"/>
                </a:cubicBezTo>
                <a:cubicBezTo>
                  <a:pt x="241" y="440"/>
                  <a:pt x="242" y="425"/>
                  <a:pt x="240" y="426"/>
                </a:cubicBezTo>
                <a:cubicBezTo>
                  <a:pt x="238" y="427"/>
                  <a:pt x="232" y="443"/>
                  <a:pt x="230" y="452"/>
                </a:cubicBezTo>
                <a:cubicBezTo>
                  <a:pt x="228" y="461"/>
                  <a:pt x="233" y="471"/>
                  <a:pt x="230" y="478"/>
                </a:cubicBezTo>
                <a:cubicBezTo>
                  <a:pt x="227" y="485"/>
                  <a:pt x="219" y="491"/>
                  <a:pt x="212" y="494"/>
                </a:cubicBezTo>
                <a:cubicBezTo>
                  <a:pt x="205" y="497"/>
                  <a:pt x="195" y="499"/>
                  <a:pt x="188" y="498"/>
                </a:cubicBezTo>
                <a:cubicBezTo>
                  <a:pt x="181" y="497"/>
                  <a:pt x="175" y="492"/>
                  <a:pt x="172" y="488"/>
                </a:cubicBezTo>
                <a:cubicBezTo>
                  <a:pt x="169" y="484"/>
                  <a:pt x="169" y="477"/>
                  <a:pt x="172" y="472"/>
                </a:cubicBezTo>
                <a:cubicBezTo>
                  <a:pt x="175" y="467"/>
                  <a:pt x="189" y="479"/>
                  <a:pt x="192" y="458"/>
                </a:cubicBezTo>
                <a:cubicBezTo>
                  <a:pt x="195" y="437"/>
                  <a:pt x="194" y="377"/>
                  <a:pt x="190" y="348"/>
                </a:cubicBezTo>
                <a:cubicBezTo>
                  <a:pt x="186" y="319"/>
                  <a:pt x="180" y="307"/>
                  <a:pt x="168" y="286"/>
                </a:cubicBezTo>
                <a:cubicBezTo>
                  <a:pt x="156" y="265"/>
                  <a:pt x="131" y="247"/>
                  <a:pt x="116" y="224"/>
                </a:cubicBezTo>
                <a:cubicBezTo>
                  <a:pt x="101" y="201"/>
                  <a:pt x="93" y="164"/>
                  <a:pt x="80" y="150"/>
                </a:cubicBezTo>
                <a:cubicBezTo>
                  <a:pt x="67" y="136"/>
                  <a:pt x="52" y="143"/>
                  <a:pt x="40" y="140"/>
                </a:cubicBezTo>
                <a:cubicBezTo>
                  <a:pt x="28" y="137"/>
                  <a:pt x="12" y="139"/>
                  <a:pt x="6" y="132"/>
                </a:cubicBezTo>
                <a:cubicBezTo>
                  <a:pt x="0" y="125"/>
                  <a:pt x="1" y="105"/>
                  <a:pt x="4" y="96"/>
                </a:cubicBezTo>
                <a:close/>
              </a:path>
            </a:pathLst>
          </a:custGeom>
          <a:solidFill>
            <a:schemeClr val="tx1"/>
          </a:solid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8811" name="Rectangle 6">
            <a:extLst>
              <a:ext uri="{FF2B5EF4-FFF2-40B4-BE49-F238E27FC236}">
                <a16:creationId xmlns:a16="http://schemas.microsoft.com/office/drawing/2014/main" id="{7CF393C2-E937-4C7F-81F8-E166124B432E}"/>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A00715C5-B1A4-4CAB-AB92-1775EBDEDD1A}" type="slidenum">
              <a:rPr lang="fr-FR" altLang="fr-FR" sz="1400">
                <a:ea typeface="ＭＳ Ｐゴシック" panose="020B0600070205080204" pitchFamily="34" charset="-128"/>
              </a:rPr>
              <a:pPr algn="r" eaLnBrk="1" hangingPunct="1">
                <a:spcBef>
                  <a:spcPct val="0"/>
                </a:spcBef>
                <a:buFontTx/>
                <a:buNone/>
              </a:pPr>
              <a:t>44</a:t>
            </a:fld>
            <a:endParaRPr lang="fr-FR" altLang="fr-FR" sz="1400">
              <a:ea typeface="ＭＳ Ｐゴシック" panose="020B0600070205080204" pitchFamily="34" charset="-12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3">
            <a:extLst>
              <a:ext uri="{FF2B5EF4-FFF2-40B4-BE49-F238E27FC236}">
                <a16:creationId xmlns:a16="http://schemas.microsoft.com/office/drawing/2014/main" id="{C39245E2-4B8E-4000-8776-B06D1C04C76E}"/>
              </a:ext>
            </a:extLst>
          </p:cNvPr>
          <p:cNvSpPr txBox="1">
            <a:spLocks noChangeArrowheads="1"/>
          </p:cNvSpPr>
          <p:nvPr/>
        </p:nvSpPr>
        <p:spPr bwMode="auto">
          <a:xfrm>
            <a:off x="1447800" y="325438"/>
            <a:ext cx="6202363" cy="771525"/>
          </a:xfrm>
          <a:prstGeom prst="rect">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4400"/>
              <a:t>Coloration de Gram</a:t>
            </a:r>
          </a:p>
        </p:txBody>
      </p:sp>
      <p:sp>
        <p:nvSpPr>
          <p:cNvPr id="120835" name="Text Box 5">
            <a:extLst>
              <a:ext uri="{FF2B5EF4-FFF2-40B4-BE49-F238E27FC236}">
                <a16:creationId xmlns:a16="http://schemas.microsoft.com/office/drawing/2014/main" id="{38C91DC1-FDE3-4E97-9F19-D3CB1CAD00A0}"/>
              </a:ext>
            </a:extLst>
          </p:cNvPr>
          <p:cNvSpPr txBox="1">
            <a:spLocks noChangeArrowheads="1"/>
          </p:cNvSpPr>
          <p:nvPr/>
        </p:nvSpPr>
        <p:spPr bwMode="auto">
          <a:xfrm>
            <a:off x="674688" y="2566988"/>
            <a:ext cx="354488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800" b="1">
                <a:solidFill>
                  <a:schemeClr val="accent2"/>
                </a:solidFill>
              </a:rPr>
              <a:t>Exemple Coque – Gram-positif</a:t>
            </a:r>
          </a:p>
        </p:txBody>
      </p:sp>
      <p:pic>
        <p:nvPicPr>
          <p:cNvPr id="120836" name="Picture 2">
            <a:extLst>
              <a:ext uri="{FF2B5EF4-FFF2-40B4-BE49-F238E27FC236}">
                <a16:creationId xmlns:a16="http://schemas.microsoft.com/office/drawing/2014/main" id="{6503A5F4-9224-4BAB-94A5-4576549E6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163" y="3373438"/>
            <a:ext cx="2667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837" name="Picture 7">
            <a:extLst>
              <a:ext uri="{FF2B5EF4-FFF2-40B4-BE49-F238E27FC236}">
                <a16:creationId xmlns:a16="http://schemas.microsoft.com/office/drawing/2014/main" id="{90E489EF-1788-4540-9513-8B086E0E81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1438" y="3563938"/>
            <a:ext cx="238442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838" name="Text Box 5">
            <a:extLst>
              <a:ext uri="{FF2B5EF4-FFF2-40B4-BE49-F238E27FC236}">
                <a16:creationId xmlns:a16="http://schemas.microsoft.com/office/drawing/2014/main" id="{ACB712F3-021D-4AFC-9718-1088FC3D4A65}"/>
              </a:ext>
            </a:extLst>
          </p:cNvPr>
          <p:cNvSpPr txBox="1">
            <a:spLocks noChangeArrowheads="1"/>
          </p:cNvSpPr>
          <p:nvPr/>
        </p:nvSpPr>
        <p:spPr bwMode="auto">
          <a:xfrm>
            <a:off x="4854575" y="2566988"/>
            <a:ext cx="363378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800" b="1">
                <a:solidFill>
                  <a:srgbClr val="990000"/>
                </a:solidFill>
              </a:rPr>
              <a:t>Exemple Bacille – Gram-négatif</a:t>
            </a:r>
          </a:p>
        </p:txBody>
      </p:sp>
      <p:sp>
        <p:nvSpPr>
          <p:cNvPr id="120839" name="Rectangle 6">
            <a:extLst>
              <a:ext uri="{FF2B5EF4-FFF2-40B4-BE49-F238E27FC236}">
                <a16:creationId xmlns:a16="http://schemas.microsoft.com/office/drawing/2014/main" id="{CD278EF7-D434-498E-AF8F-05515ABAFFF4}"/>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CF9EEF63-1BA3-469F-AE08-AE8CDC377F66}" type="slidenum">
              <a:rPr lang="fr-FR" altLang="fr-FR" sz="1400">
                <a:ea typeface="ＭＳ Ｐゴシック" panose="020B0600070205080204" pitchFamily="34" charset="-128"/>
              </a:rPr>
              <a:pPr algn="r" eaLnBrk="1" hangingPunct="1">
                <a:spcBef>
                  <a:spcPct val="0"/>
                </a:spcBef>
                <a:buFontTx/>
                <a:buNone/>
              </a:pPr>
              <a:t>45</a:t>
            </a:fld>
            <a:endParaRPr lang="fr-FR" altLang="fr-FR" sz="1400">
              <a:ea typeface="ＭＳ Ｐゴシック" panose="020B0600070205080204" pitchFamily="34" charset="-128"/>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53083639-B8EF-49A4-AB39-4E4C688849E5}"/>
              </a:ext>
            </a:extLst>
          </p:cNvPr>
          <p:cNvSpPr>
            <a:spLocks noGrp="1" noChangeArrowheads="1"/>
          </p:cNvSpPr>
          <p:nvPr>
            <p:ph type="title"/>
          </p:nvPr>
        </p:nvSpPr>
        <p:spPr>
          <a:xfrm>
            <a:off x="552450" y="739775"/>
            <a:ext cx="8229600" cy="730250"/>
          </a:xfrm>
        </p:spPr>
        <p:txBody>
          <a:bodyPr/>
          <a:lstStyle/>
          <a:p>
            <a:pPr eaLnBrk="1" hangingPunct="1"/>
            <a:r>
              <a:rPr lang="fr-FR" altLang="fr-FR"/>
              <a:t>Antibiothérapie semi-dirigée</a:t>
            </a:r>
          </a:p>
        </p:txBody>
      </p:sp>
      <p:graphicFrame>
        <p:nvGraphicFramePr>
          <p:cNvPr id="6" name="Group 27">
            <a:extLst>
              <a:ext uri="{FF2B5EF4-FFF2-40B4-BE49-F238E27FC236}">
                <a16:creationId xmlns:a16="http://schemas.microsoft.com/office/drawing/2014/main" id="{6D0329CD-4F4A-4AEE-851E-56E19247B85E}"/>
              </a:ext>
            </a:extLst>
          </p:cNvPr>
          <p:cNvGraphicFramePr>
            <a:graphicFrameLocks noGrp="1"/>
          </p:cNvGraphicFramePr>
          <p:nvPr>
            <p:ph sz="half" idx="4294967295"/>
          </p:nvPr>
        </p:nvGraphicFramePr>
        <p:xfrm>
          <a:off x="1809750" y="2490788"/>
          <a:ext cx="5653088" cy="2430463"/>
        </p:xfrm>
        <a:graphic>
          <a:graphicData uri="http://schemas.openxmlformats.org/drawingml/2006/table">
            <a:tbl>
              <a:tblPr/>
              <a:tblGrid>
                <a:gridCol w="1559685">
                  <a:extLst>
                    <a:ext uri="{9D8B030D-6E8A-4147-A177-3AD203B41FA5}">
                      <a16:colId xmlns:a16="http://schemas.microsoft.com/office/drawing/2014/main" val="20000"/>
                    </a:ext>
                  </a:extLst>
                </a:gridCol>
                <a:gridCol w="1603171">
                  <a:extLst>
                    <a:ext uri="{9D8B030D-6E8A-4147-A177-3AD203B41FA5}">
                      <a16:colId xmlns:a16="http://schemas.microsoft.com/office/drawing/2014/main" val="20001"/>
                    </a:ext>
                  </a:extLst>
                </a:gridCol>
                <a:gridCol w="2490232">
                  <a:extLst>
                    <a:ext uri="{9D8B030D-6E8A-4147-A177-3AD203B41FA5}">
                      <a16:colId xmlns:a16="http://schemas.microsoft.com/office/drawing/2014/main" val="20002"/>
                    </a:ext>
                  </a:extLst>
                </a:gridCol>
              </a:tblGrid>
              <a:tr h="895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accent2"/>
                          </a:solidFill>
                          <a:effectLst/>
                          <a:latin typeface="Arial" charset="0"/>
                          <a:cs typeface="Arial" charset="0"/>
                        </a:rPr>
                        <a:t>pH urines</a:t>
                      </a:r>
                    </a:p>
                  </a:txBody>
                  <a:tcPr marL="91425" marR="91425"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accent2"/>
                          </a:solidFill>
                          <a:effectLst/>
                          <a:latin typeface="Arial" charset="0"/>
                          <a:cs typeface="Arial" charset="0"/>
                        </a:rPr>
                        <a:t>Bâtonnets</a:t>
                      </a:r>
                    </a:p>
                  </a:txBody>
                  <a:tcPr marL="91425" marR="91425"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accent2"/>
                          </a:solidFill>
                          <a:effectLst/>
                          <a:latin typeface="Arial" charset="0"/>
                          <a:cs typeface="Arial" charset="0"/>
                        </a:rPr>
                        <a:t>Coques</a:t>
                      </a:r>
                    </a:p>
                  </a:txBody>
                  <a:tcPr marL="91425" marR="91425"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06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ACIDE</a:t>
                      </a:r>
                    </a:p>
                  </a:txBody>
                  <a:tcPr marL="91425" marR="91425"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dirty="0">
                          <a:ln>
                            <a:noFill/>
                          </a:ln>
                          <a:solidFill>
                            <a:schemeClr val="tx1"/>
                          </a:solidFill>
                          <a:effectLst/>
                          <a:latin typeface="Arial" charset="0"/>
                          <a:cs typeface="Arial" charset="0"/>
                        </a:rPr>
                        <a:t>E. coli</a:t>
                      </a:r>
                    </a:p>
                  </a:txBody>
                  <a:tcPr marL="91425" marR="91425"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dirty="0">
                          <a:ln>
                            <a:noFill/>
                          </a:ln>
                          <a:solidFill>
                            <a:schemeClr val="tx1"/>
                          </a:solidFill>
                          <a:effectLst/>
                          <a:latin typeface="Arial" charset="0"/>
                          <a:cs typeface="Arial" charset="0"/>
                        </a:rPr>
                        <a:t>Streptococcus</a:t>
                      </a:r>
                    </a:p>
                  </a:txBody>
                  <a:tcPr marL="91425" marR="91425"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839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BASIQUE</a:t>
                      </a:r>
                    </a:p>
                  </a:txBody>
                  <a:tcPr marL="91425" marR="91425"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dirty="0" err="1">
                          <a:ln>
                            <a:noFill/>
                          </a:ln>
                          <a:solidFill>
                            <a:schemeClr val="tx1"/>
                          </a:solidFill>
                          <a:effectLst/>
                          <a:latin typeface="Arial" charset="0"/>
                          <a:cs typeface="Arial" charset="0"/>
                        </a:rPr>
                        <a:t>Proteus</a:t>
                      </a:r>
                      <a:endParaRPr kumimoji="0" lang="fr-FR" sz="2400" b="0" i="1" u="none" strike="noStrike" cap="none" normalizeH="0" baseline="0" dirty="0">
                        <a:ln>
                          <a:noFill/>
                        </a:ln>
                        <a:solidFill>
                          <a:schemeClr val="tx1"/>
                        </a:solidFill>
                        <a:effectLst/>
                        <a:latin typeface="Arial" charset="0"/>
                        <a:cs typeface="Arial" charset="0"/>
                      </a:endParaRPr>
                    </a:p>
                  </a:txBody>
                  <a:tcPr marL="91425" marR="91425"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dirty="0">
                          <a:ln>
                            <a:noFill/>
                          </a:ln>
                          <a:solidFill>
                            <a:schemeClr val="tx1"/>
                          </a:solidFill>
                          <a:effectLst/>
                          <a:latin typeface="Arial" charset="0"/>
                          <a:cs typeface="Arial" charset="0"/>
                        </a:rPr>
                        <a:t>Staphylococcus</a:t>
                      </a:r>
                    </a:p>
                  </a:txBody>
                  <a:tcPr marL="91425" marR="91425"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22901" name="Rectangle 6">
            <a:extLst>
              <a:ext uri="{FF2B5EF4-FFF2-40B4-BE49-F238E27FC236}">
                <a16:creationId xmlns:a16="http://schemas.microsoft.com/office/drawing/2014/main" id="{0BBDA32C-E9C4-4C6F-80D8-904BB5C87857}"/>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D7F45B30-2777-4979-B5EB-14C235DDE282}" type="slidenum">
              <a:rPr lang="fr-FR" altLang="fr-FR" sz="1400">
                <a:ea typeface="ＭＳ Ｐゴシック" panose="020B0600070205080204" pitchFamily="34" charset="-128"/>
              </a:rPr>
              <a:pPr algn="r" eaLnBrk="1" hangingPunct="1">
                <a:spcBef>
                  <a:spcPct val="0"/>
                </a:spcBef>
                <a:buFontTx/>
                <a:buNone/>
              </a:pPr>
              <a:t>46</a:t>
            </a:fld>
            <a:endParaRPr lang="fr-FR" altLang="fr-FR" sz="1400">
              <a:ea typeface="ＭＳ Ｐゴシック" panose="020B0600070205080204" pitchFamily="34" charset="-128"/>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C91BF4FB-2A15-4F33-8DEF-CC230E12E539}"/>
              </a:ext>
            </a:extLst>
          </p:cNvPr>
          <p:cNvSpPr>
            <a:spLocks noGrp="1" noChangeArrowheads="1"/>
          </p:cNvSpPr>
          <p:nvPr>
            <p:ph type="title"/>
          </p:nvPr>
        </p:nvSpPr>
        <p:spPr>
          <a:xfrm>
            <a:off x="457200" y="319088"/>
            <a:ext cx="8229600" cy="730250"/>
          </a:xfrm>
        </p:spPr>
        <p:txBody>
          <a:bodyPr/>
          <a:lstStyle/>
          <a:p>
            <a:pPr eaLnBrk="1" hangingPunct="1"/>
            <a:r>
              <a:rPr lang="fr-FR" altLang="fr-FR"/>
              <a:t>Gram positif</a:t>
            </a:r>
          </a:p>
        </p:txBody>
      </p:sp>
      <p:sp>
        <p:nvSpPr>
          <p:cNvPr id="59395" name="Rectangle 3">
            <a:extLst>
              <a:ext uri="{FF2B5EF4-FFF2-40B4-BE49-F238E27FC236}">
                <a16:creationId xmlns:a16="http://schemas.microsoft.com/office/drawing/2014/main" id="{5E86D022-69AD-4A7D-9F78-ECEEA40C5E39}"/>
              </a:ext>
            </a:extLst>
          </p:cNvPr>
          <p:cNvSpPr>
            <a:spLocks noGrp="1" noChangeArrowheads="1"/>
          </p:cNvSpPr>
          <p:nvPr>
            <p:ph type="body" idx="1"/>
          </p:nvPr>
        </p:nvSpPr>
        <p:spPr>
          <a:xfrm>
            <a:off x="247650" y="2017713"/>
            <a:ext cx="8721725" cy="3387725"/>
          </a:xfrm>
        </p:spPr>
        <p:txBody>
          <a:bodyPr/>
          <a:lstStyle/>
          <a:p>
            <a:pPr eaLnBrk="1" hangingPunct="1">
              <a:lnSpc>
                <a:spcPct val="80000"/>
              </a:lnSpc>
              <a:defRPr/>
            </a:pPr>
            <a:r>
              <a:rPr lang="fr-FR" altLang="fr-FR" sz="2800" dirty="0"/>
              <a:t>Antibiothérapie ciblée sur staphylocoques et streptocoques (</a:t>
            </a:r>
            <a:r>
              <a:rPr lang="fr-FR" altLang="fr-FR" sz="2800" dirty="0" err="1"/>
              <a:t>enterocoques</a:t>
            </a:r>
            <a:r>
              <a:rPr lang="fr-FR" altLang="fr-FR" sz="2800" dirty="0"/>
              <a:t>)</a:t>
            </a:r>
          </a:p>
          <a:p>
            <a:pPr marL="0" indent="0" eaLnBrk="1" hangingPunct="1">
              <a:lnSpc>
                <a:spcPct val="80000"/>
              </a:lnSpc>
              <a:buFontTx/>
              <a:buNone/>
              <a:defRPr/>
            </a:pPr>
            <a:endParaRPr lang="fr-FR" altLang="fr-FR" sz="2800" dirty="0"/>
          </a:p>
          <a:p>
            <a:pPr lvl="4" eaLnBrk="1" hangingPunct="1">
              <a:lnSpc>
                <a:spcPct val="80000"/>
              </a:lnSpc>
              <a:defRPr/>
            </a:pPr>
            <a:endParaRPr lang="fr-FR" altLang="fr-FR" sz="1800" dirty="0"/>
          </a:p>
          <a:p>
            <a:pPr eaLnBrk="1" hangingPunct="1">
              <a:lnSpc>
                <a:spcPct val="80000"/>
              </a:lnSpc>
              <a:defRPr/>
            </a:pPr>
            <a:r>
              <a:rPr lang="fr-FR" altLang="fr-FR" sz="2800" dirty="0"/>
              <a:t>Antibiothérapie de première intention sur la base des sensibilités décrites (épidémiologie)</a:t>
            </a:r>
          </a:p>
        </p:txBody>
      </p:sp>
      <p:sp>
        <p:nvSpPr>
          <p:cNvPr id="124932" name="Rectangle 6">
            <a:extLst>
              <a:ext uri="{FF2B5EF4-FFF2-40B4-BE49-F238E27FC236}">
                <a16:creationId xmlns:a16="http://schemas.microsoft.com/office/drawing/2014/main" id="{17DB7D72-74F4-4B8A-8FC1-720585F6CCAF}"/>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FDCCF899-73CE-4716-B779-D5B766652EEE}" type="slidenum">
              <a:rPr lang="fr-FR" altLang="fr-FR" sz="1400">
                <a:ea typeface="ＭＳ Ｐゴシック" panose="020B0600070205080204" pitchFamily="34" charset="-128"/>
              </a:rPr>
              <a:pPr algn="r" eaLnBrk="1" hangingPunct="1">
                <a:spcBef>
                  <a:spcPct val="0"/>
                </a:spcBef>
                <a:buFontTx/>
                <a:buNone/>
              </a:pPr>
              <a:t>47</a:t>
            </a:fld>
            <a:endParaRPr lang="fr-FR" altLang="fr-FR" sz="1400">
              <a:ea typeface="ＭＳ Ｐゴシック" panose="020B0600070205080204" pitchFamily="34" charset="-128"/>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E7019BFA-7C80-453B-9101-75F905041942}"/>
              </a:ext>
            </a:extLst>
          </p:cNvPr>
          <p:cNvSpPr>
            <a:spLocks noGrp="1" noChangeArrowheads="1"/>
          </p:cNvSpPr>
          <p:nvPr>
            <p:ph type="title"/>
          </p:nvPr>
        </p:nvSpPr>
        <p:spPr>
          <a:xfrm>
            <a:off x="141288" y="225425"/>
            <a:ext cx="8834437" cy="727075"/>
          </a:xfrm>
        </p:spPr>
        <p:txBody>
          <a:bodyPr/>
          <a:lstStyle/>
          <a:p>
            <a:pPr eaLnBrk="1" hangingPunct="1"/>
            <a:r>
              <a:rPr lang="fr-FR" altLang="fr-FR"/>
              <a:t>Gram positif</a:t>
            </a:r>
          </a:p>
        </p:txBody>
      </p:sp>
      <p:graphicFrame>
        <p:nvGraphicFramePr>
          <p:cNvPr id="669722" name="Group 26">
            <a:extLst>
              <a:ext uri="{FF2B5EF4-FFF2-40B4-BE49-F238E27FC236}">
                <a16:creationId xmlns:a16="http://schemas.microsoft.com/office/drawing/2014/main" id="{CD2012B6-10A3-4EE7-B0EF-DB7B48BBD657}"/>
              </a:ext>
            </a:extLst>
          </p:cNvPr>
          <p:cNvGraphicFramePr>
            <a:graphicFrameLocks noGrp="1"/>
          </p:cNvGraphicFramePr>
          <p:nvPr>
            <p:ph idx="1"/>
          </p:nvPr>
        </p:nvGraphicFramePr>
        <p:xfrm>
          <a:off x="196850" y="1951038"/>
          <a:ext cx="8704263" cy="3187700"/>
        </p:xfrm>
        <a:graphic>
          <a:graphicData uri="http://schemas.openxmlformats.org/drawingml/2006/table">
            <a:tbl>
              <a:tblPr/>
              <a:tblGrid>
                <a:gridCol w="2565400">
                  <a:extLst>
                    <a:ext uri="{9D8B030D-6E8A-4147-A177-3AD203B41FA5}">
                      <a16:colId xmlns:a16="http://schemas.microsoft.com/office/drawing/2014/main" val="20000"/>
                    </a:ext>
                  </a:extLst>
                </a:gridCol>
                <a:gridCol w="1111250">
                  <a:extLst>
                    <a:ext uri="{9D8B030D-6E8A-4147-A177-3AD203B41FA5}">
                      <a16:colId xmlns:a16="http://schemas.microsoft.com/office/drawing/2014/main" val="20001"/>
                    </a:ext>
                  </a:extLst>
                </a:gridCol>
                <a:gridCol w="1262063">
                  <a:extLst>
                    <a:ext uri="{9D8B030D-6E8A-4147-A177-3AD203B41FA5}">
                      <a16:colId xmlns:a16="http://schemas.microsoft.com/office/drawing/2014/main" val="20002"/>
                    </a:ext>
                  </a:extLst>
                </a:gridCol>
                <a:gridCol w="3765550">
                  <a:extLst>
                    <a:ext uri="{9D8B030D-6E8A-4147-A177-3AD203B41FA5}">
                      <a16:colId xmlns:a16="http://schemas.microsoft.com/office/drawing/2014/main" val="20003"/>
                    </a:ext>
                  </a:extLst>
                </a:gridCol>
              </a:tblGrid>
              <a:tr h="9747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dirty="0">
                          <a:ln>
                            <a:noFill/>
                          </a:ln>
                          <a:solidFill>
                            <a:schemeClr val="tx1"/>
                          </a:solidFill>
                          <a:effectLst/>
                          <a:latin typeface="Arial" charset="0"/>
                          <a:cs typeface="Arial" charset="0"/>
                        </a:rPr>
                        <a:t>Pathogènes</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a:ln>
                            <a:noFill/>
                          </a:ln>
                          <a:solidFill>
                            <a:schemeClr val="tx1"/>
                          </a:solidFill>
                          <a:effectLst/>
                          <a:latin typeface="Arial" charset="0"/>
                          <a:cs typeface="Arial" charset="0"/>
                        </a:rPr>
                        <a:t>Chien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a:ln>
                            <a:noFill/>
                          </a:ln>
                          <a:solidFill>
                            <a:schemeClr val="tx1"/>
                          </a:solidFill>
                          <a:effectLst/>
                          <a:latin typeface="Arial" charset="0"/>
                          <a:cs typeface="Arial" charset="0"/>
                        </a:rPr>
                        <a:t>(%)</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a:ln>
                            <a:noFill/>
                          </a:ln>
                          <a:solidFill>
                            <a:schemeClr val="tx1"/>
                          </a:solidFill>
                          <a:effectLst/>
                          <a:latin typeface="Arial" charset="0"/>
                          <a:cs typeface="Arial" charset="0"/>
                        </a:rPr>
                        <a:t>Chat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a:ln>
                            <a:noFill/>
                          </a:ln>
                          <a:solidFill>
                            <a:schemeClr val="tx1"/>
                          </a:solidFill>
                          <a:effectLst/>
                          <a:latin typeface="Arial" charset="0"/>
                          <a:cs typeface="Arial" charset="0"/>
                        </a:rPr>
                        <a:t>(%)</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a:ln>
                            <a:noFill/>
                          </a:ln>
                          <a:solidFill>
                            <a:schemeClr val="tx1"/>
                          </a:solidFill>
                          <a:effectLst/>
                          <a:latin typeface="Arial" charset="0"/>
                          <a:cs typeface="Arial" charset="0"/>
                        </a:rPr>
                        <a:t>Antibiotiques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129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400" b="0" i="1"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dirty="0">
                          <a:ln>
                            <a:noFill/>
                          </a:ln>
                          <a:solidFill>
                            <a:schemeClr val="tx1"/>
                          </a:solidFill>
                          <a:effectLst/>
                          <a:latin typeface="Arial" charset="0"/>
                          <a:cs typeface="Arial" charset="0"/>
                        </a:rPr>
                        <a:t>Staphylococcus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dirty="0">
                          <a:ln>
                            <a:noFill/>
                          </a:ln>
                          <a:solidFill>
                            <a:schemeClr val="tx1"/>
                          </a:solidFill>
                          <a:effectLst/>
                          <a:latin typeface="Arial" charset="0"/>
                          <a:cs typeface="Arial" charset="0"/>
                        </a:rPr>
                        <a:t>Streptococcus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dirty="0" err="1">
                          <a:ln>
                            <a:noFill/>
                          </a:ln>
                          <a:solidFill>
                            <a:schemeClr val="tx1"/>
                          </a:solidFill>
                          <a:effectLst/>
                          <a:latin typeface="Arial" charset="0"/>
                          <a:cs typeface="Arial" charset="0"/>
                        </a:rPr>
                        <a:t>Enterococcus</a:t>
                      </a:r>
                      <a:r>
                        <a:rPr kumimoji="0" lang="fr-FR" sz="2400" b="0" i="0" u="none" strike="noStrike" cap="none" normalizeH="0" baseline="0" dirty="0">
                          <a:ln>
                            <a:noFill/>
                          </a:ln>
                          <a:solidFill>
                            <a:schemeClr val="accent6">
                              <a:lumMod val="60000"/>
                              <a:lumOff val="40000"/>
                            </a:schemeClr>
                          </a:solidFill>
                          <a:effectLst/>
                          <a:latin typeface="Arial" charset="0"/>
                          <a:cs typeface="Arial" charset="0"/>
                        </a:rPr>
                        <a:t>*</a:t>
                      </a:r>
                      <a:endParaRPr kumimoji="0" lang="fr-FR" sz="2400" b="0" i="1" u="none" strike="noStrike" cap="none" normalizeH="0" baseline="0" dirty="0">
                        <a:ln>
                          <a:noFill/>
                        </a:ln>
                        <a:solidFill>
                          <a:schemeClr val="accent6">
                            <a:lumMod val="60000"/>
                            <a:lumOff val="40000"/>
                          </a:schemeClr>
                        </a:solidFill>
                        <a:effectLst/>
                        <a:latin typeface="Arial" charset="0"/>
                        <a:cs typeface="Arial"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12-16</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13-18</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Amoxicilline </a:t>
                      </a:r>
                      <a:endParaRPr kumimoji="0" lang="fr-FR" sz="3200" b="0" i="0" u="none" strike="noStrike" cap="none" normalizeH="0" baseline="0" dirty="0">
                        <a:ln>
                          <a:noFill/>
                        </a:ln>
                        <a:solidFill>
                          <a:srgbClr val="FF0000"/>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Amoxicilline-clavulanique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dirty="0" err="1">
                          <a:ln>
                            <a:noFill/>
                          </a:ln>
                          <a:solidFill>
                            <a:srgbClr val="990000"/>
                          </a:solidFill>
                          <a:effectLst/>
                          <a:latin typeface="Arial" charset="0"/>
                          <a:cs typeface="Arial" charset="0"/>
                        </a:rPr>
                        <a:t>Cefalexine</a:t>
                      </a:r>
                      <a:r>
                        <a:rPr kumimoji="0" lang="fr-FR" sz="2000" b="0" i="0" u="none" strike="noStrike" cap="none" normalizeH="0" baseline="0" dirty="0">
                          <a:ln>
                            <a:noFill/>
                          </a:ln>
                          <a:solidFill>
                            <a:schemeClr val="tx1"/>
                          </a:solidFill>
                          <a:effectLst/>
                          <a:latin typeface="Arial" charset="0"/>
                          <a:cs typeface="Arial" charset="0"/>
                        </a:rPr>
                        <a:t>, </a:t>
                      </a:r>
                      <a:r>
                        <a:rPr kumimoji="0" lang="fr-FR" sz="2000" b="0" i="0" u="none" strike="noStrike" cap="none" normalizeH="0" baseline="0" dirty="0" err="1">
                          <a:ln>
                            <a:noFill/>
                          </a:ln>
                          <a:solidFill>
                            <a:srgbClr val="990000"/>
                          </a:solidFill>
                          <a:effectLst/>
                          <a:latin typeface="Arial" charset="0"/>
                          <a:cs typeface="Arial" charset="0"/>
                        </a:rPr>
                        <a:t>Cefovecine</a:t>
                      </a:r>
                      <a:r>
                        <a:rPr kumimoji="0" lang="fr-FR" sz="2000" b="0" i="0" u="none" strike="noStrike" cap="none" normalizeH="0" baseline="0" dirty="0">
                          <a:ln>
                            <a:noFill/>
                          </a:ln>
                          <a:solidFill>
                            <a:srgbClr val="990000"/>
                          </a:solidFill>
                          <a:effectLst/>
                          <a:latin typeface="Arial" charset="0"/>
                          <a:cs typeface="Arial" charset="0"/>
                        </a:rPr>
                        <a:t> </a:t>
                      </a:r>
                      <a:r>
                        <a:rPr kumimoji="0" lang="fr-FR" sz="2400" b="0" i="0" u="none" strike="noStrike" cap="none" normalizeH="0" baseline="0" dirty="0">
                          <a:ln>
                            <a:noFill/>
                          </a:ln>
                          <a:solidFill>
                            <a:srgbClr val="FF0000"/>
                          </a:solidFill>
                          <a:effectLst/>
                          <a:latin typeface="Arial" charset="0"/>
                          <a:cs typeface="Arial" charset="0"/>
                        </a:rPr>
                        <a:t>*</a:t>
                      </a:r>
                      <a:endParaRPr kumimoji="0" lang="fr-FR" sz="2400" b="0" i="0" u="none" strike="noStrike" cap="none" normalizeH="0" baseline="0" dirty="0">
                        <a:ln>
                          <a:noFill/>
                        </a:ln>
                        <a:solidFill>
                          <a:srgbClr val="990000"/>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err="1">
                          <a:ln>
                            <a:noFill/>
                          </a:ln>
                          <a:solidFill>
                            <a:schemeClr val="tx1"/>
                          </a:solidFill>
                          <a:effectLst/>
                          <a:latin typeface="Arial" charset="0"/>
                          <a:cs typeface="Arial" charset="0"/>
                        </a:rPr>
                        <a:t>Nitrofurantoïne</a:t>
                      </a:r>
                      <a:endParaRPr kumimoji="0" lang="fr-FR" sz="2400" b="0" i="0" u="none" strike="noStrike" cap="none" normalizeH="0" baseline="0" dirty="0">
                        <a:ln>
                          <a:noFill/>
                        </a:ln>
                        <a:solidFill>
                          <a:schemeClr val="hlink"/>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err="1">
                          <a:ln>
                            <a:noFill/>
                          </a:ln>
                          <a:solidFill>
                            <a:schemeClr val="tx1"/>
                          </a:solidFill>
                          <a:effectLst/>
                          <a:latin typeface="Arial" charset="0"/>
                          <a:cs typeface="Arial" charset="0"/>
                        </a:rPr>
                        <a:t>Triméthoprime</a:t>
                      </a:r>
                      <a:r>
                        <a:rPr kumimoji="0" lang="fr-FR" sz="2400" b="0" i="0" u="none" strike="noStrike" cap="none" normalizeH="0" baseline="0" dirty="0">
                          <a:ln>
                            <a:noFill/>
                          </a:ln>
                          <a:solidFill>
                            <a:schemeClr val="tx1"/>
                          </a:solidFill>
                          <a:effectLst/>
                          <a:latin typeface="Arial" charset="0"/>
                          <a:cs typeface="Arial" charset="0"/>
                        </a:rPr>
                        <a:t>-sulfamide</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26996" name="Rectangle 27">
            <a:extLst>
              <a:ext uri="{FF2B5EF4-FFF2-40B4-BE49-F238E27FC236}">
                <a16:creationId xmlns:a16="http://schemas.microsoft.com/office/drawing/2014/main" id="{BB9E4D6A-96C7-4A48-BE22-D3A2FD20F143}"/>
              </a:ext>
            </a:extLst>
          </p:cNvPr>
          <p:cNvSpPr>
            <a:spLocks noChangeArrowheads="1"/>
          </p:cNvSpPr>
          <p:nvPr/>
        </p:nvSpPr>
        <p:spPr bwMode="auto">
          <a:xfrm>
            <a:off x="3192463" y="1187450"/>
            <a:ext cx="23510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3000" b="1">
                <a:solidFill>
                  <a:schemeClr val="accent2"/>
                </a:solidFill>
              </a:rPr>
              <a:t>CYSTITES</a:t>
            </a:r>
          </a:p>
        </p:txBody>
      </p:sp>
      <p:sp>
        <p:nvSpPr>
          <p:cNvPr id="102421" name="Text Box 20">
            <a:extLst>
              <a:ext uri="{FF2B5EF4-FFF2-40B4-BE49-F238E27FC236}">
                <a16:creationId xmlns:a16="http://schemas.microsoft.com/office/drawing/2014/main" id="{A8D52442-D5AE-47FC-90C7-BBE56DCE6608}"/>
              </a:ext>
            </a:extLst>
          </p:cNvPr>
          <p:cNvSpPr txBox="1">
            <a:spLocks noChangeArrowheads="1"/>
          </p:cNvSpPr>
          <p:nvPr/>
        </p:nvSpPr>
        <p:spPr bwMode="auto">
          <a:xfrm>
            <a:off x="-47625" y="5314950"/>
            <a:ext cx="5759450" cy="585788"/>
          </a:xfrm>
          <a:prstGeom prst="rect">
            <a:avLst/>
          </a:prstGeom>
          <a:noFill/>
          <a:ln>
            <a:noFill/>
          </a:ln>
          <a:effec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fr-FR" altLang="fr-FR" dirty="0">
                <a:solidFill>
                  <a:schemeClr val="accent6">
                    <a:lumMod val="60000"/>
                    <a:lumOff val="40000"/>
                  </a:schemeClr>
                </a:solidFill>
              </a:rPr>
              <a:t>*</a:t>
            </a:r>
            <a:r>
              <a:rPr lang="fr-FR" altLang="fr-FR" sz="2400" dirty="0">
                <a:solidFill>
                  <a:schemeClr val="accent6">
                    <a:lumMod val="60000"/>
                    <a:lumOff val="40000"/>
                  </a:schemeClr>
                </a:solidFill>
              </a:rPr>
              <a:t> </a:t>
            </a:r>
            <a:r>
              <a:rPr lang="fr-FR" altLang="fr-FR" sz="2000" dirty="0">
                <a:solidFill>
                  <a:schemeClr val="accent6">
                    <a:lumMod val="60000"/>
                    <a:lumOff val="40000"/>
                  </a:schemeClr>
                </a:solidFill>
              </a:rPr>
              <a:t>Résistants à </a:t>
            </a:r>
            <a:r>
              <a:rPr lang="fr-FR" altLang="fr-FR" sz="2000" dirty="0" err="1">
                <a:solidFill>
                  <a:schemeClr val="accent6">
                    <a:lumMod val="60000"/>
                    <a:lumOff val="40000"/>
                  </a:schemeClr>
                </a:solidFill>
              </a:rPr>
              <a:t>Cefalexine</a:t>
            </a:r>
            <a:r>
              <a:rPr lang="fr-FR" altLang="fr-FR" sz="2000" dirty="0">
                <a:solidFill>
                  <a:schemeClr val="accent6">
                    <a:lumMod val="60000"/>
                    <a:lumOff val="40000"/>
                  </a:schemeClr>
                </a:solidFill>
              </a:rPr>
              <a:t>, </a:t>
            </a:r>
            <a:r>
              <a:rPr lang="fr-FR" altLang="fr-FR" sz="2000" dirty="0" err="1">
                <a:solidFill>
                  <a:schemeClr val="accent6">
                    <a:lumMod val="60000"/>
                    <a:lumOff val="40000"/>
                  </a:schemeClr>
                </a:solidFill>
              </a:rPr>
              <a:t>Cefovecine</a:t>
            </a:r>
            <a:r>
              <a:rPr lang="fr-FR" altLang="fr-FR" sz="2000" dirty="0">
                <a:solidFill>
                  <a:schemeClr val="accent6">
                    <a:lumMod val="60000"/>
                    <a:lumOff val="40000"/>
                  </a:schemeClr>
                </a:solidFill>
              </a:rPr>
              <a:t> (</a:t>
            </a:r>
            <a:r>
              <a:rPr lang="fr-FR" altLang="fr-FR" sz="2000" dirty="0" err="1">
                <a:solidFill>
                  <a:schemeClr val="accent6">
                    <a:lumMod val="60000"/>
                    <a:lumOff val="40000"/>
                  </a:schemeClr>
                </a:solidFill>
              </a:rPr>
              <a:t>Ceftiofur</a:t>
            </a:r>
            <a:r>
              <a:rPr lang="fr-FR" altLang="fr-FR" sz="2000" dirty="0">
                <a:solidFill>
                  <a:schemeClr val="accent6">
                    <a:lumMod val="60000"/>
                    <a:lumOff val="40000"/>
                  </a:schemeClr>
                </a:solidFill>
              </a:rPr>
              <a:t>)</a:t>
            </a:r>
          </a:p>
        </p:txBody>
      </p:sp>
      <p:sp>
        <p:nvSpPr>
          <p:cNvPr id="126998" name="Rectangle 6">
            <a:extLst>
              <a:ext uri="{FF2B5EF4-FFF2-40B4-BE49-F238E27FC236}">
                <a16:creationId xmlns:a16="http://schemas.microsoft.com/office/drawing/2014/main" id="{209760C6-1112-4B36-9151-146BA0174000}"/>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D2AEC43D-FB3E-4729-AF83-CF4C5F1B0309}" type="slidenum">
              <a:rPr lang="fr-FR" altLang="fr-FR" sz="1400">
                <a:ea typeface="ＭＳ Ｐゴシック" panose="020B0600070205080204" pitchFamily="34" charset="-128"/>
              </a:rPr>
              <a:pPr algn="r" eaLnBrk="1" hangingPunct="1">
                <a:spcBef>
                  <a:spcPct val="0"/>
                </a:spcBef>
                <a:buFontTx/>
                <a:buNone/>
              </a:pPr>
              <a:t>48</a:t>
            </a:fld>
            <a:endParaRPr lang="fr-FR" altLang="fr-FR" sz="1400">
              <a:ea typeface="ＭＳ Ｐゴシック" panose="020B0600070205080204" pitchFamily="34" charset="-128"/>
            </a:endParaRPr>
          </a:p>
        </p:txBody>
      </p:sp>
      <p:sp>
        <p:nvSpPr>
          <p:cNvPr id="126999" name="Text Box 20">
            <a:extLst>
              <a:ext uri="{FF2B5EF4-FFF2-40B4-BE49-F238E27FC236}">
                <a16:creationId xmlns:a16="http://schemas.microsoft.com/office/drawing/2014/main" id="{2590ACED-89BD-4C80-9CF3-C32B54E58F62}"/>
              </a:ext>
            </a:extLst>
          </p:cNvPr>
          <p:cNvSpPr txBox="1">
            <a:spLocks noChangeArrowheads="1"/>
          </p:cNvSpPr>
          <p:nvPr/>
        </p:nvSpPr>
        <p:spPr bwMode="auto">
          <a:xfrm>
            <a:off x="-47625" y="5957888"/>
            <a:ext cx="71389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a:solidFill>
                  <a:srgbClr val="FF0000"/>
                </a:solidFill>
              </a:rPr>
              <a:t>*</a:t>
            </a:r>
            <a:r>
              <a:rPr lang="fr-FR" altLang="fr-FR" sz="2400"/>
              <a:t> </a:t>
            </a:r>
            <a:r>
              <a:rPr lang="fr-FR" altLang="fr-FR" sz="2000">
                <a:solidFill>
                  <a:srgbClr val="FF0000"/>
                </a:solidFill>
              </a:rPr>
              <a:t>Antibiotique d’importance critique (Arrêté du 18 mars 2016)</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CFECF48B-3E98-4295-A2BB-E2272F7E5FC0}"/>
              </a:ext>
            </a:extLst>
          </p:cNvPr>
          <p:cNvSpPr>
            <a:spLocks noGrp="1" noChangeArrowheads="1"/>
          </p:cNvSpPr>
          <p:nvPr>
            <p:ph type="title"/>
          </p:nvPr>
        </p:nvSpPr>
        <p:spPr>
          <a:xfrm>
            <a:off x="457200" y="280988"/>
            <a:ext cx="8229600" cy="730250"/>
          </a:xfrm>
        </p:spPr>
        <p:txBody>
          <a:bodyPr/>
          <a:lstStyle/>
          <a:p>
            <a:pPr eaLnBrk="1" hangingPunct="1"/>
            <a:r>
              <a:rPr lang="fr-FR" altLang="fr-FR"/>
              <a:t>Gram négatif</a:t>
            </a:r>
          </a:p>
        </p:txBody>
      </p:sp>
      <p:sp>
        <p:nvSpPr>
          <p:cNvPr id="129027" name="Rectangle 3">
            <a:extLst>
              <a:ext uri="{FF2B5EF4-FFF2-40B4-BE49-F238E27FC236}">
                <a16:creationId xmlns:a16="http://schemas.microsoft.com/office/drawing/2014/main" id="{86B8F6FB-0C56-4C7B-970A-6FC5D6D9206E}"/>
              </a:ext>
            </a:extLst>
          </p:cNvPr>
          <p:cNvSpPr>
            <a:spLocks noGrp="1" noChangeArrowheads="1"/>
          </p:cNvSpPr>
          <p:nvPr>
            <p:ph type="body" idx="1"/>
          </p:nvPr>
        </p:nvSpPr>
        <p:spPr>
          <a:xfrm>
            <a:off x="261938" y="1647825"/>
            <a:ext cx="8229600" cy="2898775"/>
          </a:xfrm>
        </p:spPr>
        <p:txBody>
          <a:bodyPr/>
          <a:lstStyle/>
          <a:p>
            <a:pPr eaLnBrk="1" hangingPunct="1">
              <a:lnSpc>
                <a:spcPct val="90000"/>
              </a:lnSpc>
            </a:pPr>
            <a:r>
              <a:rPr lang="fr-FR" altLang="fr-FR" sz="2800"/>
              <a:t>Probabilité de succès plus incertaine car:</a:t>
            </a:r>
          </a:p>
          <a:p>
            <a:pPr lvl="1" eaLnBrk="1" hangingPunct="1">
              <a:lnSpc>
                <a:spcPct val="90000"/>
              </a:lnSpc>
            </a:pPr>
            <a:r>
              <a:rPr lang="fr-FR" altLang="fr-FR" sz="2400"/>
              <a:t>Enterobactéries : souches à sensibilités variables, </a:t>
            </a:r>
            <a:r>
              <a:rPr lang="fr-FR" altLang="fr-FR" sz="2400" i="1"/>
              <a:t>E. coli</a:t>
            </a:r>
            <a:r>
              <a:rPr lang="fr-FR" altLang="fr-FR" sz="2400"/>
              <a:t>, </a:t>
            </a:r>
            <a:r>
              <a:rPr lang="fr-FR" altLang="fr-FR" sz="2400" i="1"/>
              <a:t>Klebsiella</a:t>
            </a:r>
            <a:r>
              <a:rPr lang="fr-FR" altLang="fr-FR" sz="2400"/>
              <a:t>, </a:t>
            </a:r>
            <a:r>
              <a:rPr lang="fr-FR" altLang="fr-FR" sz="2400" i="1"/>
              <a:t>Enterobacter</a:t>
            </a:r>
          </a:p>
          <a:p>
            <a:pPr lvl="1" eaLnBrk="1" hangingPunct="1">
              <a:lnSpc>
                <a:spcPct val="90000"/>
              </a:lnSpc>
            </a:pPr>
            <a:r>
              <a:rPr lang="fr-FR" altLang="fr-FR" sz="2400"/>
              <a:t>Espèces à sensibilité réduite : </a:t>
            </a:r>
            <a:r>
              <a:rPr lang="fr-FR" altLang="fr-FR" sz="2400" i="1"/>
              <a:t>Pseudomonas</a:t>
            </a:r>
            <a:r>
              <a:rPr lang="fr-FR" altLang="fr-FR" sz="2400"/>
              <a:t>, Mycoplasmes</a:t>
            </a:r>
          </a:p>
          <a:p>
            <a:pPr lvl="1" eaLnBrk="1" hangingPunct="1">
              <a:lnSpc>
                <a:spcPct val="90000"/>
              </a:lnSpc>
            </a:pPr>
            <a:endParaRPr lang="fr-FR" altLang="fr-FR" sz="2400"/>
          </a:p>
          <a:p>
            <a:pPr eaLnBrk="1" hangingPunct="1">
              <a:lnSpc>
                <a:spcPct val="90000"/>
              </a:lnSpc>
            </a:pPr>
            <a:r>
              <a:rPr lang="fr-FR" altLang="fr-FR" sz="2800"/>
              <a:t>Intérêt à l’identification du pathogène</a:t>
            </a:r>
          </a:p>
        </p:txBody>
      </p:sp>
      <p:sp>
        <p:nvSpPr>
          <p:cNvPr id="129028" name="Rectangle 6">
            <a:extLst>
              <a:ext uri="{FF2B5EF4-FFF2-40B4-BE49-F238E27FC236}">
                <a16:creationId xmlns:a16="http://schemas.microsoft.com/office/drawing/2014/main" id="{DFDBB21C-E269-4EF4-8594-0FABCC73DE42}"/>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9153D513-FBEC-4EA1-8628-85B5F482708D}" type="slidenum">
              <a:rPr lang="fr-FR" altLang="fr-FR" sz="1400">
                <a:ea typeface="ＭＳ Ｐゴシック" panose="020B0600070205080204" pitchFamily="34" charset="-128"/>
              </a:rPr>
              <a:pPr algn="r" eaLnBrk="1" hangingPunct="1">
                <a:spcBef>
                  <a:spcPct val="0"/>
                </a:spcBef>
                <a:buFontTx/>
                <a:buNone/>
              </a:pPr>
              <a:t>49</a:t>
            </a:fld>
            <a:endParaRPr lang="fr-FR" altLang="fr-FR" sz="1400">
              <a:ea typeface="ＭＳ Ｐゴシック" panose="020B0600070205080204"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0C7DD25-07EB-4D7C-BD44-5F389851ECC0}"/>
              </a:ext>
            </a:extLst>
          </p:cNvPr>
          <p:cNvSpPr>
            <a:spLocks noGrp="1" noChangeArrowheads="1"/>
          </p:cNvSpPr>
          <p:nvPr>
            <p:ph type="title"/>
          </p:nvPr>
        </p:nvSpPr>
        <p:spPr>
          <a:xfrm>
            <a:off x="201613" y="174625"/>
            <a:ext cx="8485187" cy="1216025"/>
          </a:xfrm>
        </p:spPr>
        <p:txBody>
          <a:bodyPr/>
          <a:lstStyle/>
          <a:p>
            <a:pPr eaLnBrk="1" hangingPunct="1"/>
            <a:r>
              <a:rPr lang="fr-FR" altLang="fr-FR" sz="3600"/>
              <a:t>Antibiothérapie:</a:t>
            </a:r>
            <a:br>
              <a:rPr lang="fr-FR" altLang="fr-FR" sz="3600"/>
            </a:br>
            <a:r>
              <a:rPr lang="fr-FR" altLang="fr-FR" sz="3600"/>
              <a:t> </a:t>
            </a:r>
            <a:r>
              <a:rPr lang="fr-FR" altLang="fr-FR" sz="3200"/>
              <a:t>Eléments pour un choix rationnel de l’AB</a:t>
            </a:r>
          </a:p>
        </p:txBody>
      </p:sp>
      <p:sp>
        <p:nvSpPr>
          <p:cNvPr id="6148" name="Rectangle 3">
            <a:extLst>
              <a:ext uri="{FF2B5EF4-FFF2-40B4-BE49-F238E27FC236}">
                <a16:creationId xmlns:a16="http://schemas.microsoft.com/office/drawing/2014/main" id="{93268BAC-CA46-42D0-A9A1-0D359DDACBFA}"/>
              </a:ext>
            </a:extLst>
          </p:cNvPr>
          <p:cNvSpPr>
            <a:spLocks noGrp="1" noChangeArrowheads="1"/>
          </p:cNvSpPr>
          <p:nvPr>
            <p:ph type="body" idx="1"/>
          </p:nvPr>
        </p:nvSpPr>
        <p:spPr>
          <a:xfrm>
            <a:off x="104775" y="1720850"/>
            <a:ext cx="8829675" cy="4943475"/>
          </a:xfrm>
        </p:spPr>
        <p:txBody>
          <a:bodyPr/>
          <a:lstStyle/>
          <a:p>
            <a:pPr eaLnBrk="1" hangingPunct="1">
              <a:lnSpc>
                <a:spcPct val="80000"/>
              </a:lnSpc>
              <a:defRPr/>
            </a:pPr>
            <a:r>
              <a:rPr lang="fr-FR" sz="2400" dirty="0"/>
              <a:t>Propriétés pharmacodynamiques et pharmacocinétiques</a:t>
            </a:r>
          </a:p>
          <a:p>
            <a:pPr lvl="1" eaLnBrk="1" hangingPunct="1">
              <a:lnSpc>
                <a:spcPct val="80000"/>
              </a:lnSpc>
              <a:defRPr/>
            </a:pPr>
            <a:r>
              <a:rPr lang="fr-FR" sz="2000" dirty="0"/>
              <a:t>Exposition adéquate du pathogène</a:t>
            </a:r>
          </a:p>
          <a:p>
            <a:pPr lvl="3" eaLnBrk="1" hangingPunct="1">
              <a:lnSpc>
                <a:spcPct val="80000"/>
              </a:lnSpc>
              <a:defRPr/>
            </a:pPr>
            <a:endParaRPr lang="fr-FR" sz="1600" dirty="0"/>
          </a:p>
          <a:p>
            <a:pPr eaLnBrk="1" hangingPunct="1">
              <a:lnSpc>
                <a:spcPct val="80000"/>
              </a:lnSpc>
              <a:defRPr/>
            </a:pPr>
            <a:r>
              <a:rPr lang="fr-FR" sz="2400" dirty="0"/>
              <a:t>Absence d’effets secondaires</a:t>
            </a:r>
          </a:p>
          <a:p>
            <a:pPr lvl="1" eaLnBrk="1" hangingPunct="1">
              <a:lnSpc>
                <a:spcPct val="80000"/>
              </a:lnSpc>
              <a:defRPr/>
            </a:pPr>
            <a:r>
              <a:rPr lang="fr-FR" sz="2000" dirty="0"/>
              <a:t>Notamment sur le rein (</a:t>
            </a:r>
            <a:r>
              <a:rPr lang="fr-FR" sz="2000" dirty="0" err="1"/>
              <a:t>aminoglycosides</a:t>
            </a:r>
            <a:r>
              <a:rPr lang="fr-FR" sz="2000" dirty="0"/>
              <a:t>)</a:t>
            </a:r>
          </a:p>
          <a:p>
            <a:pPr lvl="3" eaLnBrk="1" hangingPunct="1">
              <a:lnSpc>
                <a:spcPct val="80000"/>
              </a:lnSpc>
              <a:defRPr/>
            </a:pPr>
            <a:endParaRPr lang="fr-FR" sz="1600" dirty="0"/>
          </a:p>
          <a:p>
            <a:pPr eaLnBrk="1" hangingPunct="1">
              <a:lnSpc>
                <a:spcPct val="80000"/>
              </a:lnSpc>
              <a:defRPr/>
            </a:pPr>
            <a:r>
              <a:rPr lang="fr-FR" sz="2400" b="1" dirty="0">
                <a:solidFill>
                  <a:srgbClr val="990000"/>
                </a:solidFill>
              </a:rPr>
              <a:t>Minimisation du risque d’antibiorésistance</a:t>
            </a:r>
          </a:p>
          <a:p>
            <a:pPr lvl="3" eaLnBrk="1" hangingPunct="1">
              <a:lnSpc>
                <a:spcPct val="80000"/>
              </a:lnSpc>
              <a:defRPr/>
            </a:pPr>
            <a:endParaRPr lang="fr-FR" sz="1600" dirty="0"/>
          </a:p>
          <a:p>
            <a:pPr lvl="1" eaLnBrk="1" hangingPunct="1">
              <a:lnSpc>
                <a:spcPct val="80000"/>
              </a:lnSpc>
              <a:defRPr/>
            </a:pPr>
            <a:r>
              <a:rPr lang="fr-FR" sz="2000" dirty="0">
                <a:solidFill>
                  <a:schemeClr val="accent2"/>
                </a:solidFill>
              </a:rPr>
              <a:t>Pathogènes cibles</a:t>
            </a:r>
            <a:r>
              <a:rPr lang="fr-FR" sz="2000" dirty="0"/>
              <a:t>				</a:t>
            </a:r>
            <a:r>
              <a:rPr lang="fr-FR" sz="2000" dirty="0">
                <a:solidFill>
                  <a:schemeClr val="accent2"/>
                </a:solidFill>
              </a:rPr>
              <a:t>SANTE de l’animal</a:t>
            </a:r>
          </a:p>
          <a:p>
            <a:pPr lvl="4" eaLnBrk="1" hangingPunct="1">
              <a:lnSpc>
                <a:spcPct val="80000"/>
              </a:lnSpc>
              <a:defRPr/>
            </a:pPr>
            <a:endParaRPr lang="fr-FR" sz="1600" dirty="0"/>
          </a:p>
          <a:p>
            <a:pPr lvl="1" eaLnBrk="1" hangingPunct="1">
              <a:lnSpc>
                <a:spcPct val="80000"/>
              </a:lnSpc>
              <a:defRPr/>
            </a:pPr>
            <a:r>
              <a:rPr lang="fr-FR" sz="2000" b="1" dirty="0">
                <a:solidFill>
                  <a:srgbClr val="990000"/>
                </a:solidFill>
              </a:rPr>
              <a:t>Flores commensales: digestive, cutanée, </a:t>
            </a:r>
            <a:r>
              <a:rPr lang="fr-FR" sz="2000" b="1" dirty="0" err="1">
                <a:solidFill>
                  <a:srgbClr val="990000"/>
                </a:solidFill>
              </a:rPr>
              <a:t>oro</a:t>
            </a:r>
            <a:r>
              <a:rPr lang="fr-FR" sz="2000" b="1" dirty="0">
                <a:solidFill>
                  <a:srgbClr val="990000"/>
                </a:solidFill>
              </a:rPr>
              <a:t>-pharyngée</a:t>
            </a:r>
          </a:p>
          <a:p>
            <a:pPr lvl="1" eaLnBrk="1" hangingPunct="1">
              <a:lnSpc>
                <a:spcPct val="80000"/>
              </a:lnSpc>
              <a:defRPr/>
            </a:pPr>
            <a:endParaRPr lang="fr-FR" sz="2000" b="1" dirty="0">
              <a:solidFill>
                <a:srgbClr val="990000"/>
              </a:solidFill>
            </a:endParaRPr>
          </a:p>
          <a:p>
            <a:pPr marL="457200" lvl="1" indent="0" eaLnBrk="1" hangingPunct="1">
              <a:lnSpc>
                <a:spcPct val="80000"/>
              </a:lnSpc>
              <a:buFontTx/>
              <a:buNone/>
              <a:defRPr/>
            </a:pPr>
            <a:r>
              <a:rPr lang="fr-FR" sz="2000" b="1" dirty="0">
                <a:solidFill>
                  <a:srgbClr val="990000"/>
                </a:solidFill>
              </a:rPr>
              <a:t>							SANTE humaine</a:t>
            </a:r>
          </a:p>
          <a:p>
            <a:pPr lvl="3" eaLnBrk="1" hangingPunct="1">
              <a:lnSpc>
                <a:spcPct val="80000"/>
              </a:lnSpc>
              <a:defRPr/>
            </a:pPr>
            <a:endParaRPr lang="fr-FR" sz="1600" dirty="0"/>
          </a:p>
          <a:p>
            <a:pPr eaLnBrk="1" hangingPunct="1">
              <a:lnSpc>
                <a:spcPct val="80000"/>
              </a:lnSpc>
              <a:defRPr/>
            </a:pPr>
            <a:r>
              <a:rPr lang="fr-FR" sz="2400" dirty="0"/>
              <a:t>Praticité</a:t>
            </a:r>
            <a:endParaRPr lang="fr-FR" sz="1800" dirty="0"/>
          </a:p>
          <a:p>
            <a:pPr eaLnBrk="1" hangingPunct="1">
              <a:lnSpc>
                <a:spcPct val="80000"/>
              </a:lnSpc>
              <a:defRPr/>
            </a:pPr>
            <a:r>
              <a:rPr lang="fr-FR" sz="2400" dirty="0"/>
              <a:t>Coût</a:t>
            </a:r>
          </a:p>
        </p:txBody>
      </p:sp>
      <p:sp>
        <p:nvSpPr>
          <p:cNvPr id="48132" name="Rectangle 6">
            <a:extLst>
              <a:ext uri="{FF2B5EF4-FFF2-40B4-BE49-F238E27FC236}">
                <a16:creationId xmlns:a16="http://schemas.microsoft.com/office/drawing/2014/main" id="{EE3CC545-0D63-45BB-80F4-B1423C0DA603}"/>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4C4A6C82-D8EA-4F50-BB8F-CD5DFD11BF53}" type="slidenum">
              <a:rPr lang="fr-FR" altLang="fr-FR" sz="1400">
                <a:ea typeface="ＭＳ Ｐゴシック" panose="020B0600070205080204" pitchFamily="34" charset="-128"/>
              </a:rPr>
              <a:pPr algn="r" eaLnBrk="1" hangingPunct="1">
                <a:spcBef>
                  <a:spcPct val="0"/>
                </a:spcBef>
                <a:buFontTx/>
                <a:buNone/>
              </a:pPr>
              <a:t>5</a:t>
            </a:fld>
            <a:endParaRPr lang="fr-FR" altLang="fr-FR" sz="1400">
              <a:ea typeface="ＭＳ Ｐゴシック" panose="020B0600070205080204" pitchFamily="34" charset="-128"/>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1746" name="Group 2">
            <a:extLst>
              <a:ext uri="{FF2B5EF4-FFF2-40B4-BE49-F238E27FC236}">
                <a16:creationId xmlns:a16="http://schemas.microsoft.com/office/drawing/2014/main" id="{600E63CE-3652-4A32-A649-8C0CB7BFE0D3}"/>
              </a:ext>
            </a:extLst>
          </p:cNvPr>
          <p:cNvGraphicFramePr>
            <a:graphicFrameLocks noGrp="1"/>
          </p:cNvGraphicFramePr>
          <p:nvPr>
            <p:ph idx="1"/>
          </p:nvPr>
        </p:nvGraphicFramePr>
        <p:xfrm>
          <a:off x="381000" y="1360488"/>
          <a:ext cx="8229600" cy="4418012"/>
        </p:xfrm>
        <a:graphic>
          <a:graphicData uri="http://schemas.openxmlformats.org/drawingml/2006/table">
            <a:tbl>
              <a:tblPr/>
              <a:tblGrid>
                <a:gridCol w="2636838">
                  <a:extLst>
                    <a:ext uri="{9D8B030D-6E8A-4147-A177-3AD203B41FA5}">
                      <a16:colId xmlns:a16="http://schemas.microsoft.com/office/drawing/2014/main" val="20000"/>
                    </a:ext>
                  </a:extLst>
                </a:gridCol>
                <a:gridCol w="1538287">
                  <a:extLst>
                    <a:ext uri="{9D8B030D-6E8A-4147-A177-3AD203B41FA5}">
                      <a16:colId xmlns:a16="http://schemas.microsoft.com/office/drawing/2014/main" val="20001"/>
                    </a:ext>
                  </a:extLst>
                </a:gridCol>
                <a:gridCol w="1098550">
                  <a:extLst>
                    <a:ext uri="{9D8B030D-6E8A-4147-A177-3AD203B41FA5}">
                      <a16:colId xmlns:a16="http://schemas.microsoft.com/office/drawing/2014/main" val="20002"/>
                    </a:ext>
                  </a:extLst>
                </a:gridCol>
                <a:gridCol w="2955925">
                  <a:extLst>
                    <a:ext uri="{9D8B030D-6E8A-4147-A177-3AD203B41FA5}">
                      <a16:colId xmlns:a16="http://schemas.microsoft.com/office/drawing/2014/main" val="20003"/>
                    </a:ext>
                  </a:extLst>
                </a:gridCol>
              </a:tblGrid>
              <a:tr h="9046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dirty="0">
                          <a:ln>
                            <a:noFill/>
                          </a:ln>
                          <a:solidFill>
                            <a:schemeClr val="tx1"/>
                          </a:solidFill>
                          <a:effectLst/>
                          <a:latin typeface="Arial" charset="0"/>
                          <a:cs typeface="Arial" charset="0"/>
                        </a:rPr>
                        <a:t>Pathogènes</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a:ln>
                            <a:noFill/>
                          </a:ln>
                          <a:solidFill>
                            <a:schemeClr val="tx1"/>
                          </a:solidFill>
                          <a:effectLst/>
                          <a:latin typeface="Arial" charset="0"/>
                          <a:cs typeface="Arial" charset="0"/>
                        </a:rPr>
                        <a:t>Chien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a:ln>
                            <a:noFill/>
                          </a:ln>
                          <a:solidFill>
                            <a:schemeClr val="tx1"/>
                          </a:solidFill>
                          <a:effectLst/>
                          <a:latin typeface="Arial" charset="0"/>
                          <a:cs typeface="Arial" charset="0"/>
                        </a:rPr>
                        <a: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a:ln>
                            <a:noFill/>
                          </a:ln>
                          <a:solidFill>
                            <a:schemeClr val="tx1"/>
                          </a:solidFill>
                          <a:effectLst/>
                          <a:latin typeface="Arial" charset="0"/>
                          <a:cs typeface="Arial" charset="0"/>
                        </a:rPr>
                        <a:t>Chat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a:ln>
                            <a:noFill/>
                          </a:ln>
                          <a:solidFill>
                            <a:schemeClr val="tx1"/>
                          </a:solidFill>
                          <a:effectLst/>
                          <a:latin typeface="Arial" charset="0"/>
                          <a:cs typeface="Arial" charset="0"/>
                        </a:rPr>
                        <a: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a:ln>
                            <a:noFill/>
                          </a:ln>
                          <a:solidFill>
                            <a:schemeClr val="tx1"/>
                          </a:solidFill>
                          <a:effectLst/>
                          <a:latin typeface="Arial" charset="0"/>
                          <a:cs typeface="Arial" charset="0"/>
                        </a:rPr>
                        <a:t>Antibiotiques</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007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a:ln>
                            <a:noFill/>
                          </a:ln>
                          <a:solidFill>
                            <a:schemeClr val="tx1"/>
                          </a:solidFill>
                          <a:effectLst/>
                          <a:latin typeface="Arial" charset="0"/>
                          <a:cs typeface="Arial" charset="0"/>
                        </a:rPr>
                        <a:t>Pseudomonas aeruginosa</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0-20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11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0-20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err="1">
                          <a:ln>
                            <a:noFill/>
                          </a:ln>
                          <a:solidFill>
                            <a:schemeClr val="tx1"/>
                          </a:solidFill>
                          <a:effectLst/>
                          <a:latin typeface="Arial" charset="0"/>
                          <a:cs typeface="Arial" charset="0"/>
                        </a:rPr>
                        <a:t>Fluoroquinolones</a:t>
                      </a:r>
                      <a:r>
                        <a:rPr kumimoji="0" lang="fr-FR" sz="2400" b="0" i="0" u="none" strike="noStrike" cap="none" normalizeH="0" baseline="0" dirty="0">
                          <a:ln>
                            <a:noFill/>
                          </a:ln>
                          <a:solidFill>
                            <a:schemeClr val="tx1"/>
                          </a:solidFill>
                          <a:effectLst/>
                          <a:latin typeface="Arial" charset="0"/>
                          <a:cs typeface="Arial" charset="0"/>
                        </a:rPr>
                        <a:t> </a:t>
                      </a:r>
                      <a:r>
                        <a:rPr lang="fr-FR" altLang="fr-FR" sz="2400" dirty="0">
                          <a:solidFill>
                            <a:srgbClr val="FF0000"/>
                          </a:solidFill>
                        </a:rPr>
                        <a:t>*</a:t>
                      </a:r>
                      <a:endParaRPr kumimoji="0" lang="fr-FR" sz="2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Béta-</a:t>
                      </a:r>
                      <a:r>
                        <a:rPr kumimoji="0" lang="fr-FR" sz="2400" b="0" i="0" u="none" strike="noStrike" cap="none" normalizeH="0" baseline="0" dirty="0" err="1">
                          <a:ln>
                            <a:noFill/>
                          </a:ln>
                          <a:solidFill>
                            <a:schemeClr val="tx1"/>
                          </a:solidFill>
                          <a:effectLst/>
                          <a:latin typeface="Arial" charset="0"/>
                          <a:cs typeface="Arial" charset="0"/>
                        </a:rPr>
                        <a:t>lactamines</a:t>
                      </a:r>
                      <a:r>
                        <a:rPr kumimoji="0" lang="fr-FR" sz="2400" b="0" i="0" u="none" strike="noStrike" cap="none" normalizeH="0" baseline="0" dirty="0">
                          <a:ln>
                            <a:noFill/>
                          </a:ln>
                          <a:solidFill>
                            <a:schemeClr val="tx1"/>
                          </a:solidFill>
                          <a:effectLst/>
                          <a:latin typeface="Arial" charset="0"/>
                          <a:cs typeface="Arial" charset="0"/>
                        </a:rPr>
                        <a:t> (</a:t>
                      </a:r>
                      <a:r>
                        <a:rPr kumimoji="0" lang="fr-FR" sz="2400" b="0" i="0" u="none" strike="noStrike" cap="none" normalizeH="0" baseline="0" dirty="0" err="1">
                          <a:ln>
                            <a:noFill/>
                          </a:ln>
                          <a:solidFill>
                            <a:schemeClr val="tx1"/>
                          </a:solidFill>
                          <a:effectLst/>
                          <a:latin typeface="Arial" charset="0"/>
                          <a:cs typeface="Arial" charset="0"/>
                        </a:rPr>
                        <a:t>céphalosprines</a:t>
                      </a:r>
                      <a:r>
                        <a:rPr kumimoji="0" lang="fr-FR" sz="2400" b="0" i="0" u="none" strike="noStrike" cap="none" normalizeH="0" baseline="0" dirty="0">
                          <a:ln>
                            <a:noFill/>
                          </a:ln>
                          <a:solidFill>
                            <a:schemeClr val="tx1"/>
                          </a:solidFill>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Gentamicine</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62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a:ln>
                            <a:noFill/>
                          </a:ln>
                          <a:solidFill>
                            <a:schemeClr val="tx1"/>
                          </a:solidFill>
                          <a:effectLst/>
                          <a:latin typeface="Arial" charset="0"/>
                          <a:cs typeface="Arial" charset="0"/>
                        </a:rPr>
                        <a:t>Mycoplasma</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4</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err="1">
                          <a:ln>
                            <a:noFill/>
                          </a:ln>
                          <a:solidFill>
                            <a:schemeClr val="tx1"/>
                          </a:solidFill>
                          <a:effectLst/>
                          <a:latin typeface="Arial" charset="0"/>
                          <a:cs typeface="Arial" charset="0"/>
                        </a:rPr>
                        <a:t>Fluoroquinolones</a:t>
                      </a:r>
                      <a:r>
                        <a:rPr kumimoji="0" lang="fr-FR" sz="2400" b="0" i="0" u="none" strike="noStrike" cap="none" normalizeH="0" baseline="0" dirty="0">
                          <a:ln>
                            <a:noFill/>
                          </a:ln>
                          <a:solidFill>
                            <a:schemeClr val="tx1"/>
                          </a:solidFill>
                          <a:effectLst/>
                          <a:latin typeface="Arial" charset="0"/>
                          <a:cs typeface="Arial" charset="0"/>
                        </a:rPr>
                        <a:t> </a:t>
                      </a:r>
                      <a:r>
                        <a:rPr lang="fr-FR" altLang="fr-FR" sz="2400" dirty="0">
                          <a:solidFill>
                            <a:srgbClr val="FF0000"/>
                          </a:solidFill>
                        </a:rPr>
                        <a:t>*</a:t>
                      </a:r>
                      <a:endParaRPr kumimoji="0" lang="fr-FR" sz="2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Tétracycline</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62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1" u="none" strike="noStrike" cap="none" normalizeH="0" baseline="0">
                          <a:ln>
                            <a:noFill/>
                          </a:ln>
                          <a:solidFill>
                            <a:schemeClr val="tx1"/>
                          </a:solidFill>
                          <a:effectLst/>
                          <a:latin typeface="Arial" charset="0"/>
                          <a:cs typeface="Arial" charset="0"/>
                        </a:rPr>
                        <a:t>Pasteurella</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Ampicilline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err="1">
                          <a:ln>
                            <a:noFill/>
                          </a:ln>
                          <a:solidFill>
                            <a:schemeClr val="tx1"/>
                          </a:solidFill>
                          <a:effectLst/>
                          <a:latin typeface="Arial" charset="0"/>
                          <a:cs typeface="Arial" charset="0"/>
                        </a:rPr>
                        <a:t>Fluoroquinolones</a:t>
                      </a:r>
                      <a:r>
                        <a:rPr kumimoji="0" lang="fr-FR" sz="2400" b="0" i="0" u="none" strike="noStrike" cap="none" normalizeH="0" baseline="0" dirty="0">
                          <a:ln>
                            <a:noFill/>
                          </a:ln>
                          <a:solidFill>
                            <a:schemeClr val="tx1"/>
                          </a:solidFill>
                          <a:effectLst/>
                          <a:latin typeface="Arial" charset="0"/>
                          <a:cs typeface="Arial" charset="0"/>
                        </a:rPr>
                        <a:t> </a:t>
                      </a:r>
                      <a:r>
                        <a:rPr lang="fr-FR" altLang="fr-FR" sz="2400" dirty="0">
                          <a:solidFill>
                            <a:srgbClr val="FF0000"/>
                          </a:solidFill>
                        </a:rPr>
                        <a:t>*</a:t>
                      </a:r>
                      <a:endParaRPr kumimoji="0" lang="fr-FR" sz="2400" b="0" i="0" u="none" strike="noStrike" cap="none" normalizeH="0" baseline="0" dirty="0">
                        <a:ln>
                          <a:noFill/>
                        </a:ln>
                        <a:solidFill>
                          <a:schemeClr val="tx1"/>
                        </a:solidFill>
                        <a:effectLst/>
                        <a:latin typeface="Arial" charset="0"/>
                        <a:cs typeface="Arial"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31101" name="Rectangle 30">
            <a:extLst>
              <a:ext uri="{FF2B5EF4-FFF2-40B4-BE49-F238E27FC236}">
                <a16:creationId xmlns:a16="http://schemas.microsoft.com/office/drawing/2014/main" id="{EB67023E-3533-4C4B-93AB-9D7BCD366094}"/>
              </a:ext>
            </a:extLst>
          </p:cNvPr>
          <p:cNvSpPr>
            <a:spLocks noChangeArrowheads="1"/>
          </p:cNvSpPr>
          <p:nvPr/>
        </p:nvSpPr>
        <p:spPr bwMode="auto">
          <a:xfrm>
            <a:off x="381000" y="274638"/>
            <a:ext cx="8229600" cy="708025"/>
          </a:xfrm>
          <a:prstGeom prst="rect">
            <a:avLst/>
          </a:prstGeom>
          <a:noFill/>
          <a:ln w="254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4000"/>
              <a:t>Pathogènes minoritaires</a:t>
            </a:r>
          </a:p>
        </p:txBody>
      </p:sp>
      <p:sp>
        <p:nvSpPr>
          <p:cNvPr id="131102" name="Rectangle 6">
            <a:extLst>
              <a:ext uri="{FF2B5EF4-FFF2-40B4-BE49-F238E27FC236}">
                <a16:creationId xmlns:a16="http://schemas.microsoft.com/office/drawing/2014/main" id="{B38C4604-749A-415E-A37E-CE3C68B7BA68}"/>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5CA3CB51-0E86-4054-A9B2-F0E6076CB991}" type="slidenum">
              <a:rPr lang="fr-FR" altLang="fr-FR" sz="1400">
                <a:ea typeface="ＭＳ Ｐゴシック" panose="020B0600070205080204" pitchFamily="34" charset="-128"/>
              </a:rPr>
              <a:pPr algn="r" eaLnBrk="1" hangingPunct="1">
                <a:spcBef>
                  <a:spcPct val="0"/>
                </a:spcBef>
                <a:buFontTx/>
                <a:buNone/>
              </a:pPr>
              <a:t>50</a:t>
            </a:fld>
            <a:endParaRPr lang="fr-FR" altLang="fr-FR" sz="1400">
              <a:ea typeface="ＭＳ Ｐゴシック" panose="020B0600070205080204" pitchFamily="34" charset="-128"/>
            </a:endParaRPr>
          </a:p>
        </p:txBody>
      </p:sp>
      <p:sp>
        <p:nvSpPr>
          <p:cNvPr id="131103" name="Text Box 20">
            <a:extLst>
              <a:ext uri="{FF2B5EF4-FFF2-40B4-BE49-F238E27FC236}">
                <a16:creationId xmlns:a16="http://schemas.microsoft.com/office/drawing/2014/main" id="{ECB350E0-6332-4BAB-BE31-9B13C4688C0F}"/>
              </a:ext>
            </a:extLst>
          </p:cNvPr>
          <p:cNvSpPr txBox="1">
            <a:spLocks noChangeArrowheads="1"/>
          </p:cNvSpPr>
          <p:nvPr/>
        </p:nvSpPr>
        <p:spPr bwMode="auto">
          <a:xfrm>
            <a:off x="381000" y="5703888"/>
            <a:ext cx="71389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a:solidFill>
                  <a:srgbClr val="FF0000"/>
                </a:solidFill>
              </a:rPr>
              <a:t>*</a:t>
            </a:r>
            <a:r>
              <a:rPr lang="fr-FR" altLang="fr-FR" sz="2400"/>
              <a:t> </a:t>
            </a:r>
            <a:r>
              <a:rPr lang="fr-FR" altLang="fr-FR" sz="2000">
                <a:solidFill>
                  <a:srgbClr val="FF0000"/>
                </a:solidFill>
              </a:rPr>
              <a:t>Antibiotique d’importance critique (Arrêté du 18 mars 2016)</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4">
            <a:extLst>
              <a:ext uri="{FF2B5EF4-FFF2-40B4-BE49-F238E27FC236}">
                <a16:creationId xmlns:a16="http://schemas.microsoft.com/office/drawing/2014/main" id="{2DC3FCD6-66AF-4662-9BCE-B7D91A8D9752}"/>
              </a:ext>
            </a:extLst>
          </p:cNvPr>
          <p:cNvSpPr>
            <a:spLocks noGrp="1" noChangeArrowheads="1"/>
          </p:cNvSpPr>
          <p:nvPr>
            <p:ph type="title"/>
          </p:nvPr>
        </p:nvSpPr>
        <p:spPr>
          <a:xfrm>
            <a:off x="71438" y="150813"/>
            <a:ext cx="9024937" cy="544512"/>
          </a:xfrm>
        </p:spPr>
        <p:txBody>
          <a:bodyPr/>
          <a:lstStyle/>
          <a:p>
            <a:pPr eaLnBrk="1" hangingPunct="1"/>
            <a:r>
              <a:rPr lang="fr-FR" altLang="fr-FR" sz="2800"/>
              <a:t>Bilan antibiothérapies probabiliste et semi-dirigée</a:t>
            </a:r>
          </a:p>
        </p:txBody>
      </p:sp>
      <p:sp>
        <p:nvSpPr>
          <p:cNvPr id="133123" name="Rectangle 5">
            <a:extLst>
              <a:ext uri="{FF2B5EF4-FFF2-40B4-BE49-F238E27FC236}">
                <a16:creationId xmlns:a16="http://schemas.microsoft.com/office/drawing/2014/main" id="{5DE64F00-446B-4AAB-8462-199AAAE1A645}"/>
              </a:ext>
            </a:extLst>
          </p:cNvPr>
          <p:cNvSpPr>
            <a:spLocks noGrp="1" noChangeArrowheads="1"/>
          </p:cNvSpPr>
          <p:nvPr>
            <p:ph type="body" idx="1"/>
          </p:nvPr>
        </p:nvSpPr>
        <p:spPr>
          <a:xfrm>
            <a:off x="320675" y="1500188"/>
            <a:ext cx="8609013" cy="1897062"/>
          </a:xfrm>
        </p:spPr>
        <p:txBody>
          <a:bodyPr/>
          <a:lstStyle/>
          <a:p>
            <a:pPr eaLnBrk="1" hangingPunct="1">
              <a:lnSpc>
                <a:spcPct val="90000"/>
              </a:lnSpc>
            </a:pPr>
            <a:r>
              <a:rPr lang="fr-FR" altLang="fr-FR" sz="2400">
                <a:solidFill>
                  <a:schemeClr val="accent2"/>
                </a:solidFill>
              </a:rPr>
              <a:t>Amoxicilline (-acide clavulanique)</a:t>
            </a:r>
            <a:r>
              <a:rPr lang="fr-FR" altLang="fr-FR" sz="2400"/>
              <a:t> ou </a:t>
            </a:r>
            <a:r>
              <a:rPr lang="fr-FR" altLang="fr-FR" sz="2400">
                <a:solidFill>
                  <a:schemeClr val="accent2"/>
                </a:solidFill>
              </a:rPr>
              <a:t>Triméthoprime-sulfamide </a:t>
            </a:r>
          </a:p>
          <a:p>
            <a:pPr lvl="1" eaLnBrk="1" hangingPunct="1">
              <a:lnSpc>
                <a:spcPct val="90000"/>
              </a:lnSpc>
            </a:pPr>
            <a:r>
              <a:rPr lang="fr-FR" altLang="fr-FR" sz="2000"/>
              <a:t>Pour tous les pathogènes sauf </a:t>
            </a:r>
            <a:r>
              <a:rPr lang="fr-FR" altLang="fr-FR" sz="2000" i="1"/>
              <a:t>Pseudomonas</a:t>
            </a:r>
          </a:p>
          <a:p>
            <a:pPr eaLnBrk="1" hangingPunct="1">
              <a:lnSpc>
                <a:spcPct val="90000"/>
              </a:lnSpc>
            </a:pPr>
            <a:r>
              <a:rPr lang="fr-FR" altLang="fr-FR" sz="2400">
                <a:solidFill>
                  <a:schemeClr val="accent2"/>
                </a:solidFill>
              </a:rPr>
              <a:t>Fluoroquinolones </a:t>
            </a:r>
            <a:r>
              <a:rPr lang="fr-FR" altLang="fr-FR" sz="2400">
                <a:solidFill>
                  <a:srgbClr val="FF0000"/>
                </a:solidFill>
              </a:rPr>
              <a:t>*</a:t>
            </a:r>
            <a:endParaRPr lang="fr-FR" altLang="fr-FR" sz="2400">
              <a:solidFill>
                <a:schemeClr val="accent2"/>
              </a:solidFill>
            </a:endParaRPr>
          </a:p>
          <a:p>
            <a:pPr lvl="1" eaLnBrk="1" hangingPunct="1">
              <a:lnSpc>
                <a:spcPct val="90000"/>
              </a:lnSpc>
            </a:pPr>
            <a:r>
              <a:rPr lang="fr-FR" altLang="fr-FR" sz="2000"/>
              <a:t>Jamais en premier intention, 2</a:t>
            </a:r>
            <a:r>
              <a:rPr lang="fr-FR" altLang="fr-FR" sz="2000" baseline="30000"/>
              <a:t>ème</a:t>
            </a:r>
            <a:r>
              <a:rPr lang="fr-FR" altLang="fr-FR" sz="2000"/>
              <a:t> intention avec </a:t>
            </a:r>
            <a:r>
              <a:rPr lang="fr-FR" altLang="fr-FR" sz="2000" i="1"/>
              <a:t>Pseudomonas</a:t>
            </a:r>
            <a:r>
              <a:rPr lang="fr-FR" altLang="fr-FR" sz="2000"/>
              <a:t> ou </a:t>
            </a:r>
            <a:r>
              <a:rPr lang="fr-FR" altLang="fr-FR" sz="2000" i="1"/>
              <a:t>Mycoplasma</a:t>
            </a:r>
          </a:p>
        </p:txBody>
      </p:sp>
      <p:sp>
        <p:nvSpPr>
          <p:cNvPr id="133124" name="Rectangle 6">
            <a:extLst>
              <a:ext uri="{FF2B5EF4-FFF2-40B4-BE49-F238E27FC236}">
                <a16:creationId xmlns:a16="http://schemas.microsoft.com/office/drawing/2014/main" id="{2BD63C23-FE02-4AA5-8B7D-92F02FAE320A}"/>
              </a:ext>
            </a:extLst>
          </p:cNvPr>
          <p:cNvSpPr>
            <a:spLocks noChangeArrowheads="1"/>
          </p:cNvSpPr>
          <p:nvPr/>
        </p:nvSpPr>
        <p:spPr bwMode="auto">
          <a:xfrm>
            <a:off x="3154363" y="793750"/>
            <a:ext cx="23510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3000" b="1">
                <a:solidFill>
                  <a:schemeClr val="accent2"/>
                </a:solidFill>
              </a:rPr>
              <a:t>CYSTITES</a:t>
            </a:r>
          </a:p>
        </p:txBody>
      </p:sp>
      <p:sp>
        <p:nvSpPr>
          <p:cNvPr id="133125" name="Rectangle 7">
            <a:extLst>
              <a:ext uri="{FF2B5EF4-FFF2-40B4-BE49-F238E27FC236}">
                <a16:creationId xmlns:a16="http://schemas.microsoft.com/office/drawing/2014/main" id="{3C8DB05F-19EC-4067-AF39-2CF4AD21A249}"/>
              </a:ext>
            </a:extLst>
          </p:cNvPr>
          <p:cNvSpPr>
            <a:spLocks noChangeArrowheads="1"/>
          </p:cNvSpPr>
          <p:nvPr/>
        </p:nvSpPr>
        <p:spPr bwMode="auto">
          <a:xfrm>
            <a:off x="369888" y="4305300"/>
            <a:ext cx="8609012"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fr-FR" altLang="fr-FR" sz="2400">
                <a:solidFill>
                  <a:schemeClr val="accent2"/>
                </a:solidFill>
              </a:rPr>
              <a:t>Triméthoprime-sulfamide </a:t>
            </a:r>
            <a:r>
              <a:rPr lang="fr-FR" altLang="fr-FR" sz="2400"/>
              <a:t>ou </a:t>
            </a:r>
            <a:r>
              <a:rPr lang="fr-FR" altLang="fr-FR" sz="2400">
                <a:solidFill>
                  <a:schemeClr val="accent2"/>
                </a:solidFill>
              </a:rPr>
              <a:t>Fluoroquinolones</a:t>
            </a:r>
          </a:p>
          <a:p>
            <a:pPr lvl="4" eaLnBrk="1" hangingPunct="1">
              <a:lnSpc>
                <a:spcPct val="90000"/>
              </a:lnSpc>
            </a:pPr>
            <a:endParaRPr lang="fr-FR" altLang="fr-FR" sz="1600" i="1"/>
          </a:p>
          <a:p>
            <a:pPr eaLnBrk="1" hangingPunct="1">
              <a:lnSpc>
                <a:spcPct val="90000"/>
              </a:lnSpc>
            </a:pPr>
            <a:r>
              <a:rPr lang="fr-FR" altLang="fr-FR" sz="2400">
                <a:solidFill>
                  <a:schemeClr val="accent2"/>
                </a:solidFill>
              </a:rPr>
              <a:t>Céphalosporines</a:t>
            </a:r>
          </a:p>
          <a:p>
            <a:pPr lvl="1" eaLnBrk="1" hangingPunct="1"/>
            <a:r>
              <a:rPr lang="fr-FR" altLang="fr-FR" sz="2000"/>
              <a:t>Eviter en 1ère intention : impact flores digestives / BLSE</a:t>
            </a:r>
            <a:endParaRPr lang="fr-FR" altLang="fr-FR" sz="2000">
              <a:solidFill>
                <a:schemeClr val="accent2"/>
              </a:solidFill>
            </a:endParaRPr>
          </a:p>
          <a:p>
            <a:pPr eaLnBrk="1" hangingPunct="1">
              <a:lnSpc>
                <a:spcPct val="90000"/>
              </a:lnSpc>
            </a:pPr>
            <a:r>
              <a:rPr lang="fr-FR" altLang="fr-FR" sz="2400">
                <a:solidFill>
                  <a:schemeClr val="accent2"/>
                </a:solidFill>
              </a:rPr>
              <a:t>Aminoglycosides</a:t>
            </a:r>
          </a:p>
          <a:p>
            <a:pPr lvl="1" eaLnBrk="1" hangingPunct="1"/>
            <a:r>
              <a:rPr lang="fr-FR" altLang="fr-FR" sz="2000" b="1">
                <a:solidFill>
                  <a:srgbClr val="990000"/>
                </a:solidFill>
              </a:rPr>
              <a:t>Ne pas négliger !! La toxicité rénale peut être contrôlée</a:t>
            </a:r>
          </a:p>
        </p:txBody>
      </p:sp>
      <p:sp>
        <p:nvSpPr>
          <p:cNvPr id="133126" name="Rectangle 8">
            <a:extLst>
              <a:ext uri="{FF2B5EF4-FFF2-40B4-BE49-F238E27FC236}">
                <a16:creationId xmlns:a16="http://schemas.microsoft.com/office/drawing/2014/main" id="{66475AB6-E166-4753-A09E-F94BAE8DEC55}"/>
              </a:ext>
            </a:extLst>
          </p:cNvPr>
          <p:cNvSpPr>
            <a:spLocks noChangeArrowheads="1"/>
          </p:cNvSpPr>
          <p:nvPr/>
        </p:nvSpPr>
        <p:spPr bwMode="auto">
          <a:xfrm>
            <a:off x="2571750" y="3562350"/>
            <a:ext cx="38322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3000" b="1">
                <a:solidFill>
                  <a:schemeClr val="accent2"/>
                </a:solidFill>
              </a:rPr>
              <a:t>PYELONEPHRITES</a:t>
            </a:r>
          </a:p>
        </p:txBody>
      </p:sp>
      <p:sp>
        <p:nvSpPr>
          <p:cNvPr id="133127" name="Rectangle 6">
            <a:extLst>
              <a:ext uri="{FF2B5EF4-FFF2-40B4-BE49-F238E27FC236}">
                <a16:creationId xmlns:a16="http://schemas.microsoft.com/office/drawing/2014/main" id="{8319769A-8752-438E-A7D2-5CFA036028D5}"/>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D0FB87A6-4E73-4044-BDAD-CF2C5D69560E}" type="slidenum">
              <a:rPr lang="fr-FR" altLang="fr-FR" sz="1400">
                <a:ea typeface="ＭＳ Ｐゴシック" panose="020B0600070205080204" pitchFamily="34" charset="-128"/>
              </a:rPr>
              <a:pPr algn="r" eaLnBrk="1" hangingPunct="1">
                <a:spcBef>
                  <a:spcPct val="0"/>
                </a:spcBef>
                <a:buFontTx/>
                <a:buNone/>
              </a:pPr>
              <a:t>51</a:t>
            </a:fld>
            <a:endParaRPr lang="fr-FR" altLang="fr-FR" sz="1400">
              <a:ea typeface="ＭＳ Ｐゴシック" panose="020B0600070205080204" pitchFamily="34" charset="-128"/>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Oval 2">
            <a:extLst>
              <a:ext uri="{FF2B5EF4-FFF2-40B4-BE49-F238E27FC236}">
                <a16:creationId xmlns:a16="http://schemas.microsoft.com/office/drawing/2014/main" id="{BFA1AB00-1597-4041-8C8E-D0E909DCACC0}"/>
              </a:ext>
            </a:extLst>
          </p:cNvPr>
          <p:cNvSpPr>
            <a:spLocks noChangeArrowheads="1"/>
          </p:cNvSpPr>
          <p:nvPr/>
        </p:nvSpPr>
        <p:spPr bwMode="auto">
          <a:xfrm>
            <a:off x="6764338" y="5681663"/>
            <a:ext cx="2252662" cy="838200"/>
          </a:xfrm>
          <a:prstGeom prst="ellipse">
            <a:avLst/>
          </a:prstGeom>
          <a:solidFill>
            <a:srgbClr val="CCFF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600"/>
          </a:p>
        </p:txBody>
      </p:sp>
      <p:sp>
        <p:nvSpPr>
          <p:cNvPr id="667651" name="Oval 3">
            <a:extLst>
              <a:ext uri="{FF2B5EF4-FFF2-40B4-BE49-F238E27FC236}">
                <a16:creationId xmlns:a16="http://schemas.microsoft.com/office/drawing/2014/main" id="{B2586B72-8323-498F-8D48-64A48E6B83C0}"/>
              </a:ext>
            </a:extLst>
          </p:cNvPr>
          <p:cNvSpPr>
            <a:spLocks noChangeArrowheads="1"/>
          </p:cNvSpPr>
          <p:nvPr/>
        </p:nvSpPr>
        <p:spPr bwMode="auto">
          <a:xfrm>
            <a:off x="6788150" y="3825875"/>
            <a:ext cx="2309813" cy="1112838"/>
          </a:xfrm>
          <a:prstGeom prst="ellipse">
            <a:avLst/>
          </a:prstGeom>
          <a:solidFill>
            <a:srgbClr val="CCFF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600"/>
          </a:p>
        </p:txBody>
      </p:sp>
      <p:sp>
        <p:nvSpPr>
          <p:cNvPr id="667652" name="Oval 4">
            <a:extLst>
              <a:ext uri="{FF2B5EF4-FFF2-40B4-BE49-F238E27FC236}">
                <a16:creationId xmlns:a16="http://schemas.microsoft.com/office/drawing/2014/main" id="{65450618-5018-4EC0-B151-9F13CE3D40A9}"/>
              </a:ext>
            </a:extLst>
          </p:cNvPr>
          <p:cNvSpPr>
            <a:spLocks noChangeArrowheads="1"/>
          </p:cNvSpPr>
          <p:nvPr/>
        </p:nvSpPr>
        <p:spPr bwMode="auto">
          <a:xfrm>
            <a:off x="6700838" y="984250"/>
            <a:ext cx="2154237" cy="1036638"/>
          </a:xfrm>
          <a:prstGeom prst="ellipse">
            <a:avLst/>
          </a:prstGeom>
          <a:solidFill>
            <a:srgbClr val="CCFF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600"/>
          </a:p>
        </p:txBody>
      </p:sp>
      <p:sp>
        <p:nvSpPr>
          <p:cNvPr id="135173" name="Rectangle 5">
            <a:extLst>
              <a:ext uri="{FF2B5EF4-FFF2-40B4-BE49-F238E27FC236}">
                <a16:creationId xmlns:a16="http://schemas.microsoft.com/office/drawing/2014/main" id="{899B621C-302A-4E73-A71F-368BEB2081ED}"/>
              </a:ext>
            </a:extLst>
          </p:cNvPr>
          <p:cNvSpPr>
            <a:spLocks noGrp="1" noChangeArrowheads="1"/>
          </p:cNvSpPr>
          <p:nvPr>
            <p:ph type="title"/>
          </p:nvPr>
        </p:nvSpPr>
        <p:spPr>
          <a:xfrm>
            <a:off x="504825" y="101600"/>
            <a:ext cx="8229600" cy="727075"/>
          </a:xfrm>
        </p:spPr>
        <p:txBody>
          <a:bodyPr/>
          <a:lstStyle/>
          <a:p>
            <a:pPr eaLnBrk="1" hangingPunct="1"/>
            <a:r>
              <a:rPr lang="fr-FR" altLang="fr-FR"/>
              <a:t>Antibiothérapie des ITU </a:t>
            </a:r>
          </a:p>
        </p:txBody>
      </p:sp>
      <p:sp>
        <p:nvSpPr>
          <p:cNvPr id="135174" name="AutoShape 6">
            <a:extLst>
              <a:ext uri="{FF2B5EF4-FFF2-40B4-BE49-F238E27FC236}">
                <a16:creationId xmlns:a16="http://schemas.microsoft.com/office/drawing/2014/main" id="{025C1005-7327-4801-80EE-6B8EAE848AA1}"/>
              </a:ext>
            </a:extLst>
          </p:cNvPr>
          <p:cNvSpPr>
            <a:spLocks noChangeArrowheads="1"/>
          </p:cNvSpPr>
          <p:nvPr/>
        </p:nvSpPr>
        <p:spPr bwMode="auto">
          <a:xfrm>
            <a:off x="1176338" y="2413000"/>
            <a:ext cx="6816725" cy="873125"/>
          </a:xfrm>
          <a:prstGeom prst="rtTriangl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t>Informations </a:t>
            </a:r>
            <a:r>
              <a:rPr lang="fr-FR" altLang="fr-FR" sz="1600" i="1"/>
              <a:t>a priori</a:t>
            </a:r>
          </a:p>
        </p:txBody>
      </p:sp>
      <p:sp>
        <p:nvSpPr>
          <p:cNvPr id="135175" name="AutoShape 7">
            <a:extLst>
              <a:ext uri="{FF2B5EF4-FFF2-40B4-BE49-F238E27FC236}">
                <a16:creationId xmlns:a16="http://schemas.microsoft.com/office/drawing/2014/main" id="{508D1BFF-2811-4EB7-9EA0-1CB9FD18A3BD}"/>
              </a:ext>
            </a:extLst>
          </p:cNvPr>
          <p:cNvSpPr>
            <a:spLocks noChangeArrowheads="1"/>
          </p:cNvSpPr>
          <p:nvPr/>
        </p:nvSpPr>
        <p:spPr bwMode="auto">
          <a:xfrm flipH="1" flipV="1">
            <a:off x="1193800" y="2216150"/>
            <a:ext cx="6816725" cy="873125"/>
          </a:xfrm>
          <a:prstGeom prst="rtTriangl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fr-FR" altLang="fr-FR" sz="1600"/>
          </a:p>
        </p:txBody>
      </p:sp>
      <p:sp>
        <p:nvSpPr>
          <p:cNvPr id="135176" name="Rectangle 8">
            <a:extLst>
              <a:ext uri="{FF2B5EF4-FFF2-40B4-BE49-F238E27FC236}">
                <a16:creationId xmlns:a16="http://schemas.microsoft.com/office/drawing/2014/main" id="{9A821256-F115-46DD-BFAB-C381A448131C}"/>
              </a:ext>
            </a:extLst>
          </p:cNvPr>
          <p:cNvSpPr>
            <a:spLocks noChangeArrowheads="1"/>
          </p:cNvSpPr>
          <p:nvPr/>
        </p:nvSpPr>
        <p:spPr bwMode="auto">
          <a:xfrm>
            <a:off x="303213" y="1035050"/>
            <a:ext cx="23622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fr-FR" altLang="fr-FR" sz="3600">
                <a:solidFill>
                  <a:srgbClr val="FF0000"/>
                </a:solidFill>
              </a:rPr>
              <a:t>empirique</a:t>
            </a:r>
          </a:p>
        </p:txBody>
      </p:sp>
      <p:sp>
        <p:nvSpPr>
          <p:cNvPr id="135177" name="Rectangle 9">
            <a:extLst>
              <a:ext uri="{FF2B5EF4-FFF2-40B4-BE49-F238E27FC236}">
                <a16:creationId xmlns:a16="http://schemas.microsoft.com/office/drawing/2014/main" id="{41157128-6AAD-4EFD-B3A6-FB69111A5CE1}"/>
              </a:ext>
            </a:extLst>
          </p:cNvPr>
          <p:cNvSpPr>
            <a:spLocks noChangeArrowheads="1"/>
          </p:cNvSpPr>
          <p:nvPr/>
        </p:nvSpPr>
        <p:spPr bwMode="auto">
          <a:xfrm>
            <a:off x="6980238" y="1162050"/>
            <a:ext cx="1820862"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fr-FR" altLang="fr-FR" sz="3600">
                <a:solidFill>
                  <a:srgbClr val="FF0000"/>
                </a:solidFill>
              </a:rPr>
              <a:t>dirigée</a:t>
            </a:r>
          </a:p>
        </p:txBody>
      </p:sp>
      <p:sp>
        <p:nvSpPr>
          <p:cNvPr id="135178" name="Rectangle 10">
            <a:extLst>
              <a:ext uri="{FF2B5EF4-FFF2-40B4-BE49-F238E27FC236}">
                <a16:creationId xmlns:a16="http://schemas.microsoft.com/office/drawing/2014/main" id="{FE0107AA-FDB3-4B37-A5D4-68E8DC867253}"/>
              </a:ext>
            </a:extLst>
          </p:cNvPr>
          <p:cNvSpPr>
            <a:spLocks noChangeArrowheads="1"/>
          </p:cNvSpPr>
          <p:nvPr/>
        </p:nvSpPr>
        <p:spPr bwMode="auto">
          <a:xfrm>
            <a:off x="303213" y="1457325"/>
            <a:ext cx="2633662"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fr-FR" altLang="fr-FR" sz="3600">
                <a:solidFill>
                  <a:srgbClr val="FF0000"/>
                </a:solidFill>
              </a:rPr>
              <a:t>probabiliste</a:t>
            </a:r>
          </a:p>
        </p:txBody>
      </p:sp>
      <p:sp>
        <p:nvSpPr>
          <p:cNvPr id="135179" name="Text Box 11">
            <a:extLst>
              <a:ext uri="{FF2B5EF4-FFF2-40B4-BE49-F238E27FC236}">
                <a16:creationId xmlns:a16="http://schemas.microsoft.com/office/drawing/2014/main" id="{ED3A3CA1-8ECB-41C5-A7C3-474B1E8558A4}"/>
              </a:ext>
            </a:extLst>
          </p:cNvPr>
          <p:cNvSpPr txBox="1">
            <a:spLocks noChangeArrowheads="1"/>
          </p:cNvSpPr>
          <p:nvPr/>
        </p:nvSpPr>
        <p:spPr bwMode="auto">
          <a:xfrm>
            <a:off x="4987925" y="2305050"/>
            <a:ext cx="2365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t>Informations </a:t>
            </a:r>
            <a:r>
              <a:rPr lang="fr-FR" altLang="fr-FR" sz="1600" i="1"/>
              <a:t>a posteriori</a:t>
            </a:r>
          </a:p>
        </p:txBody>
      </p:sp>
      <p:sp>
        <p:nvSpPr>
          <p:cNvPr id="135180" name="Rectangle 12">
            <a:extLst>
              <a:ext uri="{FF2B5EF4-FFF2-40B4-BE49-F238E27FC236}">
                <a16:creationId xmlns:a16="http://schemas.microsoft.com/office/drawing/2014/main" id="{31D36BC8-42CC-41A7-B1D8-A41E2CD2CF53}"/>
              </a:ext>
            </a:extLst>
          </p:cNvPr>
          <p:cNvSpPr>
            <a:spLocks noChangeArrowheads="1"/>
          </p:cNvSpPr>
          <p:nvPr/>
        </p:nvSpPr>
        <p:spPr bwMode="auto">
          <a:xfrm>
            <a:off x="3611563" y="1162050"/>
            <a:ext cx="2801937"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fr-FR" altLang="fr-FR" sz="3600">
                <a:solidFill>
                  <a:srgbClr val="FF0000"/>
                </a:solidFill>
              </a:rPr>
              <a:t>semi-dirigée</a:t>
            </a:r>
          </a:p>
        </p:txBody>
      </p:sp>
      <p:sp>
        <p:nvSpPr>
          <p:cNvPr id="135181" name="Text Box 13">
            <a:extLst>
              <a:ext uri="{FF2B5EF4-FFF2-40B4-BE49-F238E27FC236}">
                <a16:creationId xmlns:a16="http://schemas.microsoft.com/office/drawing/2014/main" id="{288033A6-6636-4945-A095-F02716E02BE1}"/>
              </a:ext>
            </a:extLst>
          </p:cNvPr>
          <p:cNvSpPr txBox="1">
            <a:spLocks noChangeArrowheads="1"/>
          </p:cNvSpPr>
          <p:nvPr/>
        </p:nvSpPr>
        <p:spPr bwMode="auto">
          <a:xfrm>
            <a:off x="2976563" y="3378200"/>
            <a:ext cx="4070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Nature de l’agent étiologique</a:t>
            </a:r>
          </a:p>
        </p:txBody>
      </p:sp>
      <p:sp>
        <p:nvSpPr>
          <p:cNvPr id="135182" name="Text Box 14">
            <a:extLst>
              <a:ext uri="{FF2B5EF4-FFF2-40B4-BE49-F238E27FC236}">
                <a16:creationId xmlns:a16="http://schemas.microsoft.com/office/drawing/2014/main" id="{36EC1FA1-AAEC-4CCD-97F7-0A17C1380083}"/>
              </a:ext>
            </a:extLst>
          </p:cNvPr>
          <p:cNvSpPr txBox="1">
            <a:spLocks noChangeArrowheads="1"/>
          </p:cNvSpPr>
          <p:nvPr/>
        </p:nvSpPr>
        <p:spPr bwMode="auto">
          <a:xfrm>
            <a:off x="331788" y="4135438"/>
            <a:ext cx="2103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Epidémiologie</a:t>
            </a:r>
          </a:p>
        </p:txBody>
      </p:sp>
      <p:sp>
        <p:nvSpPr>
          <p:cNvPr id="135183" name="Text Box 15">
            <a:extLst>
              <a:ext uri="{FF2B5EF4-FFF2-40B4-BE49-F238E27FC236}">
                <a16:creationId xmlns:a16="http://schemas.microsoft.com/office/drawing/2014/main" id="{FCB97651-A70C-4517-99C7-0A4C397E2CAC}"/>
              </a:ext>
            </a:extLst>
          </p:cNvPr>
          <p:cNvSpPr txBox="1">
            <a:spLocks noChangeArrowheads="1"/>
          </p:cNvSpPr>
          <p:nvPr/>
        </p:nvSpPr>
        <p:spPr bwMode="auto">
          <a:xfrm>
            <a:off x="6942138" y="4135438"/>
            <a:ext cx="1897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Identification</a:t>
            </a:r>
          </a:p>
        </p:txBody>
      </p:sp>
      <p:sp>
        <p:nvSpPr>
          <p:cNvPr id="135184" name="Text Box 16">
            <a:extLst>
              <a:ext uri="{FF2B5EF4-FFF2-40B4-BE49-F238E27FC236}">
                <a16:creationId xmlns:a16="http://schemas.microsoft.com/office/drawing/2014/main" id="{A36A7248-0A9F-4620-BB61-0B08AC525991}"/>
              </a:ext>
            </a:extLst>
          </p:cNvPr>
          <p:cNvSpPr txBox="1">
            <a:spLocks noChangeArrowheads="1"/>
          </p:cNvSpPr>
          <p:nvPr/>
        </p:nvSpPr>
        <p:spPr bwMode="auto">
          <a:xfrm>
            <a:off x="3622675" y="4133850"/>
            <a:ext cx="2778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400"/>
              <a:t>coloration de Gram</a:t>
            </a:r>
          </a:p>
        </p:txBody>
      </p:sp>
      <p:sp>
        <p:nvSpPr>
          <p:cNvPr id="135185" name="Text Box 17">
            <a:extLst>
              <a:ext uri="{FF2B5EF4-FFF2-40B4-BE49-F238E27FC236}">
                <a16:creationId xmlns:a16="http://schemas.microsoft.com/office/drawing/2014/main" id="{9DAC02C1-588B-4374-9A46-3F23E37286C6}"/>
              </a:ext>
            </a:extLst>
          </p:cNvPr>
          <p:cNvSpPr txBox="1">
            <a:spLocks noChangeArrowheads="1"/>
          </p:cNvSpPr>
          <p:nvPr/>
        </p:nvSpPr>
        <p:spPr bwMode="auto">
          <a:xfrm>
            <a:off x="2738438" y="5110163"/>
            <a:ext cx="454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Sensibilité de l’agent étiologique</a:t>
            </a:r>
          </a:p>
        </p:txBody>
      </p:sp>
      <p:sp>
        <p:nvSpPr>
          <p:cNvPr id="135186" name="Text Box 18">
            <a:extLst>
              <a:ext uri="{FF2B5EF4-FFF2-40B4-BE49-F238E27FC236}">
                <a16:creationId xmlns:a16="http://schemas.microsoft.com/office/drawing/2014/main" id="{2ED212AD-99CB-43E4-A75B-2668F20FDE34}"/>
              </a:ext>
            </a:extLst>
          </p:cNvPr>
          <p:cNvSpPr txBox="1">
            <a:spLocks noChangeArrowheads="1"/>
          </p:cNvSpPr>
          <p:nvPr/>
        </p:nvSpPr>
        <p:spPr bwMode="auto">
          <a:xfrm>
            <a:off x="331788" y="5886450"/>
            <a:ext cx="2103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Epidémiologie</a:t>
            </a:r>
          </a:p>
        </p:txBody>
      </p:sp>
      <p:sp>
        <p:nvSpPr>
          <p:cNvPr id="135187" name="Text Box 19">
            <a:extLst>
              <a:ext uri="{FF2B5EF4-FFF2-40B4-BE49-F238E27FC236}">
                <a16:creationId xmlns:a16="http://schemas.microsoft.com/office/drawing/2014/main" id="{4B683485-3A31-4DD0-980F-87995BD2F0E4}"/>
              </a:ext>
            </a:extLst>
          </p:cNvPr>
          <p:cNvSpPr txBox="1">
            <a:spLocks noChangeArrowheads="1"/>
          </p:cNvSpPr>
          <p:nvPr/>
        </p:nvSpPr>
        <p:spPr bwMode="auto">
          <a:xfrm>
            <a:off x="6773863" y="5886450"/>
            <a:ext cx="2236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Antibiogramme</a:t>
            </a:r>
          </a:p>
        </p:txBody>
      </p:sp>
      <p:sp>
        <p:nvSpPr>
          <p:cNvPr id="135188" name="Rectangle 6">
            <a:extLst>
              <a:ext uri="{FF2B5EF4-FFF2-40B4-BE49-F238E27FC236}">
                <a16:creationId xmlns:a16="http://schemas.microsoft.com/office/drawing/2014/main" id="{62B5CA13-A9EE-4AB0-998D-8A0252D3D777}"/>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93108455-2C8A-4446-A6EC-507E0B58EE6D}" type="slidenum">
              <a:rPr lang="fr-FR" altLang="fr-FR" sz="1400">
                <a:ea typeface="ＭＳ Ｐゴシック" panose="020B0600070205080204" pitchFamily="34" charset="-128"/>
              </a:rPr>
              <a:pPr algn="r" eaLnBrk="1" hangingPunct="1">
                <a:spcBef>
                  <a:spcPct val="0"/>
                </a:spcBef>
                <a:buFontTx/>
                <a:buNone/>
              </a:pPr>
              <a:t>52</a:t>
            </a:fld>
            <a:endParaRPr lang="fr-FR" altLang="fr-FR" sz="140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76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76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7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650" grpId="0" animBg="1"/>
      <p:bldP spid="667651" grpId="0" animBg="1"/>
      <p:bldP spid="66765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4">
            <a:extLst>
              <a:ext uri="{FF2B5EF4-FFF2-40B4-BE49-F238E27FC236}">
                <a16:creationId xmlns:a16="http://schemas.microsoft.com/office/drawing/2014/main" id="{EBE5C69F-7171-4B07-9940-AE535AF75627}"/>
              </a:ext>
            </a:extLst>
          </p:cNvPr>
          <p:cNvSpPr>
            <a:spLocks noGrp="1" noChangeArrowheads="1"/>
          </p:cNvSpPr>
          <p:nvPr>
            <p:ph type="title"/>
          </p:nvPr>
        </p:nvSpPr>
        <p:spPr>
          <a:xfrm>
            <a:off x="457200" y="512763"/>
            <a:ext cx="8229600" cy="666750"/>
          </a:xfrm>
        </p:spPr>
        <p:txBody>
          <a:bodyPr/>
          <a:lstStyle/>
          <a:p>
            <a:pPr eaLnBrk="1" hangingPunct="1"/>
            <a:r>
              <a:rPr lang="fr-FR" altLang="fr-FR" sz="3600"/>
              <a:t>Antibiothérapie dirigée</a:t>
            </a:r>
          </a:p>
        </p:txBody>
      </p:sp>
      <p:sp>
        <p:nvSpPr>
          <p:cNvPr id="137219" name="Rectangle 5">
            <a:extLst>
              <a:ext uri="{FF2B5EF4-FFF2-40B4-BE49-F238E27FC236}">
                <a16:creationId xmlns:a16="http://schemas.microsoft.com/office/drawing/2014/main" id="{67526CF1-1CC8-4FB4-93B3-6C8744ABFAEA}"/>
              </a:ext>
            </a:extLst>
          </p:cNvPr>
          <p:cNvSpPr>
            <a:spLocks noGrp="1" noChangeArrowheads="1"/>
          </p:cNvSpPr>
          <p:nvPr>
            <p:ph type="body" idx="1"/>
          </p:nvPr>
        </p:nvSpPr>
        <p:spPr>
          <a:xfrm>
            <a:off x="158750" y="1520825"/>
            <a:ext cx="8421688" cy="4830763"/>
          </a:xfrm>
        </p:spPr>
        <p:txBody>
          <a:bodyPr/>
          <a:lstStyle/>
          <a:p>
            <a:pPr lvl="1" eaLnBrk="1" hangingPunct="1"/>
            <a:r>
              <a:rPr lang="fr-FR" altLang="fr-FR"/>
              <a:t> La nature du pathogène est connue</a:t>
            </a:r>
          </a:p>
          <a:p>
            <a:pPr lvl="1" eaLnBrk="1" hangingPunct="1"/>
            <a:r>
              <a:rPr lang="fr-FR" altLang="fr-FR"/>
              <a:t> Sa sensibilité est connue</a:t>
            </a:r>
          </a:p>
          <a:p>
            <a:pPr lvl="2" eaLnBrk="1" hangingPunct="1"/>
            <a:r>
              <a:rPr lang="fr-FR" altLang="fr-FR"/>
              <a:t>Antibiogramme </a:t>
            </a:r>
          </a:p>
          <a:p>
            <a:pPr lvl="2" eaLnBrk="1" hangingPunct="1"/>
            <a:r>
              <a:rPr lang="fr-FR" altLang="fr-FR"/>
              <a:t> CMI</a:t>
            </a:r>
          </a:p>
          <a:p>
            <a:pPr lvl="1" eaLnBrk="1" hangingPunct="1"/>
            <a:r>
              <a:rPr lang="fr-FR" altLang="fr-FR"/>
              <a:t> Confirme le choix de l’antibiotique de première intention (probabiliste) : on continue</a:t>
            </a:r>
          </a:p>
          <a:p>
            <a:pPr lvl="1" eaLnBrk="1" hangingPunct="1"/>
            <a:r>
              <a:rPr lang="fr-FR" altLang="fr-FR"/>
              <a:t> Ne confirme pas le choix de l’antibiotique de première intention :</a:t>
            </a:r>
          </a:p>
          <a:p>
            <a:pPr lvl="2" eaLnBrk="1" hangingPunct="1"/>
            <a:r>
              <a:rPr lang="fr-FR" altLang="fr-FR"/>
              <a:t>par exemple si </a:t>
            </a:r>
            <a:r>
              <a:rPr lang="fr-FR" altLang="fr-FR" i="1"/>
              <a:t>Pseudomonas aeruginosa</a:t>
            </a:r>
          </a:p>
          <a:p>
            <a:pPr lvl="2" eaLnBrk="1" hangingPunct="1"/>
            <a:r>
              <a:rPr lang="fr-FR" altLang="fr-FR"/>
              <a:t>Peu fréquent mais peu d’antibiotiques actifs</a:t>
            </a:r>
          </a:p>
        </p:txBody>
      </p:sp>
      <p:sp>
        <p:nvSpPr>
          <p:cNvPr id="137220" name="Rectangle 6">
            <a:extLst>
              <a:ext uri="{FF2B5EF4-FFF2-40B4-BE49-F238E27FC236}">
                <a16:creationId xmlns:a16="http://schemas.microsoft.com/office/drawing/2014/main" id="{EC33A3B6-5934-4EAB-89CB-C661190A8223}"/>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B1359904-DBAB-4B12-B804-E3AE58B764E9}" type="slidenum">
              <a:rPr lang="fr-FR" altLang="fr-FR" sz="1400">
                <a:ea typeface="ＭＳ Ｐゴシック" panose="020B0600070205080204" pitchFamily="34" charset="-128"/>
              </a:rPr>
              <a:pPr algn="r" eaLnBrk="1" hangingPunct="1">
                <a:spcBef>
                  <a:spcPct val="0"/>
                </a:spcBef>
                <a:buFontTx/>
                <a:buNone/>
              </a:pPr>
              <a:t>53</a:t>
            </a:fld>
            <a:endParaRPr lang="fr-FR" altLang="fr-FR" sz="1400">
              <a:ea typeface="ＭＳ Ｐゴシック" panose="020B0600070205080204" pitchFamily="34" charset="-128"/>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E399D455-F1BF-4EE1-9FE6-FB0EAABBBA14}"/>
              </a:ext>
            </a:extLst>
          </p:cNvPr>
          <p:cNvSpPr>
            <a:spLocks noGrp="1" noChangeArrowheads="1"/>
          </p:cNvSpPr>
          <p:nvPr>
            <p:ph type="title"/>
          </p:nvPr>
        </p:nvSpPr>
        <p:spPr>
          <a:xfrm>
            <a:off x="457200" y="319088"/>
            <a:ext cx="8229600" cy="727075"/>
          </a:xfrm>
        </p:spPr>
        <p:txBody>
          <a:bodyPr/>
          <a:lstStyle/>
          <a:p>
            <a:pPr eaLnBrk="1" hangingPunct="1"/>
            <a:r>
              <a:rPr lang="fr-FR" altLang="fr-FR" i="1"/>
              <a:t>Pseudomonas aeruginosa</a:t>
            </a:r>
          </a:p>
        </p:txBody>
      </p:sp>
      <p:sp>
        <p:nvSpPr>
          <p:cNvPr id="139267" name="Rectangle 3">
            <a:extLst>
              <a:ext uri="{FF2B5EF4-FFF2-40B4-BE49-F238E27FC236}">
                <a16:creationId xmlns:a16="http://schemas.microsoft.com/office/drawing/2014/main" id="{04FD11EB-F5CB-402A-8B49-8086DB86C6F7}"/>
              </a:ext>
            </a:extLst>
          </p:cNvPr>
          <p:cNvSpPr>
            <a:spLocks noGrp="1" noChangeArrowheads="1"/>
          </p:cNvSpPr>
          <p:nvPr>
            <p:ph type="body" idx="1"/>
          </p:nvPr>
        </p:nvSpPr>
        <p:spPr>
          <a:xfrm>
            <a:off x="312738" y="1301750"/>
            <a:ext cx="8366125" cy="4564063"/>
          </a:xfrm>
        </p:spPr>
        <p:txBody>
          <a:bodyPr/>
          <a:lstStyle/>
          <a:p>
            <a:pPr algn="ctr" eaLnBrk="1" hangingPunct="1">
              <a:buFontTx/>
              <a:buNone/>
            </a:pPr>
            <a:r>
              <a:rPr lang="fr-FR" altLang="fr-FR" b="1">
                <a:solidFill>
                  <a:srgbClr val="990000"/>
                </a:solidFill>
              </a:rPr>
              <a:t>Fluoroquinolones </a:t>
            </a:r>
            <a:r>
              <a:rPr lang="fr-FR" altLang="fr-FR">
                <a:solidFill>
                  <a:srgbClr val="FF0000"/>
                </a:solidFill>
              </a:rPr>
              <a:t>*</a:t>
            </a:r>
            <a:endParaRPr lang="fr-FR" altLang="fr-FR" b="1">
              <a:solidFill>
                <a:srgbClr val="990000"/>
              </a:solidFill>
            </a:endParaRPr>
          </a:p>
          <a:p>
            <a:pPr algn="ctr" eaLnBrk="1" hangingPunct="1">
              <a:buFontTx/>
              <a:buNone/>
            </a:pPr>
            <a:endParaRPr lang="fr-FR" altLang="fr-FR"/>
          </a:p>
          <a:p>
            <a:pPr eaLnBrk="1" hangingPunct="1"/>
            <a:r>
              <a:rPr lang="fr-FR" altLang="fr-FR">
                <a:solidFill>
                  <a:schemeClr val="accent2"/>
                </a:solidFill>
              </a:rPr>
              <a:t>Pharmacocinétique</a:t>
            </a:r>
          </a:p>
          <a:p>
            <a:pPr lvl="1" eaLnBrk="1" hangingPunct="1"/>
            <a:r>
              <a:rPr lang="fr-FR" altLang="fr-FR"/>
              <a:t>Molécules amphotères et liposolubles</a:t>
            </a:r>
          </a:p>
          <a:p>
            <a:pPr lvl="1" eaLnBrk="1" hangingPunct="1"/>
            <a:r>
              <a:rPr lang="fr-FR" altLang="fr-FR"/>
              <a:t>Volumes de distribution larges</a:t>
            </a:r>
          </a:p>
          <a:p>
            <a:pPr lvl="1" eaLnBrk="1" hangingPunct="1"/>
            <a:r>
              <a:rPr lang="fr-FR" altLang="fr-FR"/>
              <a:t>Bonne pénétration prostate et abcès</a:t>
            </a:r>
          </a:p>
          <a:p>
            <a:pPr lvl="1" eaLnBrk="1" hangingPunct="1"/>
            <a:r>
              <a:rPr lang="fr-FR" altLang="fr-FR"/>
              <a:t>Activité diminuée par un pH urinaire acide</a:t>
            </a:r>
          </a:p>
          <a:p>
            <a:pPr lvl="1" eaLnBrk="1" hangingPunct="1">
              <a:buFontTx/>
              <a:buNone/>
            </a:pPr>
            <a:endParaRPr lang="fr-FR" altLang="fr-FR"/>
          </a:p>
          <a:p>
            <a:pPr lvl="1" eaLnBrk="1" hangingPunct="1"/>
            <a:endParaRPr lang="fr-FR" altLang="fr-FR"/>
          </a:p>
        </p:txBody>
      </p:sp>
      <p:sp>
        <p:nvSpPr>
          <p:cNvPr id="139268" name="Rectangle 6">
            <a:extLst>
              <a:ext uri="{FF2B5EF4-FFF2-40B4-BE49-F238E27FC236}">
                <a16:creationId xmlns:a16="http://schemas.microsoft.com/office/drawing/2014/main" id="{B838A915-440E-4A5E-BD93-BE96DCA92575}"/>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C3505CB7-5F16-42EA-A1C6-D292001C9F98}" type="slidenum">
              <a:rPr lang="fr-FR" altLang="fr-FR" sz="1400">
                <a:ea typeface="ＭＳ Ｐゴシック" panose="020B0600070205080204" pitchFamily="34" charset="-128"/>
              </a:rPr>
              <a:pPr algn="r" eaLnBrk="1" hangingPunct="1">
                <a:spcBef>
                  <a:spcPct val="0"/>
                </a:spcBef>
                <a:buFontTx/>
                <a:buNone/>
              </a:pPr>
              <a:t>54</a:t>
            </a:fld>
            <a:endParaRPr lang="fr-FR" altLang="fr-FR" sz="1400">
              <a:ea typeface="ＭＳ Ｐゴシック" panose="020B0600070205080204" pitchFamily="34" charset="-128"/>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5E546B50-ECFB-4D97-845C-EC21267EAD11}"/>
              </a:ext>
            </a:extLst>
          </p:cNvPr>
          <p:cNvSpPr>
            <a:spLocks noGrp="1" noChangeArrowheads="1"/>
          </p:cNvSpPr>
          <p:nvPr>
            <p:ph type="title"/>
          </p:nvPr>
        </p:nvSpPr>
        <p:spPr>
          <a:xfrm>
            <a:off x="457200" y="276225"/>
            <a:ext cx="8229600" cy="727075"/>
          </a:xfrm>
        </p:spPr>
        <p:txBody>
          <a:bodyPr/>
          <a:lstStyle/>
          <a:p>
            <a:pPr eaLnBrk="1" hangingPunct="1"/>
            <a:r>
              <a:rPr lang="fr-FR" altLang="fr-FR" i="1"/>
              <a:t>Pseudomonas aeruginosa</a:t>
            </a:r>
          </a:p>
        </p:txBody>
      </p:sp>
      <p:sp>
        <p:nvSpPr>
          <p:cNvPr id="141315" name="Rectangle 3">
            <a:extLst>
              <a:ext uri="{FF2B5EF4-FFF2-40B4-BE49-F238E27FC236}">
                <a16:creationId xmlns:a16="http://schemas.microsoft.com/office/drawing/2014/main" id="{F41710C2-4084-45A5-9E25-5CDE3505362D}"/>
              </a:ext>
            </a:extLst>
          </p:cNvPr>
          <p:cNvSpPr>
            <a:spLocks noGrp="1" noChangeArrowheads="1"/>
          </p:cNvSpPr>
          <p:nvPr>
            <p:ph type="body" idx="1"/>
          </p:nvPr>
        </p:nvSpPr>
        <p:spPr>
          <a:xfrm>
            <a:off x="354013" y="1166813"/>
            <a:ext cx="8366125" cy="5257800"/>
          </a:xfrm>
        </p:spPr>
        <p:txBody>
          <a:bodyPr/>
          <a:lstStyle/>
          <a:p>
            <a:pPr algn="ctr" eaLnBrk="1" hangingPunct="1">
              <a:buFontTx/>
              <a:buNone/>
            </a:pPr>
            <a:r>
              <a:rPr lang="fr-FR" altLang="fr-FR" b="1">
                <a:solidFill>
                  <a:srgbClr val="990000"/>
                </a:solidFill>
              </a:rPr>
              <a:t>Gentamicine – Aminoglycosides</a:t>
            </a:r>
          </a:p>
          <a:p>
            <a:pPr algn="ctr" eaLnBrk="1" hangingPunct="1">
              <a:buFontTx/>
              <a:buNone/>
            </a:pPr>
            <a:endParaRPr lang="fr-FR" altLang="fr-FR" sz="1600"/>
          </a:p>
          <a:p>
            <a:pPr eaLnBrk="1" hangingPunct="1"/>
            <a:r>
              <a:rPr lang="fr-FR" altLang="fr-FR">
                <a:solidFill>
                  <a:schemeClr val="accent2"/>
                </a:solidFill>
              </a:rPr>
              <a:t>Pharmacocinétique</a:t>
            </a:r>
          </a:p>
          <a:p>
            <a:pPr lvl="1" eaLnBrk="1" hangingPunct="1"/>
            <a:r>
              <a:rPr lang="fr-FR" altLang="fr-FR"/>
              <a:t>Molécules très polaires</a:t>
            </a:r>
          </a:p>
          <a:p>
            <a:pPr lvl="1" eaLnBrk="1" hangingPunct="1"/>
            <a:r>
              <a:rPr lang="fr-FR" altLang="fr-FR"/>
              <a:t>Activité diminuée par un pH urinaire acide</a:t>
            </a:r>
          </a:p>
          <a:p>
            <a:pPr lvl="1" eaLnBrk="1" hangingPunct="1"/>
            <a:r>
              <a:rPr lang="fr-FR" altLang="fr-FR"/>
              <a:t>Faible volume de distribution</a:t>
            </a:r>
          </a:p>
          <a:p>
            <a:pPr lvl="1" eaLnBrk="1" hangingPunct="1"/>
            <a:r>
              <a:rPr lang="fr-FR" altLang="fr-FR"/>
              <a:t>Pas de pénétration dans prostate</a:t>
            </a:r>
          </a:p>
          <a:p>
            <a:pPr lvl="1" eaLnBrk="1" hangingPunct="1"/>
            <a:r>
              <a:rPr lang="fr-FR" altLang="fr-FR"/>
              <a:t>Pas de voie orale</a:t>
            </a:r>
          </a:p>
          <a:p>
            <a:pPr eaLnBrk="1" hangingPunct="1"/>
            <a:r>
              <a:rPr lang="fr-FR" altLang="fr-FR">
                <a:solidFill>
                  <a:schemeClr val="accent2"/>
                </a:solidFill>
              </a:rPr>
              <a:t>Problématique de la toxicité rénale ?</a:t>
            </a:r>
          </a:p>
          <a:p>
            <a:pPr lvl="1" eaLnBrk="1" hangingPunct="1"/>
            <a:r>
              <a:rPr lang="fr-FR" altLang="fr-FR"/>
              <a:t>Probablement surestimée : peut être contrôlée</a:t>
            </a:r>
          </a:p>
          <a:p>
            <a:pPr lvl="1" eaLnBrk="1" hangingPunct="1">
              <a:buFontTx/>
              <a:buNone/>
            </a:pPr>
            <a:endParaRPr lang="fr-FR" altLang="fr-FR" i="1"/>
          </a:p>
        </p:txBody>
      </p:sp>
      <p:sp>
        <p:nvSpPr>
          <p:cNvPr id="141316" name="Rectangle 6">
            <a:extLst>
              <a:ext uri="{FF2B5EF4-FFF2-40B4-BE49-F238E27FC236}">
                <a16:creationId xmlns:a16="http://schemas.microsoft.com/office/drawing/2014/main" id="{BEA2E2E7-E238-4DCD-8DB8-0FC00B0744C4}"/>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1A874C09-7878-47FF-AF94-1D338CD5E2C7}" type="slidenum">
              <a:rPr lang="fr-FR" altLang="fr-FR" sz="1400">
                <a:ea typeface="ＭＳ Ｐゴシック" panose="020B0600070205080204" pitchFamily="34" charset="-128"/>
              </a:rPr>
              <a:pPr algn="r" eaLnBrk="1" hangingPunct="1">
                <a:spcBef>
                  <a:spcPct val="0"/>
                </a:spcBef>
                <a:buFontTx/>
                <a:buNone/>
              </a:pPr>
              <a:t>55</a:t>
            </a:fld>
            <a:endParaRPr lang="fr-FR" altLang="fr-FR" sz="1400">
              <a:ea typeface="ＭＳ Ｐゴシック" panose="020B0600070205080204" pitchFamily="34" charset="-128"/>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08C46A17-2B54-490B-AAEB-93D852DD917C}"/>
              </a:ext>
            </a:extLst>
          </p:cNvPr>
          <p:cNvSpPr>
            <a:spLocks noGrp="1" noChangeArrowheads="1"/>
          </p:cNvSpPr>
          <p:nvPr>
            <p:ph type="title"/>
          </p:nvPr>
        </p:nvSpPr>
        <p:spPr>
          <a:xfrm>
            <a:off x="468313" y="2684463"/>
            <a:ext cx="8229600" cy="1336675"/>
          </a:xfrm>
        </p:spPr>
        <p:txBody>
          <a:bodyPr/>
          <a:lstStyle/>
          <a:p>
            <a:pPr eaLnBrk="1" hangingPunct="1"/>
            <a:r>
              <a:rPr lang="fr-FR" altLang="fr-FR"/>
              <a:t>Valeur prédictive de l’antibiogramme pour les ITUs</a:t>
            </a:r>
          </a:p>
        </p:txBody>
      </p:sp>
      <p:sp>
        <p:nvSpPr>
          <p:cNvPr id="143363" name="Rectangle 6">
            <a:extLst>
              <a:ext uri="{FF2B5EF4-FFF2-40B4-BE49-F238E27FC236}">
                <a16:creationId xmlns:a16="http://schemas.microsoft.com/office/drawing/2014/main" id="{7B2E0A67-B1B2-4B32-8EBD-230C335EAF7D}"/>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AAD17F29-7E15-4BF0-94A1-A9B0E7FF7104}" type="slidenum">
              <a:rPr lang="fr-FR" altLang="fr-FR" sz="1400">
                <a:ea typeface="ＭＳ Ｐゴシック" panose="020B0600070205080204" pitchFamily="34" charset="-128"/>
              </a:rPr>
              <a:pPr algn="r" eaLnBrk="1" hangingPunct="1">
                <a:spcBef>
                  <a:spcPct val="0"/>
                </a:spcBef>
                <a:buFontTx/>
                <a:buNone/>
              </a:pPr>
              <a:t>56</a:t>
            </a:fld>
            <a:endParaRPr lang="fr-FR" altLang="fr-FR" sz="1400">
              <a:ea typeface="ＭＳ Ｐゴシック" panose="020B0600070205080204" pitchFamily="34" charset="-128"/>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AE3ED5C9-FE12-4127-8A9D-81C40B4289E2}"/>
              </a:ext>
            </a:extLst>
          </p:cNvPr>
          <p:cNvSpPr>
            <a:spLocks noGrp="1" noChangeArrowheads="1"/>
          </p:cNvSpPr>
          <p:nvPr>
            <p:ph type="title"/>
          </p:nvPr>
        </p:nvSpPr>
        <p:spPr>
          <a:xfrm>
            <a:off x="334963" y="276225"/>
            <a:ext cx="8543925" cy="666750"/>
          </a:xfrm>
        </p:spPr>
        <p:txBody>
          <a:bodyPr/>
          <a:lstStyle/>
          <a:p>
            <a:pPr eaLnBrk="1" hangingPunct="1"/>
            <a:r>
              <a:rPr lang="fr-FR" altLang="fr-FR" sz="3600"/>
              <a:t>Valeur prédictive de l’antibiogramme</a:t>
            </a:r>
          </a:p>
        </p:txBody>
      </p:sp>
      <p:sp>
        <p:nvSpPr>
          <p:cNvPr id="143363" name="Rectangle 3">
            <a:extLst>
              <a:ext uri="{FF2B5EF4-FFF2-40B4-BE49-F238E27FC236}">
                <a16:creationId xmlns:a16="http://schemas.microsoft.com/office/drawing/2014/main" id="{7D7C0909-A8A9-41D6-8C01-B43C87AE0AB0}"/>
              </a:ext>
            </a:extLst>
          </p:cNvPr>
          <p:cNvSpPr>
            <a:spLocks noGrp="1" noChangeArrowheads="1"/>
          </p:cNvSpPr>
          <p:nvPr>
            <p:ph type="body" idx="1"/>
          </p:nvPr>
        </p:nvSpPr>
        <p:spPr>
          <a:xfrm>
            <a:off x="125413" y="1014413"/>
            <a:ext cx="6005512" cy="3835400"/>
          </a:xfrm>
        </p:spPr>
        <p:txBody>
          <a:bodyPr/>
          <a:lstStyle/>
          <a:p>
            <a:pPr eaLnBrk="1" hangingPunct="1">
              <a:lnSpc>
                <a:spcPct val="90000"/>
              </a:lnSpc>
              <a:defRPr/>
            </a:pPr>
            <a:r>
              <a:rPr lang="fr-FR" altLang="fr-FR" sz="2000" dirty="0">
                <a:solidFill>
                  <a:srgbClr val="FF0000"/>
                </a:solidFill>
              </a:rPr>
              <a:t>Les valeurs critiques correspondent à des concentrations plasmatiques et non urinaires</a:t>
            </a:r>
          </a:p>
          <a:p>
            <a:pPr lvl="4" eaLnBrk="1" hangingPunct="1">
              <a:lnSpc>
                <a:spcPct val="90000"/>
              </a:lnSpc>
              <a:defRPr/>
            </a:pPr>
            <a:endParaRPr lang="fr-FR" altLang="fr-FR" sz="1400" dirty="0">
              <a:solidFill>
                <a:srgbClr val="FF0000"/>
              </a:solidFill>
            </a:endParaRPr>
          </a:p>
          <a:p>
            <a:pPr eaLnBrk="1" hangingPunct="1">
              <a:lnSpc>
                <a:spcPct val="90000"/>
              </a:lnSpc>
              <a:defRPr/>
            </a:pPr>
            <a:r>
              <a:rPr lang="fr-FR" altLang="fr-FR" sz="2000" dirty="0"/>
              <a:t>Si résultat est </a:t>
            </a:r>
            <a:r>
              <a:rPr lang="fr-FR" altLang="fr-FR" sz="2000" dirty="0">
                <a:solidFill>
                  <a:schemeClr val="accent2"/>
                </a:solidFill>
              </a:rPr>
              <a:t>Sensible </a:t>
            </a:r>
            <a:r>
              <a:rPr lang="fr-FR" altLang="fr-FR" sz="2000" dirty="0"/>
              <a:t>: pas de difficulté</a:t>
            </a:r>
          </a:p>
          <a:p>
            <a:pPr eaLnBrk="1" hangingPunct="1">
              <a:lnSpc>
                <a:spcPct val="90000"/>
              </a:lnSpc>
              <a:defRPr/>
            </a:pPr>
            <a:endParaRPr lang="fr-FR" altLang="fr-FR" sz="2000" dirty="0"/>
          </a:p>
          <a:p>
            <a:pPr marL="0" indent="0" eaLnBrk="1" hangingPunct="1">
              <a:lnSpc>
                <a:spcPct val="90000"/>
              </a:lnSpc>
              <a:buFontTx/>
              <a:buNone/>
              <a:defRPr/>
            </a:pPr>
            <a:endParaRPr lang="fr-FR" altLang="fr-FR" sz="2000" dirty="0"/>
          </a:p>
          <a:p>
            <a:pPr marL="0" indent="0" eaLnBrk="1" hangingPunct="1">
              <a:lnSpc>
                <a:spcPct val="90000"/>
              </a:lnSpc>
              <a:buFontTx/>
              <a:buNone/>
              <a:defRPr/>
            </a:pPr>
            <a:endParaRPr lang="fr-FR" altLang="fr-FR" sz="1400" dirty="0"/>
          </a:p>
          <a:p>
            <a:pPr marL="0" indent="0" eaLnBrk="1" hangingPunct="1">
              <a:lnSpc>
                <a:spcPct val="90000"/>
              </a:lnSpc>
              <a:buFontTx/>
              <a:buNone/>
              <a:defRPr/>
            </a:pPr>
            <a:endParaRPr lang="fr-FR" altLang="fr-FR" sz="1400" dirty="0"/>
          </a:p>
          <a:p>
            <a:pPr marL="0" indent="0" eaLnBrk="1" hangingPunct="1">
              <a:lnSpc>
                <a:spcPct val="90000"/>
              </a:lnSpc>
              <a:buFontTx/>
              <a:buNone/>
              <a:defRPr/>
            </a:pPr>
            <a:endParaRPr lang="fr-FR" altLang="fr-FR" sz="1400" dirty="0"/>
          </a:p>
          <a:p>
            <a:pPr eaLnBrk="1" hangingPunct="1">
              <a:lnSpc>
                <a:spcPct val="90000"/>
              </a:lnSpc>
              <a:defRPr/>
            </a:pPr>
            <a:r>
              <a:rPr lang="fr-FR" altLang="fr-FR" sz="2000" dirty="0"/>
              <a:t>Si résultat est </a:t>
            </a:r>
            <a:r>
              <a:rPr lang="fr-FR" altLang="fr-FR" sz="2000" dirty="0">
                <a:solidFill>
                  <a:schemeClr val="accent2"/>
                </a:solidFill>
              </a:rPr>
              <a:t>Résistant </a:t>
            </a:r>
            <a:r>
              <a:rPr lang="fr-FR" altLang="fr-FR" sz="2000" dirty="0"/>
              <a:t>:</a:t>
            </a:r>
          </a:p>
          <a:p>
            <a:pPr lvl="1" eaLnBrk="1" hangingPunct="1">
              <a:lnSpc>
                <a:spcPct val="90000"/>
              </a:lnSpc>
              <a:defRPr/>
            </a:pPr>
            <a:r>
              <a:rPr lang="fr-FR" altLang="fr-FR" sz="1800" dirty="0"/>
              <a:t>Quelles sont les concentrations pertinentes ?</a:t>
            </a:r>
          </a:p>
          <a:p>
            <a:pPr lvl="1" eaLnBrk="1" hangingPunct="1">
              <a:lnSpc>
                <a:spcPct val="90000"/>
              </a:lnSpc>
              <a:defRPr/>
            </a:pPr>
            <a:r>
              <a:rPr lang="fr-FR" altLang="fr-FR" sz="1800" dirty="0"/>
              <a:t>Urinaires : Antibiogramme peu prédictif	ex.: Cystites</a:t>
            </a:r>
          </a:p>
          <a:p>
            <a:pPr lvl="1" eaLnBrk="1" hangingPunct="1">
              <a:lnSpc>
                <a:spcPct val="90000"/>
              </a:lnSpc>
              <a:defRPr/>
            </a:pPr>
            <a:r>
              <a:rPr lang="fr-FR" altLang="fr-FR" sz="1800" dirty="0"/>
              <a:t>Plasmatiques : Antibiogramme prédictif	ex.: Pyélonéphrites</a:t>
            </a:r>
          </a:p>
        </p:txBody>
      </p:sp>
      <p:sp>
        <p:nvSpPr>
          <p:cNvPr id="145412" name="Rectangle 6">
            <a:extLst>
              <a:ext uri="{FF2B5EF4-FFF2-40B4-BE49-F238E27FC236}">
                <a16:creationId xmlns:a16="http://schemas.microsoft.com/office/drawing/2014/main" id="{ED4EF4B2-9A25-4685-9F83-C30F21D115C6}"/>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80799D0B-241D-413D-AA80-7612495AAE6E}" type="slidenum">
              <a:rPr lang="fr-FR" altLang="fr-FR" sz="1400">
                <a:ea typeface="ＭＳ Ｐゴシック" panose="020B0600070205080204" pitchFamily="34" charset="-128"/>
              </a:rPr>
              <a:pPr algn="r" eaLnBrk="1" hangingPunct="1">
                <a:spcBef>
                  <a:spcPct val="0"/>
                </a:spcBef>
                <a:buFontTx/>
                <a:buNone/>
              </a:pPr>
              <a:t>57</a:t>
            </a:fld>
            <a:endParaRPr lang="fr-FR" altLang="fr-FR" sz="1400">
              <a:ea typeface="ＭＳ Ｐゴシック" panose="020B0600070205080204" pitchFamily="34" charset="-128"/>
            </a:endParaRPr>
          </a:p>
        </p:txBody>
      </p:sp>
      <p:pic>
        <p:nvPicPr>
          <p:cNvPr id="145413" name="Image 1">
            <a:extLst>
              <a:ext uri="{FF2B5EF4-FFF2-40B4-BE49-F238E27FC236}">
                <a16:creationId xmlns:a16="http://schemas.microsoft.com/office/drawing/2014/main" id="{98E9D7DC-80EF-4859-80A0-DDB6C2A8F2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3613" y="1782763"/>
            <a:ext cx="2782887" cy="1617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5414" name="Image 2">
            <a:extLst>
              <a:ext uri="{FF2B5EF4-FFF2-40B4-BE49-F238E27FC236}">
                <a16:creationId xmlns:a16="http://schemas.microsoft.com/office/drawing/2014/main" id="{97E16D8E-7DEE-499B-B24D-3924AFE1B7D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7588" y="3859213"/>
            <a:ext cx="2781300" cy="1619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4721EF95-C54F-4B62-BC49-DCBD268D6B9C}"/>
              </a:ext>
            </a:extLst>
          </p:cNvPr>
          <p:cNvSpPr txBox="1">
            <a:spLocks noChangeArrowheads="1"/>
          </p:cNvSpPr>
          <p:nvPr/>
        </p:nvSpPr>
        <p:spPr bwMode="auto">
          <a:xfrm>
            <a:off x="125413" y="5741988"/>
            <a:ext cx="8753475" cy="911225"/>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lnSpc>
                <a:spcPct val="90000"/>
              </a:lnSpc>
              <a:defRPr/>
            </a:pPr>
            <a:r>
              <a:rPr lang="fr-FR" altLang="fr-FR" sz="2000" kern="0" dirty="0"/>
              <a:t>Notion de classe intermédiaire pour l’antibiogramme</a:t>
            </a:r>
          </a:p>
          <a:p>
            <a:pPr lvl="1" eaLnBrk="1" hangingPunct="1">
              <a:lnSpc>
                <a:spcPct val="90000"/>
              </a:lnSpc>
              <a:defRPr/>
            </a:pPr>
            <a:r>
              <a:rPr lang="fr-FR" altLang="fr-FR" sz="1800" kern="0" dirty="0"/>
              <a:t>prend en compte les situations ou les concentrations dans la </a:t>
            </a:r>
            <a:r>
              <a:rPr lang="fr-FR" altLang="fr-FR" sz="1800" kern="0" dirty="0" err="1"/>
              <a:t>biophase</a:t>
            </a:r>
            <a:r>
              <a:rPr lang="fr-FR" altLang="fr-FR" sz="1800" kern="0" dirty="0"/>
              <a:t> sont supérieures à celles du plasma</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Freeform 70">
            <a:extLst>
              <a:ext uri="{FF2B5EF4-FFF2-40B4-BE49-F238E27FC236}">
                <a16:creationId xmlns:a16="http://schemas.microsoft.com/office/drawing/2014/main" id="{39171359-853E-4BE9-A0B4-20BFF22B2BC8}"/>
              </a:ext>
            </a:extLst>
          </p:cNvPr>
          <p:cNvSpPr>
            <a:spLocks noChangeAspect="1"/>
          </p:cNvSpPr>
          <p:nvPr/>
        </p:nvSpPr>
        <p:spPr bwMode="auto">
          <a:xfrm>
            <a:off x="423863" y="376238"/>
            <a:ext cx="954087" cy="823912"/>
          </a:xfrm>
          <a:custGeom>
            <a:avLst/>
            <a:gdLst>
              <a:gd name="T0" fmla="*/ 2147483646 w 884"/>
              <a:gd name="T1" fmla="*/ 2147483646 h 763"/>
              <a:gd name="T2" fmla="*/ 2147483646 w 884"/>
              <a:gd name="T3" fmla="*/ 2147483646 h 763"/>
              <a:gd name="T4" fmla="*/ 2147483646 w 884"/>
              <a:gd name="T5" fmla="*/ 2147483646 h 763"/>
              <a:gd name="T6" fmla="*/ 2147483646 w 884"/>
              <a:gd name="T7" fmla="*/ 2147483646 h 763"/>
              <a:gd name="T8" fmla="*/ 2147483646 w 884"/>
              <a:gd name="T9" fmla="*/ 2147483646 h 763"/>
              <a:gd name="T10" fmla="*/ 2147483646 w 884"/>
              <a:gd name="T11" fmla="*/ 2147483646 h 763"/>
              <a:gd name="T12" fmla="*/ 2147483646 w 884"/>
              <a:gd name="T13" fmla="*/ 2147483646 h 763"/>
              <a:gd name="T14" fmla="*/ 2147483646 w 884"/>
              <a:gd name="T15" fmla="*/ 2147483646 h 763"/>
              <a:gd name="T16" fmla="*/ 2147483646 w 884"/>
              <a:gd name="T17" fmla="*/ 2147483646 h 763"/>
              <a:gd name="T18" fmla="*/ 2147483646 w 884"/>
              <a:gd name="T19" fmla="*/ 2147483646 h 763"/>
              <a:gd name="T20" fmla="*/ 2147483646 w 884"/>
              <a:gd name="T21" fmla="*/ 2147483646 h 763"/>
              <a:gd name="T22" fmla="*/ 2147483646 w 884"/>
              <a:gd name="T23" fmla="*/ 2147483646 h 763"/>
              <a:gd name="T24" fmla="*/ 2147483646 w 884"/>
              <a:gd name="T25" fmla="*/ 2147483646 h 763"/>
              <a:gd name="T26" fmla="*/ 2147483646 w 884"/>
              <a:gd name="T27" fmla="*/ 2147483646 h 763"/>
              <a:gd name="T28" fmla="*/ 2147483646 w 884"/>
              <a:gd name="T29" fmla="*/ 2147483646 h 763"/>
              <a:gd name="T30" fmla="*/ 2147483646 w 884"/>
              <a:gd name="T31" fmla="*/ 2147483646 h 763"/>
              <a:gd name="T32" fmla="*/ 2147483646 w 884"/>
              <a:gd name="T33" fmla="*/ 2147483646 h 763"/>
              <a:gd name="T34" fmla="*/ 2147483646 w 884"/>
              <a:gd name="T35" fmla="*/ 2147483646 h 763"/>
              <a:gd name="T36" fmla="*/ 2147483646 w 884"/>
              <a:gd name="T37" fmla="*/ 2147483646 h 763"/>
              <a:gd name="T38" fmla="*/ 2147483646 w 884"/>
              <a:gd name="T39" fmla="*/ 2147483646 h 763"/>
              <a:gd name="T40" fmla="*/ 2147483646 w 884"/>
              <a:gd name="T41" fmla="*/ 2147483646 h 763"/>
              <a:gd name="T42" fmla="*/ 2147483646 w 884"/>
              <a:gd name="T43" fmla="*/ 2147483646 h 763"/>
              <a:gd name="T44" fmla="*/ 2147483646 w 884"/>
              <a:gd name="T45" fmla="*/ 2147483646 h 763"/>
              <a:gd name="T46" fmla="*/ 2147483646 w 884"/>
              <a:gd name="T47" fmla="*/ 2147483646 h 763"/>
              <a:gd name="T48" fmla="*/ 2147483646 w 884"/>
              <a:gd name="T49" fmla="*/ 2147483646 h 763"/>
              <a:gd name="T50" fmla="*/ 2147483646 w 884"/>
              <a:gd name="T51" fmla="*/ 2147483646 h 763"/>
              <a:gd name="T52" fmla="*/ 2147483646 w 884"/>
              <a:gd name="T53" fmla="*/ 2147483646 h 763"/>
              <a:gd name="T54" fmla="*/ 2147483646 w 884"/>
              <a:gd name="T55" fmla="*/ 2147483646 h 763"/>
              <a:gd name="T56" fmla="*/ 2147483646 w 884"/>
              <a:gd name="T57" fmla="*/ 2147483646 h 763"/>
              <a:gd name="T58" fmla="*/ 2147483646 w 884"/>
              <a:gd name="T59" fmla="*/ 2147483646 h 763"/>
              <a:gd name="T60" fmla="*/ 2147483646 w 884"/>
              <a:gd name="T61" fmla="*/ 2147483646 h 763"/>
              <a:gd name="T62" fmla="*/ 2147483646 w 884"/>
              <a:gd name="T63" fmla="*/ 2147483646 h 763"/>
              <a:gd name="T64" fmla="*/ 2147483646 w 884"/>
              <a:gd name="T65" fmla="*/ 2147483646 h 763"/>
              <a:gd name="T66" fmla="*/ 2147483646 w 884"/>
              <a:gd name="T67" fmla="*/ 2147483646 h 763"/>
              <a:gd name="T68" fmla="*/ 2147483646 w 884"/>
              <a:gd name="T69" fmla="*/ 2147483646 h 763"/>
              <a:gd name="T70" fmla="*/ 2147483646 w 884"/>
              <a:gd name="T71" fmla="*/ 2147483646 h 763"/>
              <a:gd name="T72" fmla="*/ 2147483646 w 884"/>
              <a:gd name="T73" fmla="*/ 2147483646 h 763"/>
              <a:gd name="T74" fmla="*/ 2147483646 w 884"/>
              <a:gd name="T75" fmla="*/ 2147483646 h 763"/>
              <a:gd name="T76" fmla="*/ 2147483646 w 884"/>
              <a:gd name="T77" fmla="*/ 2147483646 h 763"/>
              <a:gd name="T78" fmla="*/ 2147483646 w 884"/>
              <a:gd name="T79" fmla="*/ 2147483646 h 763"/>
              <a:gd name="T80" fmla="*/ 2147483646 w 884"/>
              <a:gd name="T81" fmla="*/ 2147483646 h 763"/>
              <a:gd name="T82" fmla="*/ 2147483646 w 884"/>
              <a:gd name="T83" fmla="*/ 2147483646 h 763"/>
              <a:gd name="T84" fmla="*/ 2147483646 w 884"/>
              <a:gd name="T85" fmla="*/ 2147483646 h 763"/>
              <a:gd name="T86" fmla="*/ 2147483646 w 884"/>
              <a:gd name="T87" fmla="*/ 2147483646 h 763"/>
              <a:gd name="T88" fmla="*/ 2147483646 w 884"/>
              <a:gd name="T89" fmla="*/ 2147483646 h 7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84" h="763">
                <a:moveTo>
                  <a:pt x="101" y="137"/>
                </a:moveTo>
                <a:cubicBezTo>
                  <a:pt x="87" y="136"/>
                  <a:pt x="54" y="139"/>
                  <a:pt x="39" y="137"/>
                </a:cubicBezTo>
                <a:cubicBezTo>
                  <a:pt x="24" y="135"/>
                  <a:pt x="17" y="128"/>
                  <a:pt x="12" y="122"/>
                </a:cubicBezTo>
                <a:cubicBezTo>
                  <a:pt x="7" y="116"/>
                  <a:pt x="9" y="108"/>
                  <a:pt x="7" y="101"/>
                </a:cubicBezTo>
                <a:cubicBezTo>
                  <a:pt x="5" y="94"/>
                  <a:pt x="0" y="88"/>
                  <a:pt x="0" y="81"/>
                </a:cubicBezTo>
                <a:cubicBezTo>
                  <a:pt x="0" y="74"/>
                  <a:pt x="1" y="65"/>
                  <a:pt x="5" y="60"/>
                </a:cubicBezTo>
                <a:cubicBezTo>
                  <a:pt x="9" y="55"/>
                  <a:pt x="14" y="55"/>
                  <a:pt x="24" y="53"/>
                </a:cubicBezTo>
                <a:cubicBezTo>
                  <a:pt x="34" y="51"/>
                  <a:pt x="54" y="55"/>
                  <a:pt x="63" y="50"/>
                </a:cubicBezTo>
                <a:cubicBezTo>
                  <a:pt x="72" y="45"/>
                  <a:pt x="72" y="28"/>
                  <a:pt x="79" y="21"/>
                </a:cubicBezTo>
                <a:cubicBezTo>
                  <a:pt x="86" y="14"/>
                  <a:pt x="92" y="12"/>
                  <a:pt x="103" y="9"/>
                </a:cubicBezTo>
                <a:cubicBezTo>
                  <a:pt x="114" y="6"/>
                  <a:pt x="133" y="5"/>
                  <a:pt x="147" y="5"/>
                </a:cubicBezTo>
                <a:cubicBezTo>
                  <a:pt x="161" y="5"/>
                  <a:pt x="175" y="0"/>
                  <a:pt x="187" y="9"/>
                </a:cubicBezTo>
                <a:cubicBezTo>
                  <a:pt x="199" y="18"/>
                  <a:pt x="209" y="43"/>
                  <a:pt x="221" y="60"/>
                </a:cubicBezTo>
                <a:cubicBezTo>
                  <a:pt x="233" y="77"/>
                  <a:pt x="244" y="90"/>
                  <a:pt x="257" y="110"/>
                </a:cubicBezTo>
                <a:cubicBezTo>
                  <a:pt x="270" y="130"/>
                  <a:pt x="286" y="168"/>
                  <a:pt x="298" y="182"/>
                </a:cubicBezTo>
                <a:cubicBezTo>
                  <a:pt x="310" y="196"/>
                  <a:pt x="320" y="192"/>
                  <a:pt x="331" y="197"/>
                </a:cubicBezTo>
                <a:cubicBezTo>
                  <a:pt x="342" y="202"/>
                  <a:pt x="354" y="207"/>
                  <a:pt x="363" y="211"/>
                </a:cubicBezTo>
                <a:cubicBezTo>
                  <a:pt x="372" y="215"/>
                  <a:pt x="361" y="217"/>
                  <a:pt x="384" y="223"/>
                </a:cubicBezTo>
                <a:cubicBezTo>
                  <a:pt x="407" y="229"/>
                  <a:pt x="462" y="238"/>
                  <a:pt x="499" y="247"/>
                </a:cubicBezTo>
                <a:cubicBezTo>
                  <a:pt x="536" y="256"/>
                  <a:pt x="581" y="268"/>
                  <a:pt x="605" y="276"/>
                </a:cubicBezTo>
                <a:cubicBezTo>
                  <a:pt x="629" y="284"/>
                  <a:pt x="629" y="293"/>
                  <a:pt x="641" y="295"/>
                </a:cubicBezTo>
                <a:cubicBezTo>
                  <a:pt x="653" y="297"/>
                  <a:pt x="654" y="292"/>
                  <a:pt x="675" y="290"/>
                </a:cubicBezTo>
                <a:cubicBezTo>
                  <a:pt x="696" y="288"/>
                  <a:pt x="733" y="287"/>
                  <a:pt x="766" y="285"/>
                </a:cubicBezTo>
                <a:cubicBezTo>
                  <a:pt x="799" y="283"/>
                  <a:pt x="858" y="279"/>
                  <a:pt x="871" y="281"/>
                </a:cubicBezTo>
                <a:cubicBezTo>
                  <a:pt x="884" y="283"/>
                  <a:pt x="867" y="292"/>
                  <a:pt x="847" y="295"/>
                </a:cubicBezTo>
                <a:cubicBezTo>
                  <a:pt x="827" y="298"/>
                  <a:pt x="777" y="297"/>
                  <a:pt x="751" y="300"/>
                </a:cubicBezTo>
                <a:cubicBezTo>
                  <a:pt x="725" y="303"/>
                  <a:pt x="704" y="308"/>
                  <a:pt x="689" y="312"/>
                </a:cubicBezTo>
                <a:cubicBezTo>
                  <a:pt x="674" y="316"/>
                  <a:pt x="666" y="319"/>
                  <a:pt x="663" y="326"/>
                </a:cubicBezTo>
                <a:cubicBezTo>
                  <a:pt x="660" y="333"/>
                  <a:pt x="667" y="336"/>
                  <a:pt x="672" y="355"/>
                </a:cubicBezTo>
                <a:cubicBezTo>
                  <a:pt x="677" y="374"/>
                  <a:pt x="685" y="414"/>
                  <a:pt x="691" y="439"/>
                </a:cubicBezTo>
                <a:cubicBezTo>
                  <a:pt x="697" y="464"/>
                  <a:pt x="702" y="485"/>
                  <a:pt x="711" y="504"/>
                </a:cubicBezTo>
                <a:cubicBezTo>
                  <a:pt x="720" y="523"/>
                  <a:pt x="732" y="541"/>
                  <a:pt x="744" y="554"/>
                </a:cubicBezTo>
                <a:cubicBezTo>
                  <a:pt x="756" y="567"/>
                  <a:pt x="776" y="575"/>
                  <a:pt x="785" y="581"/>
                </a:cubicBezTo>
                <a:cubicBezTo>
                  <a:pt x="794" y="587"/>
                  <a:pt x="794" y="580"/>
                  <a:pt x="797" y="590"/>
                </a:cubicBezTo>
                <a:cubicBezTo>
                  <a:pt x="800" y="600"/>
                  <a:pt x="801" y="623"/>
                  <a:pt x="804" y="641"/>
                </a:cubicBezTo>
                <a:cubicBezTo>
                  <a:pt x="807" y="659"/>
                  <a:pt x="811" y="683"/>
                  <a:pt x="814" y="698"/>
                </a:cubicBezTo>
                <a:cubicBezTo>
                  <a:pt x="817" y="713"/>
                  <a:pt x="823" y="723"/>
                  <a:pt x="823" y="732"/>
                </a:cubicBezTo>
                <a:cubicBezTo>
                  <a:pt x="823" y="741"/>
                  <a:pt x="819" y="749"/>
                  <a:pt x="814" y="753"/>
                </a:cubicBezTo>
                <a:cubicBezTo>
                  <a:pt x="809" y="757"/>
                  <a:pt x="801" y="757"/>
                  <a:pt x="792" y="756"/>
                </a:cubicBezTo>
                <a:cubicBezTo>
                  <a:pt x="783" y="755"/>
                  <a:pt x="764" y="753"/>
                  <a:pt x="759" y="749"/>
                </a:cubicBezTo>
                <a:cubicBezTo>
                  <a:pt x="754" y="745"/>
                  <a:pt x="757" y="735"/>
                  <a:pt x="759" y="729"/>
                </a:cubicBezTo>
                <a:cubicBezTo>
                  <a:pt x="761" y="723"/>
                  <a:pt x="771" y="716"/>
                  <a:pt x="773" y="710"/>
                </a:cubicBezTo>
                <a:cubicBezTo>
                  <a:pt x="775" y="704"/>
                  <a:pt x="774" y="701"/>
                  <a:pt x="773" y="691"/>
                </a:cubicBezTo>
                <a:cubicBezTo>
                  <a:pt x="772" y="681"/>
                  <a:pt x="772" y="660"/>
                  <a:pt x="766" y="648"/>
                </a:cubicBezTo>
                <a:cubicBezTo>
                  <a:pt x="760" y="636"/>
                  <a:pt x="747" y="625"/>
                  <a:pt x="739" y="617"/>
                </a:cubicBezTo>
                <a:cubicBezTo>
                  <a:pt x="731" y="609"/>
                  <a:pt x="724" y="597"/>
                  <a:pt x="720" y="597"/>
                </a:cubicBezTo>
                <a:cubicBezTo>
                  <a:pt x="716" y="597"/>
                  <a:pt x="715" y="601"/>
                  <a:pt x="713" y="614"/>
                </a:cubicBezTo>
                <a:cubicBezTo>
                  <a:pt x="711" y="627"/>
                  <a:pt x="708" y="661"/>
                  <a:pt x="706" y="677"/>
                </a:cubicBezTo>
                <a:cubicBezTo>
                  <a:pt x="704" y="693"/>
                  <a:pt x="704" y="702"/>
                  <a:pt x="701" y="708"/>
                </a:cubicBezTo>
                <a:cubicBezTo>
                  <a:pt x="698" y="714"/>
                  <a:pt x="693" y="714"/>
                  <a:pt x="687" y="715"/>
                </a:cubicBezTo>
                <a:cubicBezTo>
                  <a:pt x="681" y="716"/>
                  <a:pt x="670" y="715"/>
                  <a:pt x="663" y="713"/>
                </a:cubicBezTo>
                <a:cubicBezTo>
                  <a:pt x="656" y="711"/>
                  <a:pt x="645" y="710"/>
                  <a:pt x="643" y="705"/>
                </a:cubicBezTo>
                <a:cubicBezTo>
                  <a:pt x="641" y="700"/>
                  <a:pt x="643" y="687"/>
                  <a:pt x="648" y="681"/>
                </a:cubicBezTo>
                <a:cubicBezTo>
                  <a:pt x="653" y="675"/>
                  <a:pt x="670" y="674"/>
                  <a:pt x="675" y="667"/>
                </a:cubicBezTo>
                <a:cubicBezTo>
                  <a:pt x="680" y="660"/>
                  <a:pt x="679" y="649"/>
                  <a:pt x="677" y="638"/>
                </a:cubicBezTo>
                <a:cubicBezTo>
                  <a:pt x="675" y="627"/>
                  <a:pt x="673" y="610"/>
                  <a:pt x="665" y="600"/>
                </a:cubicBezTo>
                <a:cubicBezTo>
                  <a:pt x="657" y="590"/>
                  <a:pt x="645" y="588"/>
                  <a:pt x="629" y="578"/>
                </a:cubicBezTo>
                <a:cubicBezTo>
                  <a:pt x="613" y="568"/>
                  <a:pt x="585" y="550"/>
                  <a:pt x="571" y="537"/>
                </a:cubicBezTo>
                <a:cubicBezTo>
                  <a:pt x="557" y="524"/>
                  <a:pt x="552" y="510"/>
                  <a:pt x="545" y="497"/>
                </a:cubicBezTo>
                <a:cubicBezTo>
                  <a:pt x="538" y="484"/>
                  <a:pt x="536" y="470"/>
                  <a:pt x="528" y="461"/>
                </a:cubicBezTo>
                <a:cubicBezTo>
                  <a:pt x="520" y="452"/>
                  <a:pt x="508" y="448"/>
                  <a:pt x="497" y="444"/>
                </a:cubicBezTo>
                <a:cubicBezTo>
                  <a:pt x="486" y="440"/>
                  <a:pt x="472" y="435"/>
                  <a:pt x="459" y="434"/>
                </a:cubicBezTo>
                <a:cubicBezTo>
                  <a:pt x="446" y="433"/>
                  <a:pt x="435" y="436"/>
                  <a:pt x="418" y="439"/>
                </a:cubicBezTo>
                <a:cubicBezTo>
                  <a:pt x="401" y="442"/>
                  <a:pt x="375" y="450"/>
                  <a:pt x="358" y="453"/>
                </a:cubicBezTo>
                <a:cubicBezTo>
                  <a:pt x="341" y="456"/>
                  <a:pt x="328" y="456"/>
                  <a:pt x="317" y="458"/>
                </a:cubicBezTo>
                <a:cubicBezTo>
                  <a:pt x="306" y="460"/>
                  <a:pt x="298" y="457"/>
                  <a:pt x="291" y="463"/>
                </a:cubicBezTo>
                <a:cubicBezTo>
                  <a:pt x="284" y="469"/>
                  <a:pt x="279" y="488"/>
                  <a:pt x="276" y="497"/>
                </a:cubicBezTo>
                <a:cubicBezTo>
                  <a:pt x="273" y="506"/>
                  <a:pt x="271" y="493"/>
                  <a:pt x="271" y="516"/>
                </a:cubicBezTo>
                <a:cubicBezTo>
                  <a:pt x="271" y="539"/>
                  <a:pt x="273" y="610"/>
                  <a:pt x="274" y="633"/>
                </a:cubicBezTo>
                <a:cubicBezTo>
                  <a:pt x="275" y="656"/>
                  <a:pt x="278" y="649"/>
                  <a:pt x="279" y="655"/>
                </a:cubicBezTo>
                <a:cubicBezTo>
                  <a:pt x="280" y="661"/>
                  <a:pt x="283" y="665"/>
                  <a:pt x="279" y="672"/>
                </a:cubicBezTo>
                <a:cubicBezTo>
                  <a:pt x="275" y="679"/>
                  <a:pt x="259" y="686"/>
                  <a:pt x="255" y="696"/>
                </a:cubicBezTo>
                <a:cubicBezTo>
                  <a:pt x="251" y="706"/>
                  <a:pt x="257" y="723"/>
                  <a:pt x="255" y="732"/>
                </a:cubicBezTo>
                <a:cubicBezTo>
                  <a:pt x="253" y="741"/>
                  <a:pt x="247" y="748"/>
                  <a:pt x="243" y="753"/>
                </a:cubicBezTo>
                <a:cubicBezTo>
                  <a:pt x="239" y="758"/>
                  <a:pt x="233" y="763"/>
                  <a:pt x="228" y="763"/>
                </a:cubicBezTo>
                <a:cubicBezTo>
                  <a:pt x="223" y="763"/>
                  <a:pt x="219" y="758"/>
                  <a:pt x="214" y="756"/>
                </a:cubicBezTo>
                <a:cubicBezTo>
                  <a:pt x="209" y="754"/>
                  <a:pt x="199" y="755"/>
                  <a:pt x="195" y="751"/>
                </a:cubicBezTo>
                <a:cubicBezTo>
                  <a:pt x="191" y="747"/>
                  <a:pt x="194" y="735"/>
                  <a:pt x="192" y="729"/>
                </a:cubicBezTo>
                <a:cubicBezTo>
                  <a:pt x="190" y="723"/>
                  <a:pt x="179" y="721"/>
                  <a:pt x="183" y="713"/>
                </a:cubicBezTo>
                <a:cubicBezTo>
                  <a:pt x="187" y="705"/>
                  <a:pt x="208" y="690"/>
                  <a:pt x="214" y="681"/>
                </a:cubicBezTo>
                <a:cubicBezTo>
                  <a:pt x="220" y="672"/>
                  <a:pt x="221" y="682"/>
                  <a:pt x="221" y="657"/>
                </a:cubicBezTo>
                <a:cubicBezTo>
                  <a:pt x="221" y="632"/>
                  <a:pt x="218" y="564"/>
                  <a:pt x="216" y="533"/>
                </a:cubicBezTo>
                <a:cubicBezTo>
                  <a:pt x="214" y="502"/>
                  <a:pt x="216" y="494"/>
                  <a:pt x="211" y="473"/>
                </a:cubicBezTo>
                <a:cubicBezTo>
                  <a:pt x="206" y="452"/>
                  <a:pt x="194" y="426"/>
                  <a:pt x="185" y="405"/>
                </a:cubicBezTo>
                <a:cubicBezTo>
                  <a:pt x="176" y="384"/>
                  <a:pt x="161" y="365"/>
                  <a:pt x="156" y="348"/>
                </a:cubicBezTo>
                <a:cubicBezTo>
                  <a:pt x="151" y="331"/>
                  <a:pt x="154" y="322"/>
                  <a:pt x="154" y="300"/>
                </a:cubicBezTo>
                <a:cubicBezTo>
                  <a:pt x="154" y="278"/>
                  <a:pt x="157" y="240"/>
                  <a:pt x="154" y="218"/>
                </a:cubicBezTo>
                <a:cubicBezTo>
                  <a:pt x="151" y="196"/>
                  <a:pt x="144" y="183"/>
                  <a:pt x="139" y="170"/>
                </a:cubicBezTo>
                <a:cubicBezTo>
                  <a:pt x="134" y="157"/>
                  <a:pt x="130" y="146"/>
                  <a:pt x="125" y="141"/>
                </a:cubicBezTo>
                <a:cubicBezTo>
                  <a:pt x="120" y="136"/>
                  <a:pt x="115" y="138"/>
                  <a:pt x="101" y="137"/>
                </a:cubicBez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aphicFrame>
        <p:nvGraphicFramePr>
          <p:cNvPr id="718990" name="Group 142">
            <a:extLst>
              <a:ext uri="{FF2B5EF4-FFF2-40B4-BE49-F238E27FC236}">
                <a16:creationId xmlns:a16="http://schemas.microsoft.com/office/drawing/2014/main" id="{F2502213-3B52-475D-B7D1-738CE177A172}"/>
              </a:ext>
            </a:extLst>
          </p:cNvPr>
          <p:cNvGraphicFramePr>
            <a:graphicFrameLocks noGrp="1"/>
          </p:cNvGraphicFramePr>
          <p:nvPr>
            <p:ph/>
          </p:nvPr>
        </p:nvGraphicFramePr>
        <p:xfrm>
          <a:off x="363538" y="192088"/>
          <a:ext cx="8229600" cy="6330950"/>
        </p:xfrm>
        <a:graphic>
          <a:graphicData uri="http://schemas.openxmlformats.org/drawingml/2006/table">
            <a:tbl>
              <a:tblPr/>
              <a:tblGrid>
                <a:gridCol w="2538412">
                  <a:extLst>
                    <a:ext uri="{9D8B030D-6E8A-4147-A177-3AD203B41FA5}">
                      <a16:colId xmlns:a16="http://schemas.microsoft.com/office/drawing/2014/main" val="20000"/>
                    </a:ext>
                  </a:extLst>
                </a:gridCol>
                <a:gridCol w="1076325">
                  <a:extLst>
                    <a:ext uri="{9D8B030D-6E8A-4147-A177-3AD203B41FA5}">
                      <a16:colId xmlns:a16="http://schemas.microsoft.com/office/drawing/2014/main" val="20001"/>
                    </a:ext>
                  </a:extLst>
                </a:gridCol>
                <a:gridCol w="846138">
                  <a:extLst>
                    <a:ext uri="{9D8B030D-6E8A-4147-A177-3AD203B41FA5}">
                      <a16:colId xmlns:a16="http://schemas.microsoft.com/office/drawing/2014/main" val="20002"/>
                    </a:ext>
                  </a:extLst>
                </a:gridCol>
                <a:gridCol w="1614487">
                  <a:extLst>
                    <a:ext uri="{9D8B030D-6E8A-4147-A177-3AD203B41FA5}">
                      <a16:colId xmlns:a16="http://schemas.microsoft.com/office/drawing/2014/main" val="20003"/>
                    </a:ext>
                  </a:extLst>
                </a:gridCol>
                <a:gridCol w="2154238">
                  <a:extLst>
                    <a:ext uri="{9D8B030D-6E8A-4147-A177-3AD203B41FA5}">
                      <a16:colId xmlns:a16="http://schemas.microsoft.com/office/drawing/2014/main" val="20004"/>
                    </a:ext>
                  </a:extLst>
                </a:gridCol>
              </a:tblGrid>
              <a:tr h="11983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AB</a:t>
                      </a:r>
                    </a:p>
                  </a:txBody>
                  <a:tcPr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a:ln>
                            <a:noFill/>
                          </a:ln>
                          <a:solidFill>
                            <a:schemeClr val="tx1"/>
                          </a:solidFill>
                          <a:effectLst/>
                          <a:latin typeface="Arial" charset="0"/>
                          <a:cs typeface="Arial" charset="0"/>
                        </a:rPr>
                        <a:t>Dose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a:ln>
                            <a:noFill/>
                          </a:ln>
                          <a:solidFill>
                            <a:schemeClr val="tx1"/>
                          </a:solidFill>
                          <a:effectLst/>
                          <a:latin typeface="Arial" charset="0"/>
                          <a:cs typeface="Arial" charset="0"/>
                        </a:rPr>
                        <a:t>mg/kg</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a:ln>
                            <a:noFill/>
                          </a:ln>
                          <a:solidFill>
                            <a:schemeClr val="tx1"/>
                          </a:solidFill>
                          <a:effectLst/>
                          <a:latin typeface="Arial" charset="0"/>
                          <a:cs typeface="Arial" charset="0"/>
                        </a:rPr>
                        <a:t>voie</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a:ln>
                            <a:noFill/>
                          </a:ln>
                          <a:solidFill>
                            <a:schemeClr val="tx1"/>
                          </a:solidFill>
                          <a:effectLst/>
                          <a:latin typeface="Arial" charset="0"/>
                          <a:cs typeface="Arial" charset="0"/>
                        </a:rPr>
                        <a:t>Intervalle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a:ln>
                            <a:noFill/>
                          </a:ln>
                          <a:solidFill>
                            <a:schemeClr val="tx1"/>
                          </a:solidFill>
                          <a:effectLst/>
                          <a:latin typeface="Arial" charset="0"/>
                          <a:cs typeface="Arial" charset="0"/>
                        </a:rPr>
                        <a:t>(h)</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dirty="0">
                          <a:ln>
                            <a:noFill/>
                          </a:ln>
                          <a:solidFill>
                            <a:schemeClr val="tx1"/>
                          </a:solidFill>
                          <a:effectLst/>
                          <a:latin typeface="Arial" charset="0"/>
                          <a:cs typeface="Arial" charset="0"/>
                        </a:rPr>
                        <a:t>Concentration urine (µg/</a:t>
                      </a:r>
                      <a:r>
                        <a:rPr kumimoji="0" lang="fr-FR" sz="2000" b="0" i="0" u="none" strike="noStrike" cap="none" normalizeH="0" baseline="0" dirty="0" err="1">
                          <a:ln>
                            <a:noFill/>
                          </a:ln>
                          <a:solidFill>
                            <a:schemeClr val="tx1"/>
                          </a:solidFill>
                          <a:effectLst/>
                          <a:latin typeface="Arial" charset="0"/>
                          <a:cs typeface="Arial" charset="0"/>
                        </a:rPr>
                        <a:t>mL</a:t>
                      </a:r>
                      <a:r>
                        <a:rPr kumimoji="0" lang="fr-FR" sz="2000" b="0" i="0" u="none" strike="noStrike" cap="none" normalizeH="0" baseline="0" dirty="0">
                          <a:ln>
                            <a:noFill/>
                          </a:ln>
                          <a:solidFill>
                            <a:schemeClr val="tx1"/>
                          </a:solidFill>
                          <a:effectLst/>
                          <a:latin typeface="Arial" charset="0"/>
                          <a:cs typeface="Arial"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dirty="0">
                          <a:ln>
                            <a:noFill/>
                          </a:ln>
                          <a:solidFill>
                            <a:srgbClr val="FF0000"/>
                          </a:solidFill>
                          <a:effectLst/>
                          <a:latin typeface="Arial" charset="0"/>
                          <a:cs typeface="Arial" charset="0"/>
                        </a:rPr>
                        <a:t>CMI coli (</a:t>
                      </a:r>
                      <a:r>
                        <a:rPr kumimoji="0" lang="fr-FR" sz="2000" b="0" i="0" u="none" strike="noStrike" cap="none" normalizeH="0" baseline="0" dirty="0">
                          <a:ln>
                            <a:noFill/>
                          </a:ln>
                          <a:solidFill>
                            <a:schemeClr val="accent2"/>
                          </a:solidFill>
                          <a:effectLst/>
                          <a:latin typeface="Arial" charset="0"/>
                          <a:cs typeface="Arial" charset="0"/>
                        </a:rPr>
                        <a:t>S </a:t>
                      </a:r>
                      <a:r>
                        <a:rPr kumimoji="0" lang="fr-FR" sz="2000" b="0" i="0" u="none" strike="noStrike" cap="none" normalizeH="0" baseline="0" dirty="0">
                          <a:ln>
                            <a:noFill/>
                          </a:ln>
                          <a:solidFill>
                            <a:srgbClr val="FF0000"/>
                          </a:solidFill>
                          <a:effectLst/>
                          <a:latin typeface="Arial" charset="0"/>
                          <a:cs typeface="Arial" charset="0"/>
                        </a:rPr>
                        <a:t>- R)</a:t>
                      </a:r>
                    </a:p>
                  </a:txBody>
                  <a:tcPr marT="45713" marB="4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094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Arial" charset="0"/>
                          <a:cs typeface="Arial" charset="0"/>
                        </a:rPr>
                        <a:t>Ampi</a:t>
                      </a:r>
                    </a:p>
                  </a:txBody>
                  <a:tcPr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22</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PO</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8</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309 </a:t>
                      </a:r>
                      <a:r>
                        <a:rPr kumimoji="0" lang="fr-FR" sz="2400" b="0" i="0" u="none" strike="noStrike" cap="none" normalizeH="0" baseline="0" dirty="0">
                          <a:ln>
                            <a:noFill/>
                          </a:ln>
                          <a:solidFill>
                            <a:srgbClr val="FF0000"/>
                          </a:solidFill>
                          <a:effectLst/>
                          <a:latin typeface="Arial" charset="0"/>
                          <a:cs typeface="Arial" charset="0"/>
                        </a:rPr>
                        <a:t>(</a:t>
                      </a:r>
                      <a:r>
                        <a:rPr kumimoji="0" lang="fr-FR" sz="2400" b="0" i="0" u="none" strike="noStrike" cap="none" normalizeH="0" baseline="0" dirty="0">
                          <a:ln>
                            <a:noFill/>
                          </a:ln>
                          <a:solidFill>
                            <a:schemeClr val="accent2"/>
                          </a:solidFill>
                          <a:effectLst/>
                          <a:latin typeface="Arial" charset="0"/>
                          <a:cs typeface="Arial" charset="0"/>
                        </a:rPr>
                        <a:t>4 </a:t>
                      </a:r>
                      <a:r>
                        <a:rPr kumimoji="0" lang="fr-FR" sz="2400" b="0" i="0" u="none" strike="noStrike" cap="none" normalizeH="0" baseline="0" dirty="0">
                          <a:ln>
                            <a:noFill/>
                          </a:ln>
                          <a:solidFill>
                            <a:srgbClr val="FF0000"/>
                          </a:solidFill>
                          <a:effectLst/>
                          <a:latin typeface="Arial" charset="0"/>
                          <a:cs typeface="Arial" charset="0"/>
                        </a:rPr>
                        <a:t>- 16)</a:t>
                      </a:r>
                    </a:p>
                  </a:txBody>
                  <a:tcPr marT="45713" marB="4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25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a:ln>
                            <a:noFill/>
                          </a:ln>
                          <a:solidFill>
                            <a:schemeClr val="tx1"/>
                          </a:solidFill>
                          <a:effectLst/>
                          <a:latin typeface="Arial" charset="0"/>
                          <a:cs typeface="Arial" charset="0"/>
                        </a:rPr>
                        <a:t>Amox</a:t>
                      </a:r>
                    </a:p>
                  </a:txBody>
                  <a:tcPr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11</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PO</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8</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202 </a:t>
                      </a:r>
                      <a:r>
                        <a:rPr kumimoji="0" lang="fr-FR" sz="2400" b="0" i="0" u="none" strike="noStrike" cap="none" normalizeH="0" baseline="0" dirty="0">
                          <a:ln>
                            <a:noFill/>
                          </a:ln>
                          <a:solidFill>
                            <a:srgbClr val="FF0000"/>
                          </a:solidFill>
                          <a:effectLst/>
                          <a:latin typeface="Arial" charset="0"/>
                          <a:cs typeface="Arial" charset="0"/>
                        </a:rPr>
                        <a:t>(</a:t>
                      </a:r>
                      <a:r>
                        <a:rPr kumimoji="0" lang="fr-FR" sz="2400" b="0" i="0" u="none" strike="noStrike" cap="none" normalizeH="0" baseline="0" dirty="0">
                          <a:ln>
                            <a:noFill/>
                          </a:ln>
                          <a:solidFill>
                            <a:schemeClr val="accent2"/>
                          </a:solidFill>
                          <a:effectLst/>
                          <a:latin typeface="Arial" charset="0"/>
                          <a:cs typeface="Arial" charset="0"/>
                        </a:rPr>
                        <a:t>4</a:t>
                      </a:r>
                      <a:r>
                        <a:rPr kumimoji="0" lang="fr-FR" sz="2400" b="0" i="0" u="none" strike="noStrike" cap="none" normalizeH="0" baseline="0" dirty="0">
                          <a:ln>
                            <a:noFill/>
                          </a:ln>
                          <a:solidFill>
                            <a:srgbClr val="FF0000"/>
                          </a:solidFill>
                          <a:effectLst/>
                          <a:latin typeface="Arial" charset="0"/>
                          <a:cs typeface="Arial" charset="0"/>
                        </a:rPr>
                        <a:t> - 16)</a:t>
                      </a:r>
                    </a:p>
                  </a:txBody>
                  <a:tcPr marT="45713" marB="4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26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Chloram</a:t>
                      </a:r>
                    </a:p>
                  </a:txBody>
                  <a:tcPr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33</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PO</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8</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124 </a:t>
                      </a:r>
                      <a:r>
                        <a:rPr kumimoji="0" lang="fr-FR" sz="2400" b="0" i="0" u="none" strike="noStrike" cap="none" normalizeH="0" baseline="0" dirty="0">
                          <a:ln>
                            <a:noFill/>
                          </a:ln>
                          <a:solidFill>
                            <a:srgbClr val="FF0000"/>
                          </a:solidFill>
                          <a:effectLst/>
                          <a:latin typeface="Arial" charset="0"/>
                          <a:cs typeface="Arial" charset="0"/>
                        </a:rPr>
                        <a:t>(</a:t>
                      </a:r>
                      <a:r>
                        <a:rPr kumimoji="0" lang="fr-FR" sz="2400" b="0" i="0" u="none" strike="noStrike" cap="none" normalizeH="0" baseline="0" dirty="0">
                          <a:ln>
                            <a:noFill/>
                          </a:ln>
                          <a:solidFill>
                            <a:schemeClr val="accent2"/>
                          </a:solidFill>
                          <a:effectLst/>
                          <a:latin typeface="Arial" charset="0"/>
                          <a:cs typeface="Arial" charset="0"/>
                        </a:rPr>
                        <a:t>8</a:t>
                      </a:r>
                      <a:r>
                        <a:rPr kumimoji="0" lang="fr-FR" sz="2400" b="0" i="0" u="none" strike="noStrike" cap="none" normalizeH="0" baseline="0" dirty="0">
                          <a:ln>
                            <a:noFill/>
                          </a:ln>
                          <a:solidFill>
                            <a:srgbClr val="FF0000"/>
                          </a:solidFill>
                          <a:effectLst/>
                          <a:latin typeface="Arial" charset="0"/>
                          <a:cs typeface="Arial" charset="0"/>
                        </a:rPr>
                        <a:t> - 16)</a:t>
                      </a:r>
                    </a:p>
                  </a:txBody>
                  <a:tcPr marT="45713" marB="4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11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Nitrofurantoïne</a:t>
                      </a:r>
                    </a:p>
                  </a:txBody>
                  <a:tcPr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4.4</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PO</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8</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100 </a:t>
                      </a:r>
                      <a:r>
                        <a:rPr kumimoji="0" lang="fr-FR" sz="2400" b="0" i="0" u="none" strike="noStrike" cap="none" normalizeH="0" baseline="0" dirty="0">
                          <a:ln>
                            <a:noFill/>
                          </a:ln>
                          <a:solidFill>
                            <a:srgbClr val="FF0000"/>
                          </a:solidFill>
                          <a:effectLst/>
                          <a:latin typeface="Arial" charset="0"/>
                          <a:cs typeface="Arial" charset="0"/>
                        </a:rPr>
                        <a:t>(</a:t>
                      </a:r>
                      <a:r>
                        <a:rPr kumimoji="0" lang="fr-FR" sz="2400" b="0" i="0" u="none" strike="noStrike" cap="none" normalizeH="0" baseline="0" dirty="0">
                          <a:ln>
                            <a:noFill/>
                          </a:ln>
                          <a:solidFill>
                            <a:schemeClr val="accent2"/>
                          </a:solidFill>
                          <a:effectLst/>
                          <a:latin typeface="Arial" charset="0"/>
                          <a:cs typeface="Arial" charset="0"/>
                        </a:rPr>
                        <a:t>25</a:t>
                      </a:r>
                      <a:r>
                        <a:rPr kumimoji="0" lang="fr-FR" sz="2400" b="0" i="0" u="none" strike="noStrike" cap="none" normalizeH="0" baseline="0" dirty="0">
                          <a:ln>
                            <a:noFill/>
                          </a:ln>
                          <a:solidFill>
                            <a:srgbClr val="FF0000"/>
                          </a:solidFill>
                          <a:effectLst/>
                          <a:latin typeface="Arial" charset="0"/>
                          <a:cs typeface="Arial" charset="0"/>
                        </a:rPr>
                        <a:t> -   )</a:t>
                      </a:r>
                    </a:p>
                  </a:txBody>
                  <a:tcPr marT="45713" marB="4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960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TMP-Sulfa</a:t>
                      </a:r>
                    </a:p>
                  </a:txBody>
                  <a:tcPr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13</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PO</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8</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26/79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rgbClr val="FF0000"/>
                          </a:solidFill>
                          <a:effectLst/>
                          <a:latin typeface="Arial" charset="0"/>
                          <a:cs typeface="Arial" charset="0"/>
                        </a:rPr>
                        <a:t>(</a:t>
                      </a:r>
                      <a:r>
                        <a:rPr kumimoji="0" lang="fr-FR" sz="2400" b="0" i="0" u="none" strike="noStrike" cap="none" normalizeH="0" baseline="0" dirty="0">
                          <a:ln>
                            <a:noFill/>
                          </a:ln>
                          <a:solidFill>
                            <a:schemeClr val="accent2"/>
                          </a:solidFill>
                          <a:effectLst/>
                          <a:latin typeface="Arial" charset="0"/>
                          <a:cs typeface="Arial" charset="0"/>
                        </a:rPr>
                        <a:t>4/64</a:t>
                      </a:r>
                      <a:r>
                        <a:rPr kumimoji="0" lang="fr-FR" sz="2400" b="0" i="0" u="none" strike="noStrike" cap="none" normalizeH="0" baseline="0" dirty="0">
                          <a:ln>
                            <a:noFill/>
                          </a:ln>
                          <a:solidFill>
                            <a:srgbClr val="FF0000"/>
                          </a:solidFill>
                          <a:effectLst/>
                          <a:latin typeface="Arial" charset="0"/>
                          <a:cs typeface="Arial" charset="0"/>
                        </a:rPr>
                        <a:t> - 8/256)</a:t>
                      </a:r>
                    </a:p>
                  </a:txBody>
                  <a:tcPr marT="45713" marB="4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26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Genta</a:t>
                      </a:r>
                    </a:p>
                  </a:txBody>
                  <a:tcPr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2</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SC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8</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107 </a:t>
                      </a:r>
                      <a:r>
                        <a:rPr kumimoji="0" lang="fr-FR" sz="2400" b="0" i="0" u="none" strike="noStrike" cap="none" normalizeH="0" baseline="0" dirty="0">
                          <a:ln>
                            <a:noFill/>
                          </a:ln>
                          <a:solidFill>
                            <a:srgbClr val="FF0000"/>
                          </a:solidFill>
                          <a:effectLst/>
                          <a:latin typeface="Arial" charset="0"/>
                          <a:cs typeface="Arial" charset="0"/>
                        </a:rPr>
                        <a:t>(</a:t>
                      </a:r>
                      <a:r>
                        <a:rPr kumimoji="0" lang="fr-FR" sz="2400" b="0" i="0" u="none" strike="noStrike" cap="none" normalizeH="0" baseline="0" dirty="0">
                          <a:ln>
                            <a:noFill/>
                          </a:ln>
                          <a:solidFill>
                            <a:schemeClr val="accent2"/>
                          </a:solidFill>
                          <a:effectLst/>
                          <a:latin typeface="Arial" charset="0"/>
                          <a:cs typeface="Arial" charset="0"/>
                        </a:rPr>
                        <a:t>2</a:t>
                      </a:r>
                      <a:r>
                        <a:rPr kumimoji="0" lang="fr-FR" sz="2400" b="0" i="0" u="none" strike="noStrike" cap="none" normalizeH="0" baseline="0" dirty="0">
                          <a:ln>
                            <a:noFill/>
                          </a:ln>
                          <a:solidFill>
                            <a:srgbClr val="FF0000"/>
                          </a:solidFill>
                          <a:effectLst/>
                          <a:latin typeface="Arial" charset="0"/>
                          <a:cs typeface="Arial" charset="0"/>
                        </a:rPr>
                        <a:t> - 4)</a:t>
                      </a:r>
                    </a:p>
                  </a:txBody>
                  <a:tcPr marT="45713" marB="4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26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Cefalexine</a:t>
                      </a:r>
                    </a:p>
                  </a:txBody>
                  <a:tcPr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8</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PO</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8</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225 </a:t>
                      </a:r>
                      <a:r>
                        <a:rPr kumimoji="0" lang="fr-FR" sz="2400" b="0" i="0" u="none" strike="noStrike" cap="none" normalizeH="0" baseline="0" dirty="0">
                          <a:ln>
                            <a:noFill/>
                          </a:ln>
                          <a:solidFill>
                            <a:srgbClr val="FF0000"/>
                          </a:solidFill>
                          <a:effectLst/>
                          <a:latin typeface="Arial" charset="0"/>
                          <a:cs typeface="Arial" charset="0"/>
                        </a:rPr>
                        <a:t>(</a:t>
                      </a:r>
                      <a:r>
                        <a:rPr kumimoji="0" lang="fr-FR" sz="2400" b="0" i="0" u="none" strike="noStrike" cap="none" normalizeH="0" baseline="0" dirty="0">
                          <a:ln>
                            <a:noFill/>
                          </a:ln>
                          <a:solidFill>
                            <a:schemeClr val="accent2"/>
                          </a:solidFill>
                          <a:effectLst/>
                          <a:latin typeface="Arial" charset="0"/>
                          <a:cs typeface="Arial" charset="0"/>
                        </a:rPr>
                        <a:t>8</a:t>
                      </a:r>
                      <a:r>
                        <a:rPr kumimoji="0" lang="fr-FR" sz="2400" b="0" i="0" u="none" strike="noStrike" cap="none" normalizeH="0" baseline="0" dirty="0">
                          <a:ln>
                            <a:noFill/>
                          </a:ln>
                          <a:solidFill>
                            <a:srgbClr val="FF0000"/>
                          </a:solidFill>
                          <a:effectLst/>
                          <a:latin typeface="Arial" charset="0"/>
                          <a:cs typeface="Arial" charset="0"/>
                        </a:rPr>
                        <a:t> - 32)</a:t>
                      </a:r>
                    </a:p>
                  </a:txBody>
                  <a:tcPr marT="45713" marB="4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11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Enroflox</a:t>
                      </a:r>
                    </a:p>
                  </a:txBody>
                  <a:tcPr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2.5</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PO</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12</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40 </a:t>
                      </a:r>
                      <a:r>
                        <a:rPr kumimoji="0" lang="fr-FR" sz="2400" b="0" i="0" u="none" strike="noStrike" cap="none" normalizeH="0" baseline="0" dirty="0">
                          <a:ln>
                            <a:noFill/>
                          </a:ln>
                          <a:solidFill>
                            <a:srgbClr val="FF0000"/>
                          </a:solidFill>
                          <a:effectLst/>
                          <a:latin typeface="Arial" charset="0"/>
                          <a:cs typeface="Arial" charset="0"/>
                        </a:rPr>
                        <a:t>(</a:t>
                      </a:r>
                      <a:r>
                        <a:rPr kumimoji="0" lang="fr-FR" sz="2400" b="0" i="0" u="none" strike="noStrike" cap="none" normalizeH="0" baseline="0" dirty="0">
                          <a:ln>
                            <a:noFill/>
                          </a:ln>
                          <a:solidFill>
                            <a:schemeClr val="accent2"/>
                          </a:solidFill>
                          <a:effectLst/>
                          <a:latin typeface="Arial" charset="0"/>
                          <a:cs typeface="Arial" charset="0"/>
                        </a:rPr>
                        <a:t>0.5/1</a:t>
                      </a:r>
                      <a:r>
                        <a:rPr kumimoji="0" lang="fr-FR" sz="2400" b="0" i="0" u="none" strike="noStrike" cap="none" normalizeH="0" baseline="0" dirty="0">
                          <a:ln>
                            <a:noFill/>
                          </a:ln>
                          <a:solidFill>
                            <a:srgbClr val="FF0000"/>
                          </a:solidFill>
                          <a:effectLst/>
                          <a:latin typeface="Arial" charset="0"/>
                          <a:cs typeface="Arial" charset="0"/>
                        </a:rPr>
                        <a:t> - 2)</a:t>
                      </a:r>
                    </a:p>
                  </a:txBody>
                  <a:tcPr marT="45713" marB="4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126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Tétracycline</a:t>
                      </a:r>
                    </a:p>
                  </a:txBody>
                  <a:tcPr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18</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PO</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cs typeface="Arial" charset="0"/>
                        </a:rPr>
                        <a:t>8</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138 </a:t>
                      </a:r>
                      <a:r>
                        <a:rPr kumimoji="0" lang="fr-FR" sz="2400" b="0" i="0" u="none" strike="noStrike" cap="none" normalizeH="0" baseline="0" dirty="0">
                          <a:ln>
                            <a:noFill/>
                          </a:ln>
                          <a:solidFill>
                            <a:srgbClr val="FF0000"/>
                          </a:solidFill>
                          <a:effectLst/>
                          <a:latin typeface="Arial" charset="0"/>
                          <a:cs typeface="Arial" charset="0"/>
                        </a:rPr>
                        <a:t>(</a:t>
                      </a:r>
                      <a:r>
                        <a:rPr kumimoji="0" lang="fr-FR" sz="2400" b="0" i="0" u="none" strike="noStrike" cap="none" normalizeH="0" baseline="0" dirty="0">
                          <a:ln>
                            <a:noFill/>
                          </a:ln>
                          <a:solidFill>
                            <a:schemeClr val="accent2"/>
                          </a:solidFill>
                          <a:effectLst/>
                          <a:latin typeface="Arial" charset="0"/>
                          <a:cs typeface="Arial" charset="0"/>
                        </a:rPr>
                        <a:t>4</a:t>
                      </a:r>
                      <a:r>
                        <a:rPr kumimoji="0" lang="fr-FR" sz="2400" b="0" i="0" u="none" strike="noStrike" cap="none" normalizeH="0" baseline="0" dirty="0">
                          <a:ln>
                            <a:noFill/>
                          </a:ln>
                          <a:solidFill>
                            <a:srgbClr val="FF0000"/>
                          </a:solidFill>
                          <a:effectLst/>
                          <a:latin typeface="Arial" charset="0"/>
                          <a:cs typeface="Arial" charset="0"/>
                        </a:rPr>
                        <a:t> - 8)</a:t>
                      </a:r>
                    </a:p>
                  </a:txBody>
                  <a:tcPr marT="45713" marB="4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147527" name="Rectangle 6">
            <a:extLst>
              <a:ext uri="{FF2B5EF4-FFF2-40B4-BE49-F238E27FC236}">
                <a16:creationId xmlns:a16="http://schemas.microsoft.com/office/drawing/2014/main" id="{AC67B769-27D0-4695-9791-3DA0C1370856}"/>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C730F86C-7AF4-46FC-8EB5-4C655DFB5B95}" type="slidenum">
              <a:rPr lang="fr-FR" altLang="fr-FR" sz="1400">
                <a:ea typeface="ＭＳ Ｐゴシック" panose="020B0600070205080204" pitchFamily="34" charset="-128"/>
              </a:rPr>
              <a:pPr algn="r" eaLnBrk="1" hangingPunct="1">
                <a:spcBef>
                  <a:spcPct val="0"/>
                </a:spcBef>
                <a:buFontTx/>
                <a:buNone/>
              </a:pPr>
              <a:t>58</a:t>
            </a:fld>
            <a:endParaRPr lang="fr-FR" altLang="fr-FR" sz="1400">
              <a:ea typeface="ＭＳ Ｐゴシック" panose="020B0600070205080204" pitchFamily="34" charset="-128"/>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4">
            <a:extLst>
              <a:ext uri="{FF2B5EF4-FFF2-40B4-BE49-F238E27FC236}">
                <a16:creationId xmlns:a16="http://schemas.microsoft.com/office/drawing/2014/main" id="{6F05F777-15ED-4820-A443-014C7E815141}"/>
              </a:ext>
            </a:extLst>
          </p:cNvPr>
          <p:cNvSpPr>
            <a:spLocks noGrp="1" noChangeArrowheads="1"/>
          </p:cNvSpPr>
          <p:nvPr>
            <p:ph type="title"/>
          </p:nvPr>
        </p:nvSpPr>
        <p:spPr>
          <a:xfrm>
            <a:off x="457200" y="636588"/>
            <a:ext cx="8229600" cy="1216025"/>
          </a:xfrm>
        </p:spPr>
        <p:txBody>
          <a:bodyPr/>
          <a:lstStyle/>
          <a:p>
            <a:pPr eaLnBrk="1" hangingPunct="1"/>
            <a:r>
              <a:rPr lang="fr-FR" altLang="fr-FR" sz="3600"/>
              <a:t>Concentrations urinaires &amp; efficacité de la Tétracycline et de la Céfalexine</a:t>
            </a:r>
          </a:p>
        </p:txBody>
      </p:sp>
      <p:sp>
        <p:nvSpPr>
          <p:cNvPr id="149507" name="Rectangle 5">
            <a:extLst>
              <a:ext uri="{FF2B5EF4-FFF2-40B4-BE49-F238E27FC236}">
                <a16:creationId xmlns:a16="http://schemas.microsoft.com/office/drawing/2014/main" id="{16A53865-CABD-4582-92D6-C4DED181163B}"/>
              </a:ext>
            </a:extLst>
          </p:cNvPr>
          <p:cNvSpPr>
            <a:spLocks noGrp="1" noChangeArrowheads="1"/>
          </p:cNvSpPr>
          <p:nvPr>
            <p:ph type="body" idx="1"/>
          </p:nvPr>
        </p:nvSpPr>
        <p:spPr>
          <a:xfrm>
            <a:off x="457200" y="2546350"/>
            <a:ext cx="8229600" cy="3579813"/>
          </a:xfrm>
        </p:spPr>
        <p:txBody>
          <a:bodyPr/>
          <a:lstStyle/>
          <a:p>
            <a:pPr eaLnBrk="1" hangingPunct="1"/>
            <a:r>
              <a:rPr lang="fr-FR" altLang="fr-FR"/>
              <a:t>La Tétracycline peut être efficace sur un </a:t>
            </a:r>
            <a:r>
              <a:rPr lang="fr-FR" altLang="fr-FR" i="1"/>
              <a:t>Pseudomonas</a:t>
            </a:r>
            <a:r>
              <a:rPr lang="fr-FR" altLang="fr-FR"/>
              <a:t> déclaré résistant</a:t>
            </a:r>
          </a:p>
          <a:p>
            <a:pPr eaLnBrk="1" hangingPunct="1"/>
            <a:r>
              <a:rPr lang="fr-FR" altLang="fr-FR"/>
              <a:t>La Céfalexine peut être efficace sur une </a:t>
            </a:r>
            <a:r>
              <a:rPr lang="fr-FR" altLang="fr-FR" i="1"/>
              <a:t>klebsiella</a:t>
            </a:r>
            <a:r>
              <a:rPr lang="fr-FR" altLang="fr-FR"/>
              <a:t> déclarée résistante</a:t>
            </a:r>
          </a:p>
        </p:txBody>
      </p:sp>
      <p:sp>
        <p:nvSpPr>
          <p:cNvPr id="149508" name="Rectangle 6">
            <a:extLst>
              <a:ext uri="{FF2B5EF4-FFF2-40B4-BE49-F238E27FC236}">
                <a16:creationId xmlns:a16="http://schemas.microsoft.com/office/drawing/2014/main" id="{57643B7C-5DE8-4C51-8E94-46D67B63E3A2}"/>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66074074-1023-452E-98F6-E6765D18AE54}" type="slidenum">
              <a:rPr lang="fr-FR" altLang="fr-FR" sz="1400">
                <a:ea typeface="ＭＳ Ｐゴシック" panose="020B0600070205080204" pitchFamily="34" charset="-128"/>
              </a:rPr>
              <a:pPr algn="r" eaLnBrk="1" hangingPunct="1">
                <a:spcBef>
                  <a:spcPct val="0"/>
                </a:spcBef>
                <a:buFontTx/>
                <a:buNone/>
              </a:pPr>
              <a:t>59</a:t>
            </a:fld>
            <a:endParaRPr lang="fr-FR" altLang="fr-FR" sz="1400">
              <a:ea typeface="ＭＳ Ｐゴシック" panose="020B0600070205080204"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84C4D7E4-1535-421C-8586-135D410D9AA7}"/>
              </a:ext>
            </a:extLst>
          </p:cNvPr>
          <p:cNvSpPr>
            <a:spLocks noGrp="1" noChangeArrowheads="1"/>
          </p:cNvSpPr>
          <p:nvPr>
            <p:ph type="title"/>
          </p:nvPr>
        </p:nvSpPr>
        <p:spPr>
          <a:xfrm>
            <a:off x="457200" y="276225"/>
            <a:ext cx="8229600" cy="1138238"/>
          </a:xfrm>
        </p:spPr>
        <p:txBody>
          <a:bodyPr/>
          <a:lstStyle/>
          <a:p>
            <a:pPr eaLnBrk="1" hangingPunct="1"/>
            <a:r>
              <a:rPr lang="fr-FR" altLang="fr-FR" sz="3600"/>
              <a:t>Antibiothérapie:</a:t>
            </a:r>
            <a:br>
              <a:rPr lang="fr-FR" altLang="fr-FR"/>
            </a:br>
            <a:r>
              <a:rPr lang="fr-FR" altLang="fr-FR" sz="3200"/>
              <a:t>Questions à se poser</a:t>
            </a:r>
          </a:p>
        </p:txBody>
      </p:sp>
      <p:sp>
        <p:nvSpPr>
          <p:cNvPr id="22531" name="Rectangle 3">
            <a:extLst>
              <a:ext uri="{FF2B5EF4-FFF2-40B4-BE49-F238E27FC236}">
                <a16:creationId xmlns:a16="http://schemas.microsoft.com/office/drawing/2014/main" id="{C643B540-D5E6-4EAE-9FB8-A0B44DA2831C}"/>
              </a:ext>
            </a:extLst>
          </p:cNvPr>
          <p:cNvSpPr>
            <a:spLocks noGrp="1" noChangeArrowheads="1"/>
          </p:cNvSpPr>
          <p:nvPr>
            <p:ph type="body" idx="1"/>
          </p:nvPr>
        </p:nvSpPr>
        <p:spPr>
          <a:xfrm>
            <a:off x="123825" y="1643063"/>
            <a:ext cx="8842375" cy="4894262"/>
          </a:xfrm>
        </p:spPr>
        <p:txBody>
          <a:bodyPr/>
          <a:lstStyle/>
          <a:p>
            <a:pPr eaLnBrk="1" hangingPunct="1">
              <a:lnSpc>
                <a:spcPct val="80000"/>
              </a:lnSpc>
              <a:defRPr/>
            </a:pPr>
            <a:r>
              <a:rPr lang="fr-FR" altLang="fr-FR" sz="2400" dirty="0"/>
              <a:t>Quel est l’agent étiologique?</a:t>
            </a:r>
          </a:p>
          <a:p>
            <a:pPr lvl="1" eaLnBrk="1" hangingPunct="1">
              <a:lnSpc>
                <a:spcPct val="80000"/>
              </a:lnSpc>
              <a:defRPr/>
            </a:pPr>
            <a:r>
              <a:rPr lang="fr-FR" altLang="fr-FR" sz="2000" dirty="0"/>
              <a:t>Diagnostic bactériologique</a:t>
            </a:r>
          </a:p>
          <a:p>
            <a:pPr lvl="1" eaLnBrk="1" hangingPunct="1">
              <a:lnSpc>
                <a:spcPct val="80000"/>
              </a:lnSpc>
              <a:defRPr/>
            </a:pPr>
            <a:r>
              <a:rPr lang="fr-FR" altLang="fr-FR" sz="2000" dirty="0"/>
              <a:t>Sensibilité du pathogène aux différents AB</a:t>
            </a:r>
          </a:p>
          <a:p>
            <a:pPr lvl="2" eaLnBrk="1" hangingPunct="1">
              <a:lnSpc>
                <a:spcPct val="80000"/>
              </a:lnSpc>
              <a:buFontTx/>
              <a:buNone/>
              <a:defRPr/>
            </a:pPr>
            <a:endParaRPr lang="fr-FR" altLang="fr-FR" sz="1800" dirty="0"/>
          </a:p>
          <a:p>
            <a:pPr marL="85725" lvl="2" indent="-3175" eaLnBrk="1" hangingPunct="1">
              <a:lnSpc>
                <a:spcPct val="80000"/>
              </a:lnSpc>
              <a:buFontTx/>
              <a:buNone/>
              <a:defRPr/>
            </a:pPr>
            <a:r>
              <a:rPr lang="fr-FR" altLang="fr-FR" b="1" dirty="0" err="1">
                <a:solidFill>
                  <a:srgbClr val="C00000"/>
                </a:solidFill>
              </a:rPr>
              <a:t>ABthérapie</a:t>
            </a:r>
            <a:r>
              <a:rPr lang="fr-FR" altLang="fr-FR" b="1" dirty="0">
                <a:solidFill>
                  <a:srgbClr val="C00000"/>
                </a:solidFill>
              </a:rPr>
              <a:t> empirique (probabiliste)  / semi-dirigée / dirigée</a:t>
            </a:r>
          </a:p>
          <a:p>
            <a:pPr lvl="2" eaLnBrk="1" hangingPunct="1">
              <a:lnSpc>
                <a:spcPct val="80000"/>
              </a:lnSpc>
              <a:buFontTx/>
              <a:buNone/>
              <a:defRPr/>
            </a:pPr>
            <a:endParaRPr lang="fr-FR" altLang="fr-FR" sz="1800" dirty="0"/>
          </a:p>
          <a:p>
            <a:pPr lvl="1" eaLnBrk="1" hangingPunct="1">
              <a:lnSpc>
                <a:spcPct val="80000"/>
              </a:lnSpc>
              <a:buFontTx/>
              <a:buNone/>
              <a:defRPr/>
            </a:pPr>
            <a:r>
              <a:rPr lang="fr-FR" altLang="fr-FR" sz="2000" b="1" dirty="0"/>
              <a:t>            </a:t>
            </a:r>
            <a:r>
              <a:rPr lang="fr-FR" altLang="fr-FR" sz="2000" b="1" dirty="0">
                <a:solidFill>
                  <a:schemeClr val="accent2"/>
                </a:solidFill>
              </a:rPr>
              <a:t>Sélection des AB sur leurs propriétés pharmacodynamiques</a:t>
            </a:r>
          </a:p>
          <a:p>
            <a:pPr lvl="1" eaLnBrk="1" hangingPunct="1">
              <a:lnSpc>
                <a:spcPct val="80000"/>
              </a:lnSpc>
              <a:buFontTx/>
              <a:buNone/>
              <a:defRPr/>
            </a:pPr>
            <a:r>
              <a:rPr lang="fr-FR" altLang="fr-FR" sz="2000" b="1" dirty="0">
                <a:solidFill>
                  <a:schemeClr val="accent2"/>
                </a:solidFill>
              </a:rPr>
              <a:t>					(spectre d’activité)</a:t>
            </a:r>
          </a:p>
          <a:p>
            <a:pPr lvl="1" eaLnBrk="1" hangingPunct="1">
              <a:lnSpc>
                <a:spcPct val="30000"/>
              </a:lnSpc>
              <a:buFontTx/>
              <a:buNone/>
              <a:defRPr/>
            </a:pPr>
            <a:endParaRPr lang="fr-FR" altLang="fr-FR" sz="2000" b="1" dirty="0"/>
          </a:p>
          <a:p>
            <a:pPr lvl="1" eaLnBrk="1" hangingPunct="1">
              <a:lnSpc>
                <a:spcPct val="30000"/>
              </a:lnSpc>
              <a:buFontTx/>
              <a:buNone/>
              <a:defRPr/>
            </a:pPr>
            <a:endParaRPr lang="fr-FR" altLang="fr-FR" sz="2000" b="1" dirty="0"/>
          </a:p>
          <a:p>
            <a:pPr lvl="1" eaLnBrk="1" hangingPunct="1">
              <a:lnSpc>
                <a:spcPct val="30000"/>
              </a:lnSpc>
              <a:buFontTx/>
              <a:buNone/>
              <a:defRPr/>
            </a:pPr>
            <a:endParaRPr lang="fr-FR" altLang="fr-FR" sz="2000" b="1" dirty="0"/>
          </a:p>
          <a:p>
            <a:pPr eaLnBrk="1" hangingPunct="1">
              <a:lnSpc>
                <a:spcPct val="80000"/>
              </a:lnSpc>
              <a:defRPr/>
            </a:pPr>
            <a:r>
              <a:rPr lang="fr-FR" altLang="fr-FR" sz="2400" dirty="0"/>
              <a:t>Où se trouve localisé le pathogène responsable (</a:t>
            </a:r>
            <a:r>
              <a:rPr lang="fr-FR" altLang="fr-FR" sz="2400" dirty="0" err="1"/>
              <a:t>biophase</a:t>
            </a:r>
            <a:r>
              <a:rPr lang="fr-FR" altLang="fr-FR" sz="2400" dirty="0"/>
              <a:t>)?</a:t>
            </a:r>
          </a:p>
          <a:p>
            <a:pPr lvl="4" eaLnBrk="1" hangingPunct="1">
              <a:lnSpc>
                <a:spcPct val="80000"/>
              </a:lnSpc>
              <a:defRPr/>
            </a:pPr>
            <a:endParaRPr lang="fr-FR" altLang="fr-FR" sz="1600" dirty="0"/>
          </a:p>
          <a:p>
            <a:pPr eaLnBrk="1" hangingPunct="1">
              <a:lnSpc>
                <a:spcPct val="80000"/>
              </a:lnSpc>
              <a:defRPr/>
            </a:pPr>
            <a:r>
              <a:rPr lang="fr-FR" altLang="fr-FR" sz="2400" dirty="0"/>
              <a:t>Comment l’AB peut-il accéder à la </a:t>
            </a:r>
            <a:r>
              <a:rPr lang="fr-FR" altLang="fr-FR" sz="2400" dirty="0" err="1"/>
              <a:t>biophase</a:t>
            </a:r>
            <a:r>
              <a:rPr lang="fr-FR" altLang="fr-FR" sz="2400" dirty="0"/>
              <a:t> et y exposer le pathogène de façon appropriée (durée, concentrations) ?</a:t>
            </a:r>
          </a:p>
          <a:p>
            <a:pPr lvl="4" eaLnBrk="1" hangingPunct="1">
              <a:lnSpc>
                <a:spcPct val="80000"/>
              </a:lnSpc>
              <a:defRPr/>
            </a:pPr>
            <a:endParaRPr lang="fr-FR" altLang="fr-FR" sz="1600" dirty="0"/>
          </a:p>
          <a:p>
            <a:pPr lvl="4" eaLnBrk="1" hangingPunct="1">
              <a:lnSpc>
                <a:spcPct val="80000"/>
              </a:lnSpc>
              <a:defRPr/>
            </a:pPr>
            <a:endParaRPr lang="fr-FR" altLang="fr-FR" sz="1600" dirty="0"/>
          </a:p>
          <a:p>
            <a:pPr lvl="1" eaLnBrk="1" hangingPunct="1">
              <a:lnSpc>
                <a:spcPct val="80000"/>
              </a:lnSpc>
              <a:buFontTx/>
              <a:buNone/>
              <a:defRPr/>
            </a:pPr>
            <a:r>
              <a:rPr lang="fr-FR" altLang="fr-FR" sz="2000" b="1" dirty="0"/>
              <a:t>            </a:t>
            </a:r>
            <a:r>
              <a:rPr lang="fr-FR" altLang="fr-FR" sz="2000" b="1" dirty="0">
                <a:solidFill>
                  <a:schemeClr val="accent2"/>
                </a:solidFill>
              </a:rPr>
              <a:t>Sélection des AB sur  leurs propriétés pharmacocinétiques</a:t>
            </a:r>
          </a:p>
        </p:txBody>
      </p:sp>
      <p:sp>
        <p:nvSpPr>
          <p:cNvPr id="50180" name="AutoShape 4">
            <a:extLst>
              <a:ext uri="{FF2B5EF4-FFF2-40B4-BE49-F238E27FC236}">
                <a16:creationId xmlns:a16="http://schemas.microsoft.com/office/drawing/2014/main" id="{11AFCCFE-EB8D-474D-9B9F-92C989DDCE8C}"/>
              </a:ext>
            </a:extLst>
          </p:cNvPr>
          <p:cNvSpPr>
            <a:spLocks noChangeArrowheads="1"/>
          </p:cNvSpPr>
          <p:nvPr/>
        </p:nvSpPr>
        <p:spPr bwMode="auto">
          <a:xfrm>
            <a:off x="117475" y="3455988"/>
            <a:ext cx="976313" cy="485775"/>
          </a:xfrm>
          <a:prstGeom prst="right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600"/>
          </a:p>
        </p:txBody>
      </p:sp>
      <p:sp>
        <p:nvSpPr>
          <p:cNvPr id="50181" name="AutoShape 5">
            <a:extLst>
              <a:ext uri="{FF2B5EF4-FFF2-40B4-BE49-F238E27FC236}">
                <a16:creationId xmlns:a16="http://schemas.microsoft.com/office/drawing/2014/main" id="{EC43A34A-48E2-4453-A0AA-447AD8DCF27F}"/>
              </a:ext>
            </a:extLst>
          </p:cNvPr>
          <p:cNvSpPr>
            <a:spLocks noChangeArrowheads="1"/>
          </p:cNvSpPr>
          <p:nvPr/>
        </p:nvSpPr>
        <p:spPr bwMode="auto">
          <a:xfrm>
            <a:off x="117475" y="6284913"/>
            <a:ext cx="976313" cy="485775"/>
          </a:xfrm>
          <a:prstGeom prst="right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600"/>
          </a:p>
        </p:txBody>
      </p:sp>
      <p:sp>
        <p:nvSpPr>
          <p:cNvPr id="50182" name="Rectangle 6">
            <a:extLst>
              <a:ext uri="{FF2B5EF4-FFF2-40B4-BE49-F238E27FC236}">
                <a16:creationId xmlns:a16="http://schemas.microsoft.com/office/drawing/2014/main" id="{4C0BD138-6E8F-458C-B17F-473CA1F2D69A}"/>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91AC75FC-9BE0-44DC-A658-9FAC35264194}" type="slidenum">
              <a:rPr lang="fr-FR" altLang="fr-FR" sz="1400">
                <a:ea typeface="ＭＳ Ｐゴシック" panose="020B0600070205080204" pitchFamily="34" charset="-128"/>
              </a:rPr>
              <a:pPr algn="r" eaLnBrk="1" hangingPunct="1">
                <a:spcBef>
                  <a:spcPct val="0"/>
                </a:spcBef>
                <a:buFontTx/>
                <a:buNone/>
              </a:pPr>
              <a:t>6</a:t>
            </a:fld>
            <a:endParaRPr lang="fr-FR" altLang="fr-FR" sz="1400">
              <a:ea typeface="ＭＳ Ｐゴシック" panose="020B0600070205080204" pitchFamily="34" charset="-128"/>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07C17704-F089-4ABF-B55A-7391DF4CEB2A}"/>
              </a:ext>
            </a:extLst>
          </p:cNvPr>
          <p:cNvSpPr>
            <a:spLocks noGrp="1" noChangeArrowheads="1"/>
          </p:cNvSpPr>
          <p:nvPr>
            <p:ph type="title"/>
          </p:nvPr>
        </p:nvSpPr>
        <p:spPr>
          <a:xfrm>
            <a:off x="457200" y="512763"/>
            <a:ext cx="8229600" cy="666750"/>
          </a:xfrm>
        </p:spPr>
        <p:txBody>
          <a:bodyPr/>
          <a:lstStyle/>
          <a:p>
            <a:pPr eaLnBrk="1" hangingPunct="1"/>
            <a:r>
              <a:rPr lang="fr-FR" altLang="fr-FR" sz="3600"/>
              <a:t>Lorsque la CMI est connue</a:t>
            </a:r>
          </a:p>
        </p:txBody>
      </p:sp>
      <p:sp>
        <p:nvSpPr>
          <p:cNvPr id="151555" name="Rectangle 3">
            <a:extLst>
              <a:ext uri="{FF2B5EF4-FFF2-40B4-BE49-F238E27FC236}">
                <a16:creationId xmlns:a16="http://schemas.microsoft.com/office/drawing/2014/main" id="{20D50604-1A85-422E-9270-9454750E02E2}"/>
              </a:ext>
            </a:extLst>
          </p:cNvPr>
          <p:cNvSpPr>
            <a:spLocks noGrp="1" noChangeArrowheads="1"/>
          </p:cNvSpPr>
          <p:nvPr>
            <p:ph type="body" idx="1"/>
          </p:nvPr>
        </p:nvSpPr>
        <p:spPr>
          <a:xfrm>
            <a:off x="381000" y="2166938"/>
            <a:ext cx="8305800" cy="2759075"/>
          </a:xfrm>
        </p:spPr>
        <p:txBody>
          <a:bodyPr/>
          <a:lstStyle/>
          <a:p>
            <a:pPr eaLnBrk="1" hangingPunct="1">
              <a:lnSpc>
                <a:spcPct val="90000"/>
              </a:lnSpc>
            </a:pPr>
            <a:r>
              <a:rPr lang="fr-FR" altLang="fr-FR" sz="2400"/>
              <a:t>AB donnant une concentration urinaire égale à </a:t>
            </a:r>
            <a:r>
              <a:rPr lang="fr-FR" altLang="fr-FR" sz="2400">
                <a:solidFill>
                  <a:schemeClr val="accent2"/>
                </a:solidFill>
              </a:rPr>
              <a:t>4 fois la CMI</a:t>
            </a:r>
          </a:p>
          <a:p>
            <a:pPr eaLnBrk="1" hangingPunct="1">
              <a:lnSpc>
                <a:spcPct val="90000"/>
              </a:lnSpc>
            </a:pPr>
            <a:endParaRPr lang="fr-FR" altLang="fr-FR" sz="2400"/>
          </a:p>
          <a:p>
            <a:pPr eaLnBrk="1" hangingPunct="1">
              <a:lnSpc>
                <a:spcPct val="90000"/>
              </a:lnSpc>
            </a:pPr>
            <a:r>
              <a:rPr lang="fr-FR" altLang="fr-FR" sz="2400"/>
              <a:t>Garantie d’une </a:t>
            </a:r>
            <a:r>
              <a:rPr lang="fr-FR" altLang="fr-FR" sz="2400">
                <a:solidFill>
                  <a:schemeClr val="accent2"/>
                </a:solidFill>
              </a:rPr>
              <a:t>efficacité minimale de 90%</a:t>
            </a:r>
          </a:p>
          <a:p>
            <a:pPr eaLnBrk="1" hangingPunct="1">
              <a:lnSpc>
                <a:spcPct val="90000"/>
              </a:lnSpc>
            </a:pPr>
            <a:endParaRPr lang="fr-FR" altLang="fr-FR" sz="2400">
              <a:solidFill>
                <a:schemeClr val="accent2"/>
              </a:solidFill>
            </a:endParaRPr>
          </a:p>
          <a:p>
            <a:pPr eaLnBrk="1" hangingPunct="1">
              <a:lnSpc>
                <a:spcPct val="90000"/>
              </a:lnSpc>
            </a:pPr>
            <a:r>
              <a:rPr lang="fr-FR" altLang="fr-FR" sz="2400"/>
              <a:t>Sous réserve que les concentrations urinaires soient représentatives de celles de la </a:t>
            </a:r>
            <a:r>
              <a:rPr lang="fr-FR" altLang="fr-FR" sz="2400">
                <a:solidFill>
                  <a:schemeClr val="accent2"/>
                </a:solidFill>
              </a:rPr>
              <a:t>biophase</a:t>
            </a:r>
          </a:p>
        </p:txBody>
      </p:sp>
      <p:sp>
        <p:nvSpPr>
          <p:cNvPr id="151556" name="Rectangle 6">
            <a:extLst>
              <a:ext uri="{FF2B5EF4-FFF2-40B4-BE49-F238E27FC236}">
                <a16:creationId xmlns:a16="http://schemas.microsoft.com/office/drawing/2014/main" id="{FAF5820C-EDC3-4C82-95C8-FCDF180CEC51}"/>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7E93FFB1-19CB-457A-A7CA-CEE085FE5124}" type="slidenum">
              <a:rPr lang="fr-FR" altLang="fr-FR" sz="1400">
                <a:ea typeface="ＭＳ Ｐゴシック" panose="020B0600070205080204" pitchFamily="34" charset="-128"/>
              </a:rPr>
              <a:pPr algn="r" eaLnBrk="1" hangingPunct="1">
                <a:spcBef>
                  <a:spcPct val="0"/>
                </a:spcBef>
                <a:buFontTx/>
                <a:buNone/>
              </a:pPr>
              <a:t>60</a:t>
            </a:fld>
            <a:endParaRPr lang="fr-FR" altLang="fr-FR" sz="1400">
              <a:ea typeface="ＭＳ Ｐゴシック" panose="020B0600070205080204" pitchFamily="34" charset="-128"/>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A3B6104A-B1BE-41A0-BF42-943852CD375E}"/>
              </a:ext>
            </a:extLst>
          </p:cNvPr>
          <p:cNvSpPr>
            <a:spLocks noGrp="1" noChangeArrowheads="1"/>
          </p:cNvSpPr>
          <p:nvPr>
            <p:ph type="title"/>
          </p:nvPr>
        </p:nvSpPr>
        <p:spPr>
          <a:xfrm>
            <a:off x="442913" y="2974975"/>
            <a:ext cx="8229600" cy="727075"/>
          </a:xfrm>
        </p:spPr>
        <p:txBody>
          <a:bodyPr/>
          <a:lstStyle/>
          <a:p>
            <a:pPr eaLnBrk="1" hangingPunct="1"/>
            <a:r>
              <a:rPr lang="fr-FR" altLang="fr-FR"/>
              <a:t>Les schémas posologiques</a:t>
            </a:r>
          </a:p>
        </p:txBody>
      </p:sp>
      <p:sp>
        <p:nvSpPr>
          <p:cNvPr id="153603" name="Rectangle 6">
            <a:extLst>
              <a:ext uri="{FF2B5EF4-FFF2-40B4-BE49-F238E27FC236}">
                <a16:creationId xmlns:a16="http://schemas.microsoft.com/office/drawing/2014/main" id="{69EE2D46-DF66-4841-B24C-2B2126C633E5}"/>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B19B6C5D-53D8-4C0B-BD7F-BA519F3B92BB}" type="slidenum">
              <a:rPr lang="fr-FR" altLang="fr-FR" sz="1400">
                <a:ea typeface="ＭＳ Ｐゴシック" panose="020B0600070205080204" pitchFamily="34" charset="-128"/>
              </a:rPr>
              <a:pPr algn="r" eaLnBrk="1" hangingPunct="1">
                <a:spcBef>
                  <a:spcPct val="0"/>
                </a:spcBef>
                <a:buFontTx/>
                <a:buNone/>
              </a:pPr>
              <a:t>61</a:t>
            </a:fld>
            <a:endParaRPr lang="fr-FR" altLang="fr-FR" sz="1400">
              <a:ea typeface="ＭＳ Ｐゴシック" panose="020B0600070205080204" pitchFamily="34" charset="-128"/>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Freeform 2" descr="60 %">
            <a:extLst>
              <a:ext uri="{FF2B5EF4-FFF2-40B4-BE49-F238E27FC236}">
                <a16:creationId xmlns:a16="http://schemas.microsoft.com/office/drawing/2014/main" id="{F3F5DCB1-3915-478C-9F31-3720C3D152A3}"/>
              </a:ext>
            </a:extLst>
          </p:cNvPr>
          <p:cNvSpPr>
            <a:spLocks/>
          </p:cNvSpPr>
          <p:nvPr/>
        </p:nvSpPr>
        <p:spPr bwMode="auto">
          <a:xfrm>
            <a:off x="1112838" y="3103563"/>
            <a:ext cx="4964112" cy="2836862"/>
          </a:xfrm>
          <a:custGeom>
            <a:avLst/>
            <a:gdLst>
              <a:gd name="T0" fmla="*/ 2147483646 w 3127"/>
              <a:gd name="T1" fmla="*/ 2147483646 h 1787"/>
              <a:gd name="T2" fmla="*/ 2147483646 w 3127"/>
              <a:gd name="T3" fmla="*/ 2147483646 h 1787"/>
              <a:gd name="T4" fmla="*/ 2147483646 w 3127"/>
              <a:gd name="T5" fmla="*/ 2147483646 h 1787"/>
              <a:gd name="T6" fmla="*/ 2147483646 w 3127"/>
              <a:gd name="T7" fmla="*/ 2147483646 h 1787"/>
              <a:gd name="T8" fmla="*/ 2147483646 w 3127"/>
              <a:gd name="T9" fmla="*/ 2147483646 h 1787"/>
              <a:gd name="T10" fmla="*/ 2147483646 w 3127"/>
              <a:gd name="T11" fmla="*/ 2147483646 h 1787"/>
              <a:gd name="T12" fmla="*/ 2147483646 w 3127"/>
              <a:gd name="T13" fmla="*/ 2147483646 h 1787"/>
              <a:gd name="T14" fmla="*/ 2147483646 w 3127"/>
              <a:gd name="T15" fmla="*/ 2147483646 h 1787"/>
              <a:gd name="T16" fmla="*/ 2147483646 w 3127"/>
              <a:gd name="T17" fmla="*/ 2147483646 h 1787"/>
              <a:gd name="T18" fmla="*/ 0 w 3127"/>
              <a:gd name="T19" fmla="*/ 2147483646 h 17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27" h="1787">
                <a:moveTo>
                  <a:pt x="21" y="1678"/>
                </a:moveTo>
                <a:cubicBezTo>
                  <a:pt x="459" y="1677"/>
                  <a:pt x="2213" y="1677"/>
                  <a:pt x="2649" y="1675"/>
                </a:cubicBezTo>
                <a:cubicBezTo>
                  <a:pt x="3127" y="1665"/>
                  <a:pt x="2638" y="1787"/>
                  <a:pt x="2639" y="1666"/>
                </a:cubicBezTo>
                <a:cubicBezTo>
                  <a:pt x="2640" y="1545"/>
                  <a:pt x="2704" y="1081"/>
                  <a:pt x="2658" y="946"/>
                </a:cubicBezTo>
                <a:cubicBezTo>
                  <a:pt x="2607" y="922"/>
                  <a:pt x="2634" y="993"/>
                  <a:pt x="2361" y="859"/>
                </a:cubicBezTo>
                <a:cubicBezTo>
                  <a:pt x="2088" y="725"/>
                  <a:pt x="1292" y="278"/>
                  <a:pt x="1017" y="139"/>
                </a:cubicBezTo>
                <a:cubicBezTo>
                  <a:pt x="742" y="0"/>
                  <a:pt x="813" y="25"/>
                  <a:pt x="709" y="24"/>
                </a:cubicBezTo>
                <a:cubicBezTo>
                  <a:pt x="605" y="23"/>
                  <a:pt x="481" y="27"/>
                  <a:pt x="393" y="130"/>
                </a:cubicBezTo>
                <a:lnTo>
                  <a:pt x="182" y="639"/>
                </a:lnTo>
                <a:lnTo>
                  <a:pt x="0" y="1647"/>
                </a:ln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5651" name="Rectangle 3">
            <a:extLst>
              <a:ext uri="{FF2B5EF4-FFF2-40B4-BE49-F238E27FC236}">
                <a16:creationId xmlns:a16="http://schemas.microsoft.com/office/drawing/2014/main" id="{F103E73E-C138-469C-8562-E75D09CDF872}"/>
              </a:ext>
            </a:extLst>
          </p:cNvPr>
          <p:cNvSpPr>
            <a:spLocks noGrp="1" noChangeArrowheads="1"/>
          </p:cNvSpPr>
          <p:nvPr>
            <p:ph type="title"/>
          </p:nvPr>
        </p:nvSpPr>
        <p:spPr>
          <a:xfrm>
            <a:off x="196850" y="222250"/>
            <a:ext cx="8686800" cy="647700"/>
          </a:xfrm>
        </p:spPr>
        <p:txBody>
          <a:bodyPr/>
          <a:lstStyle/>
          <a:p>
            <a:pPr eaLnBrk="1" hangingPunct="1"/>
            <a:r>
              <a:rPr lang="en-US" altLang="fr-FR" sz="3600"/>
              <a:t>Les critères PK/PD</a:t>
            </a:r>
          </a:p>
        </p:txBody>
      </p:sp>
      <p:sp>
        <p:nvSpPr>
          <p:cNvPr id="155652" name="Line 4">
            <a:extLst>
              <a:ext uri="{FF2B5EF4-FFF2-40B4-BE49-F238E27FC236}">
                <a16:creationId xmlns:a16="http://schemas.microsoft.com/office/drawing/2014/main" id="{494BBD66-AF1A-4CC4-A685-EF89035EAABA}"/>
              </a:ext>
            </a:extLst>
          </p:cNvPr>
          <p:cNvSpPr>
            <a:spLocks noChangeShapeType="1"/>
          </p:cNvSpPr>
          <p:nvPr/>
        </p:nvSpPr>
        <p:spPr bwMode="auto">
          <a:xfrm flipV="1">
            <a:off x="1139825" y="2322513"/>
            <a:ext cx="0" cy="345281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5653" name="Line 5">
            <a:extLst>
              <a:ext uri="{FF2B5EF4-FFF2-40B4-BE49-F238E27FC236}">
                <a16:creationId xmlns:a16="http://schemas.microsoft.com/office/drawing/2014/main" id="{313E097C-E0C7-41D0-9E22-9A5D6A47D883}"/>
              </a:ext>
            </a:extLst>
          </p:cNvPr>
          <p:cNvSpPr>
            <a:spLocks noChangeShapeType="1"/>
          </p:cNvSpPr>
          <p:nvPr/>
        </p:nvSpPr>
        <p:spPr bwMode="auto">
          <a:xfrm>
            <a:off x="1139825" y="5775325"/>
            <a:ext cx="587375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5654" name="Freeform 6">
            <a:extLst>
              <a:ext uri="{FF2B5EF4-FFF2-40B4-BE49-F238E27FC236}">
                <a16:creationId xmlns:a16="http://schemas.microsoft.com/office/drawing/2014/main" id="{6839CE20-EB13-4781-860A-F338702C5DDF}"/>
              </a:ext>
            </a:extLst>
          </p:cNvPr>
          <p:cNvSpPr>
            <a:spLocks/>
          </p:cNvSpPr>
          <p:nvPr/>
        </p:nvSpPr>
        <p:spPr bwMode="auto">
          <a:xfrm>
            <a:off x="1139825" y="2895600"/>
            <a:ext cx="5786438" cy="2879725"/>
          </a:xfrm>
          <a:custGeom>
            <a:avLst/>
            <a:gdLst>
              <a:gd name="T0" fmla="*/ 0 w 4101"/>
              <a:gd name="T1" fmla="*/ 2147483646 h 1814"/>
              <a:gd name="T2" fmla="*/ 2147483646 w 4101"/>
              <a:gd name="T3" fmla="*/ 2147483646 h 1814"/>
              <a:gd name="T4" fmla="*/ 2147483646 w 4101"/>
              <a:gd name="T5" fmla="*/ 2147483646 h 1814"/>
              <a:gd name="T6" fmla="*/ 2147483646 w 4101"/>
              <a:gd name="T7" fmla="*/ 2147483646 h 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01" h="1814">
                <a:moveTo>
                  <a:pt x="0" y="1814"/>
                </a:moveTo>
                <a:cubicBezTo>
                  <a:pt x="105" y="1096"/>
                  <a:pt x="211" y="378"/>
                  <a:pt x="538" y="189"/>
                </a:cubicBezTo>
                <a:cubicBezTo>
                  <a:pt x="865" y="0"/>
                  <a:pt x="1369" y="437"/>
                  <a:pt x="1963" y="677"/>
                </a:cubicBezTo>
                <a:cubicBezTo>
                  <a:pt x="2557" y="917"/>
                  <a:pt x="3329" y="1271"/>
                  <a:pt x="4101" y="1626"/>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5655" name="Line 7">
            <a:extLst>
              <a:ext uri="{FF2B5EF4-FFF2-40B4-BE49-F238E27FC236}">
                <a16:creationId xmlns:a16="http://schemas.microsoft.com/office/drawing/2014/main" id="{FC475B4F-516F-4464-AD8C-48BE838F0FE0}"/>
              </a:ext>
            </a:extLst>
          </p:cNvPr>
          <p:cNvSpPr>
            <a:spLocks noChangeShapeType="1"/>
          </p:cNvSpPr>
          <p:nvPr/>
        </p:nvSpPr>
        <p:spPr bwMode="auto">
          <a:xfrm>
            <a:off x="1139825" y="4683125"/>
            <a:ext cx="5343525" cy="1428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5656" name="Line 8">
            <a:extLst>
              <a:ext uri="{FF2B5EF4-FFF2-40B4-BE49-F238E27FC236}">
                <a16:creationId xmlns:a16="http://schemas.microsoft.com/office/drawing/2014/main" id="{A3C02907-16D3-4DA4-845B-A0F901A73CEE}"/>
              </a:ext>
            </a:extLst>
          </p:cNvPr>
          <p:cNvSpPr>
            <a:spLocks noChangeShapeType="1"/>
          </p:cNvSpPr>
          <p:nvPr/>
        </p:nvSpPr>
        <p:spPr bwMode="auto">
          <a:xfrm>
            <a:off x="5338763" y="4683125"/>
            <a:ext cx="0" cy="109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5657" name="Oval 9">
            <a:extLst>
              <a:ext uri="{FF2B5EF4-FFF2-40B4-BE49-F238E27FC236}">
                <a16:creationId xmlns:a16="http://schemas.microsoft.com/office/drawing/2014/main" id="{B0C33FD0-54D0-4829-8E30-96FDAFAB2A93}"/>
              </a:ext>
            </a:extLst>
          </p:cNvPr>
          <p:cNvSpPr>
            <a:spLocks noChangeArrowheads="1"/>
          </p:cNvSpPr>
          <p:nvPr/>
        </p:nvSpPr>
        <p:spPr bwMode="auto">
          <a:xfrm>
            <a:off x="5297488" y="4646613"/>
            <a:ext cx="66675" cy="793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600"/>
          </a:p>
        </p:txBody>
      </p:sp>
      <p:sp>
        <p:nvSpPr>
          <p:cNvPr id="155658" name="Text Box 10">
            <a:extLst>
              <a:ext uri="{FF2B5EF4-FFF2-40B4-BE49-F238E27FC236}">
                <a16:creationId xmlns:a16="http://schemas.microsoft.com/office/drawing/2014/main" id="{336EC6DE-7858-4C86-AF25-E62933771B8D}"/>
              </a:ext>
            </a:extLst>
          </p:cNvPr>
          <p:cNvSpPr txBox="1">
            <a:spLocks noChangeArrowheads="1"/>
          </p:cNvSpPr>
          <p:nvPr/>
        </p:nvSpPr>
        <p:spPr bwMode="auto">
          <a:xfrm>
            <a:off x="6691313" y="4473575"/>
            <a:ext cx="927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fr-FR" sz="2400" b="1">
                <a:solidFill>
                  <a:srgbClr val="FF0000"/>
                </a:solidFill>
              </a:rPr>
              <a:t>CMI</a:t>
            </a:r>
            <a:endParaRPr lang="en-US" altLang="fr-FR" sz="2400">
              <a:solidFill>
                <a:srgbClr val="FF0000"/>
              </a:solidFill>
            </a:endParaRPr>
          </a:p>
        </p:txBody>
      </p:sp>
      <p:sp>
        <p:nvSpPr>
          <p:cNvPr id="155659" name="Text Box 11">
            <a:extLst>
              <a:ext uri="{FF2B5EF4-FFF2-40B4-BE49-F238E27FC236}">
                <a16:creationId xmlns:a16="http://schemas.microsoft.com/office/drawing/2014/main" id="{B814D97D-3948-4B01-ACFF-D102730E6939}"/>
              </a:ext>
            </a:extLst>
          </p:cNvPr>
          <p:cNvSpPr txBox="1">
            <a:spLocks noChangeArrowheads="1"/>
          </p:cNvSpPr>
          <p:nvPr/>
        </p:nvSpPr>
        <p:spPr bwMode="auto">
          <a:xfrm rot="-5400000">
            <a:off x="-332581" y="4231482"/>
            <a:ext cx="1860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fr-FR" sz="1800" b="1"/>
              <a:t>Concentrations</a:t>
            </a:r>
          </a:p>
        </p:txBody>
      </p:sp>
      <p:sp>
        <p:nvSpPr>
          <p:cNvPr id="155660" name="Text Box 12">
            <a:extLst>
              <a:ext uri="{FF2B5EF4-FFF2-40B4-BE49-F238E27FC236}">
                <a16:creationId xmlns:a16="http://schemas.microsoft.com/office/drawing/2014/main" id="{128BBAB3-DBEB-4E5B-AC77-932C68A6DB31}"/>
              </a:ext>
            </a:extLst>
          </p:cNvPr>
          <p:cNvSpPr txBox="1">
            <a:spLocks noChangeArrowheads="1"/>
          </p:cNvSpPr>
          <p:nvPr/>
        </p:nvSpPr>
        <p:spPr bwMode="auto">
          <a:xfrm>
            <a:off x="6176963" y="5983288"/>
            <a:ext cx="1003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fr-FR" sz="1800" b="1"/>
              <a:t>Temps</a:t>
            </a:r>
          </a:p>
        </p:txBody>
      </p:sp>
      <p:sp>
        <p:nvSpPr>
          <p:cNvPr id="155661" name="Line 13">
            <a:extLst>
              <a:ext uri="{FF2B5EF4-FFF2-40B4-BE49-F238E27FC236}">
                <a16:creationId xmlns:a16="http://schemas.microsoft.com/office/drawing/2014/main" id="{8A43557F-88F8-42F9-80C4-FD933F5D9E13}"/>
              </a:ext>
            </a:extLst>
          </p:cNvPr>
          <p:cNvSpPr>
            <a:spLocks noChangeShapeType="1"/>
          </p:cNvSpPr>
          <p:nvPr/>
        </p:nvSpPr>
        <p:spPr bwMode="auto">
          <a:xfrm>
            <a:off x="1035050" y="3116263"/>
            <a:ext cx="1049338" cy="0"/>
          </a:xfrm>
          <a:prstGeom prst="line">
            <a:avLst/>
          </a:prstGeom>
          <a:noFill/>
          <a:ln w="28575">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5662" name="Line 14">
            <a:extLst>
              <a:ext uri="{FF2B5EF4-FFF2-40B4-BE49-F238E27FC236}">
                <a16:creationId xmlns:a16="http://schemas.microsoft.com/office/drawing/2014/main" id="{0EC45251-1E3E-42EA-89CF-75292D06AB96}"/>
              </a:ext>
            </a:extLst>
          </p:cNvPr>
          <p:cNvSpPr>
            <a:spLocks noChangeShapeType="1"/>
          </p:cNvSpPr>
          <p:nvPr/>
        </p:nvSpPr>
        <p:spPr bwMode="auto">
          <a:xfrm flipV="1">
            <a:off x="1217613" y="5946775"/>
            <a:ext cx="4100512" cy="15875"/>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5663" name="Arc 15">
            <a:extLst>
              <a:ext uri="{FF2B5EF4-FFF2-40B4-BE49-F238E27FC236}">
                <a16:creationId xmlns:a16="http://schemas.microsoft.com/office/drawing/2014/main" id="{7B2FEDE3-134B-429D-89F0-8B76A69D6AEB}"/>
              </a:ext>
            </a:extLst>
          </p:cNvPr>
          <p:cNvSpPr>
            <a:spLocks/>
          </p:cNvSpPr>
          <p:nvPr/>
        </p:nvSpPr>
        <p:spPr bwMode="auto">
          <a:xfrm flipH="1">
            <a:off x="3549650" y="3175000"/>
            <a:ext cx="301625" cy="642938"/>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5664" name="Text Box 16">
            <a:extLst>
              <a:ext uri="{FF2B5EF4-FFF2-40B4-BE49-F238E27FC236}">
                <a16:creationId xmlns:a16="http://schemas.microsoft.com/office/drawing/2014/main" id="{79FC2D2F-C3DA-43CB-A99F-96586066A72D}"/>
              </a:ext>
            </a:extLst>
          </p:cNvPr>
          <p:cNvSpPr txBox="1">
            <a:spLocks noChangeArrowheads="1"/>
          </p:cNvSpPr>
          <p:nvPr/>
        </p:nvSpPr>
        <p:spPr bwMode="auto">
          <a:xfrm>
            <a:off x="2563813" y="6172200"/>
            <a:ext cx="1427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fr-FR" sz="2400" b="1">
                <a:solidFill>
                  <a:srgbClr val="FF0000"/>
                </a:solidFill>
              </a:rPr>
              <a:t>T&gt;CMI</a:t>
            </a:r>
          </a:p>
        </p:txBody>
      </p:sp>
      <p:sp>
        <p:nvSpPr>
          <p:cNvPr id="155665" name="Text Box 17">
            <a:extLst>
              <a:ext uri="{FF2B5EF4-FFF2-40B4-BE49-F238E27FC236}">
                <a16:creationId xmlns:a16="http://schemas.microsoft.com/office/drawing/2014/main" id="{1EC719A2-31EC-4770-8D80-8C14BC8CB9D1}"/>
              </a:ext>
            </a:extLst>
          </p:cNvPr>
          <p:cNvSpPr txBox="1">
            <a:spLocks noChangeArrowheads="1"/>
          </p:cNvSpPr>
          <p:nvPr/>
        </p:nvSpPr>
        <p:spPr bwMode="auto">
          <a:xfrm>
            <a:off x="-44450" y="2843213"/>
            <a:ext cx="1292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fr-FR" sz="2400" b="1">
                <a:solidFill>
                  <a:schemeClr val="accent2"/>
                </a:solidFill>
              </a:rPr>
              <a:t>Cmax</a:t>
            </a:r>
          </a:p>
        </p:txBody>
      </p:sp>
      <p:sp>
        <p:nvSpPr>
          <p:cNvPr id="155666" name="Text Box 18">
            <a:extLst>
              <a:ext uri="{FF2B5EF4-FFF2-40B4-BE49-F238E27FC236}">
                <a16:creationId xmlns:a16="http://schemas.microsoft.com/office/drawing/2014/main" id="{3FC52A13-8E18-4B6A-8FBC-0525E6B292B2}"/>
              </a:ext>
            </a:extLst>
          </p:cNvPr>
          <p:cNvSpPr txBox="1">
            <a:spLocks noChangeArrowheads="1"/>
          </p:cNvSpPr>
          <p:nvPr/>
        </p:nvSpPr>
        <p:spPr bwMode="auto">
          <a:xfrm>
            <a:off x="4070350" y="2903538"/>
            <a:ext cx="927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fr-FR" sz="2400" b="1">
                <a:solidFill>
                  <a:schemeClr val="accent2"/>
                </a:solidFill>
              </a:rPr>
              <a:t>AUC</a:t>
            </a:r>
            <a:endParaRPr lang="en-US" altLang="fr-FR" sz="2400">
              <a:solidFill>
                <a:schemeClr val="accent2"/>
              </a:solidFill>
            </a:endParaRPr>
          </a:p>
        </p:txBody>
      </p:sp>
      <p:sp>
        <p:nvSpPr>
          <p:cNvPr id="155667" name="Text Box 19">
            <a:extLst>
              <a:ext uri="{FF2B5EF4-FFF2-40B4-BE49-F238E27FC236}">
                <a16:creationId xmlns:a16="http://schemas.microsoft.com/office/drawing/2014/main" id="{79BB18F6-AACF-4068-AB39-824B6F41698D}"/>
              </a:ext>
            </a:extLst>
          </p:cNvPr>
          <p:cNvSpPr txBox="1">
            <a:spLocks noChangeArrowheads="1"/>
          </p:cNvSpPr>
          <p:nvPr/>
        </p:nvSpPr>
        <p:spPr bwMode="auto">
          <a:xfrm>
            <a:off x="547688" y="1060450"/>
            <a:ext cx="3351212" cy="119697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fr-FR" altLang="fr-FR" sz="2400">
                <a:solidFill>
                  <a:srgbClr val="FF0000"/>
                </a:solidFill>
              </a:rPr>
              <a:t> AB Temps-dépendant</a:t>
            </a:r>
          </a:p>
          <a:p>
            <a:pPr lvl="1" eaLnBrk="1" hangingPunct="1">
              <a:spcBef>
                <a:spcPct val="0"/>
              </a:spcBef>
              <a:buFontTx/>
              <a:buChar char="•"/>
            </a:pPr>
            <a:r>
              <a:rPr lang="fr-FR" altLang="fr-FR" sz="2400">
                <a:solidFill>
                  <a:srgbClr val="FF0000"/>
                </a:solidFill>
              </a:rPr>
              <a:t> T&gt;CMI</a:t>
            </a:r>
          </a:p>
          <a:p>
            <a:pPr lvl="1" eaLnBrk="1" hangingPunct="1">
              <a:spcBef>
                <a:spcPct val="0"/>
              </a:spcBef>
              <a:buFontTx/>
              <a:buChar char="•"/>
            </a:pPr>
            <a:r>
              <a:rPr lang="fr-FR" altLang="fr-FR" sz="2400">
                <a:solidFill>
                  <a:srgbClr val="FF0000"/>
                </a:solidFill>
              </a:rPr>
              <a:t> Beta-lactamines</a:t>
            </a:r>
          </a:p>
        </p:txBody>
      </p:sp>
      <p:sp>
        <p:nvSpPr>
          <p:cNvPr id="155668" name="Text Box 20">
            <a:extLst>
              <a:ext uri="{FF2B5EF4-FFF2-40B4-BE49-F238E27FC236}">
                <a16:creationId xmlns:a16="http://schemas.microsoft.com/office/drawing/2014/main" id="{E6A20943-57CA-4B38-8E72-9B43EBB7046A}"/>
              </a:ext>
            </a:extLst>
          </p:cNvPr>
          <p:cNvSpPr txBox="1">
            <a:spLocks noChangeArrowheads="1"/>
          </p:cNvSpPr>
          <p:nvPr/>
        </p:nvSpPr>
        <p:spPr bwMode="auto">
          <a:xfrm>
            <a:off x="4570413" y="1352550"/>
            <a:ext cx="4319587" cy="15621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fr-FR" altLang="fr-FR" sz="2400">
                <a:solidFill>
                  <a:schemeClr val="accent2"/>
                </a:solidFill>
              </a:rPr>
              <a:t> AB Concentration-dépendant</a:t>
            </a:r>
          </a:p>
          <a:p>
            <a:pPr lvl="1" eaLnBrk="1" hangingPunct="1">
              <a:spcBef>
                <a:spcPct val="0"/>
              </a:spcBef>
              <a:buFontTx/>
              <a:buChar char="•"/>
            </a:pPr>
            <a:r>
              <a:rPr lang="fr-FR" altLang="fr-FR" sz="2400">
                <a:solidFill>
                  <a:schemeClr val="accent2"/>
                </a:solidFill>
              </a:rPr>
              <a:t> Cmax/CMI, AUC/CMI</a:t>
            </a:r>
          </a:p>
          <a:p>
            <a:pPr lvl="1" eaLnBrk="1" hangingPunct="1">
              <a:spcBef>
                <a:spcPct val="0"/>
              </a:spcBef>
              <a:buFontTx/>
              <a:buChar char="•"/>
            </a:pPr>
            <a:r>
              <a:rPr lang="fr-FR" altLang="fr-FR" sz="2400">
                <a:solidFill>
                  <a:schemeClr val="accent2"/>
                </a:solidFill>
              </a:rPr>
              <a:t> Fluoroquinolones</a:t>
            </a:r>
          </a:p>
          <a:p>
            <a:pPr lvl="1" eaLnBrk="1" hangingPunct="1">
              <a:spcBef>
                <a:spcPct val="0"/>
              </a:spcBef>
              <a:buFontTx/>
              <a:buChar char="•"/>
            </a:pPr>
            <a:r>
              <a:rPr lang="fr-FR" altLang="fr-FR" sz="2400">
                <a:solidFill>
                  <a:schemeClr val="accent2"/>
                </a:solidFill>
              </a:rPr>
              <a:t> Aminoglycosides</a:t>
            </a:r>
          </a:p>
        </p:txBody>
      </p:sp>
      <p:sp>
        <p:nvSpPr>
          <p:cNvPr id="155669" name="Rectangle 6">
            <a:extLst>
              <a:ext uri="{FF2B5EF4-FFF2-40B4-BE49-F238E27FC236}">
                <a16:creationId xmlns:a16="http://schemas.microsoft.com/office/drawing/2014/main" id="{D7F028D7-B5D2-4679-995D-84FA3CA06679}"/>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2E4E9C4B-DB44-4E1D-A8F9-98634B5896B3}" type="slidenum">
              <a:rPr lang="fr-FR" altLang="fr-FR" sz="1400">
                <a:ea typeface="ＭＳ Ｐゴシック" panose="020B0600070205080204" pitchFamily="34" charset="-128"/>
              </a:rPr>
              <a:pPr algn="r" eaLnBrk="1" hangingPunct="1">
                <a:spcBef>
                  <a:spcPct val="0"/>
                </a:spcBef>
                <a:buFontTx/>
                <a:buNone/>
              </a:pPr>
              <a:t>62</a:t>
            </a:fld>
            <a:endParaRPr lang="fr-FR" altLang="fr-FR" sz="1400">
              <a:ea typeface="ＭＳ Ｐゴシック" panose="020B0600070205080204" pitchFamily="34" charset="-128"/>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7A6AD0FA-DD43-4C49-8590-64E676B38732}"/>
              </a:ext>
            </a:extLst>
          </p:cNvPr>
          <p:cNvSpPr>
            <a:spLocks noGrp="1" noChangeArrowheads="1"/>
          </p:cNvSpPr>
          <p:nvPr>
            <p:ph type="title"/>
          </p:nvPr>
        </p:nvSpPr>
        <p:spPr>
          <a:xfrm>
            <a:off x="457200" y="246063"/>
            <a:ext cx="8229600" cy="1200150"/>
          </a:xfrm>
          <a:ln w="38100"/>
        </p:spPr>
        <p:txBody>
          <a:bodyPr/>
          <a:lstStyle/>
          <a:p>
            <a:pPr eaLnBrk="1" hangingPunct="1"/>
            <a:r>
              <a:rPr lang="fr-FR" altLang="fr-FR" sz="3600"/>
              <a:t>Schémas posologiques : selon les critères PK/PD</a:t>
            </a:r>
          </a:p>
        </p:txBody>
      </p:sp>
      <p:sp>
        <p:nvSpPr>
          <p:cNvPr id="55300" name="Rectangle 3">
            <a:extLst>
              <a:ext uri="{FF2B5EF4-FFF2-40B4-BE49-F238E27FC236}">
                <a16:creationId xmlns:a16="http://schemas.microsoft.com/office/drawing/2014/main" id="{77B6710F-F9DE-41DD-B9AF-4F8D641525A9}"/>
              </a:ext>
            </a:extLst>
          </p:cNvPr>
          <p:cNvSpPr>
            <a:spLocks noChangeArrowheads="1"/>
          </p:cNvSpPr>
          <p:nvPr/>
        </p:nvSpPr>
        <p:spPr bwMode="auto">
          <a:xfrm>
            <a:off x="156754" y="1784350"/>
            <a:ext cx="8804366" cy="3595688"/>
          </a:xfrm>
          <a:prstGeom prst="rect">
            <a:avLst/>
          </a:prstGeom>
          <a:noFill/>
          <a:ln>
            <a:noFill/>
          </a:ln>
          <a:effectLst/>
        </p:spPr>
        <p:txBody>
          <a:bodyPr/>
          <a:lstStyle/>
          <a:p>
            <a:pPr marL="342900" indent="-342900" eaLnBrk="1" hangingPunct="1">
              <a:lnSpc>
                <a:spcPct val="90000"/>
              </a:lnSpc>
              <a:spcBef>
                <a:spcPct val="20000"/>
              </a:spcBef>
              <a:buFontTx/>
              <a:buChar char="•"/>
              <a:defRPr/>
            </a:pPr>
            <a:r>
              <a:rPr lang="fr-FR" sz="3200" dirty="0">
                <a:solidFill>
                  <a:schemeClr val="accent2"/>
                </a:solidFill>
                <a:latin typeface="Arial" charset="0"/>
                <a:cs typeface="Arial" charset="0"/>
              </a:rPr>
              <a:t>Antibiotiques temps-dépendants</a:t>
            </a:r>
          </a:p>
          <a:p>
            <a:pPr marL="742950" lvl="1" indent="-285750" eaLnBrk="1" hangingPunct="1">
              <a:lnSpc>
                <a:spcPct val="90000"/>
              </a:lnSpc>
              <a:spcBef>
                <a:spcPct val="20000"/>
              </a:spcBef>
              <a:buFontTx/>
              <a:buChar char="–"/>
              <a:defRPr/>
            </a:pPr>
            <a:r>
              <a:rPr lang="fr-FR" sz="2800" dirty="0">
                <a:latin typeface="Arial" charset="0"/>
                <a:cs typeface="Arial" charset="0"/>
              </a:rPr>
              <a:t>Accroître T&gt;CMI</a:t>
            </a:r>
          </a:p>
          <a:p>
            <a:pPr marL="2571750" lvl="5" indent="-285750">
              <a:spcBef>
                <a:spcPct val="20000"/>
              </a:spcBef>
              <a:buFontTx/>
              <a:buChar char="–"/>
              <a:defRPr/>
            </a:pPr>
            <a:endParaRPr lang="fr-FR" sz="2800" dirty="0">
              <a:latin typeface="Arial" charset="0"/>
              <a:cs typeface="Arial" charset="0"/>
            </a:endParaRPr>
          </a:p>
          <a:p>
            <a:pPr marL="742950" lvl="1" indent="-285750" eaLnBrk="1" hangingPunct="1">
              <a:lnSpc>
                <a:spcPct val="90000"/>
              </a:lnSpc>
              <a:spcBef>
                <a:spcPct val="20000"/>
              </a:spcBef>
              <a:buFontTx/>
              <a:buChar char="–"/>
              <a:defRPr/>
            </a:pPr>
            <a:r>
              <a:rPr lang="fr-FR" sz="2800" dirty="0">
                <a:latin typeface="Arial" charset="0"/>
                <a:cs typeface="Arial" charset="0"/>
              </a:rPr>
              <a:t>Beta-</a:t>
            </a:r>
            <a:r>
              <a:rPr lang="fr-FR" sz="2800" dirty="0" err="1">
                <a:latin typeface="Arial" charset="0"/>
                <a:cs typeface="Arial" charset="0"/>
              </a:rPr>
              <a:t>lactamines</a:t>
            </a:r>
            <a:r>
              <a:rPr lang="fr-FR" sz="2800" dirty="0">
                <a:latin typeface="Arial" charset="0"/>
                <a:cs typeface="Arial" charset="0"/>
              </a:rPr>
              <a:t> à temps de demi-vie courts</a:t>
            </a:r>
          </a:p>
          <a:p>
            <a:pPr marL="1200150" lvl="2" indent="-285750" eaLnBrk="1" hangingPunct="1">
              <a:lnSpc>
                <a:spcPct val="90000"/>
              </a:lnSpc>
              <a:spcBef>
                <a:spcPct val="20000"/>
              </a:spcBef>
              <a:buFontTx/>
              <a:buChar char="–"/>
              <a:defRPr/>
            </a:pPr>
            <a:r>
              <a:rPr lang="fr-FR" sz="2800" dirty="0">
                <a:latin typeface="Arial" charset="0"/>
                <a:cs typeface="Arial" charset="0"/>
              </a:rPr>
              <a:t>Dose journalière fractionnée : </a:t>
            </a:r>
            <a:r>
              <a:rPr lang="fr-FR" sz="2800" dirty="0" err="1">
                <a:latin typeface="Arial" charset="0"/>
                <a:cs typeface="Arial" charset="0"/>
              </a:rPr>
              <a:t>pb</a:t>
            </a:r>
            <a:r>
              <a:rPr lang="fr-FR" sz="2800" dirty="0">
                <a:latin typeface="Arial" charset="0"/>
                <a:cs typeface="Arial" charset="0"/>
              </a:rPr>
              <a:t> observance du propriétaire</a:t>
            </a:r>
          </a:p>
          <a:p>
            <a:pPr marL="1200150" lvl="2" indent="-285750" eaLnBrk="1" hangingPunct="1">
              <a:lnSpc>
                <a:spcPct val="90000"/>
              </a:lnSpc>
              <a:spcBef>
                <a:spcPct val="20000"/>
              </a:spcBef>
              <a:buFontTx/>
              <a:buChar char="–"/>
              <a:defRPr/>
            </a:pPr>
            <a:endParaRPr lang="fr-FR" sz="2800" dirty="0">
              <a:latin typeface="Arial" charset="0"/>
              <a:cs typeface="Arial" charset="0"/>
            </a:endParaRPr>
          </a:p>
          <a:p>
            <a:pPr marL="742950" lvl="1" indent="-285750" eaLnBrk="1" hangingPunct="1">
              <a:lnSpc>
                <a:spcPct val="90000"/>
              </a:lnSpc>
              <a:spcBef>
                <a:spcPct val="20000"/>
              </a:spcBef>
              <a:buFontTx/>
              <a:buChar char="–"/>
              <a:defRPr/>
            </a:pPr>
            <a:r>
              <a:rPr lang="fr-FR" sz="2800" dirty="0">
                <a:latin typeface="Arial" charset="0"/>
                <a:cs typeface="Arial" charset="0"/>
              </a:rPr>
              <a:t>Formulations longue-action</a:t>
            </a:r>
          </a:p>
          <a:p>
            <a:pPr marL="1200150" lvl="2" indent="-285750" eaLnBrk="1" hangingPunct="1">
              <a:lnSpc>
                <a:spcPct val="90000"/>
              </a:lnSpc>
              <a:spcBef>
                <a:spcPct val="20000"/>
              </a:spcBef>
              <a:buFontTx/>
              <a:buChar char="–"/>
              <a:defRPr/>
            </a:pPr>
            <a:r>
              <a:rPr lang="fr-FR" sz="2800" dirty="0">
                <a:latin typeface="Arial" charset="0"/>
                <a:cs typeface="Arial" charset="0"/>
              </a:rPr>
              <a:t>Beta-</a:t>
            </a:r>
            <a:r>
              <a:rPr lang="fr-FR" sz="2800" dirty="0" err="1">
                <a:latin typeface="Arial" charset="0"/>
                <a:cs typeface="Arial" charset="0"/>
              </a:rPr>
              <a:t>lactamine</a:t>
            </a:r>
            <a:r>
              <a:rPr lang="fr-FR" sz="2800" dirty="0">
                <a:latin typeface="Arial" charset="0"/>
                <a:cs typeface="Arial" charset="0"/>
              </a:rPr>
              <a:t> à temps de demi-vie long : la </a:t>
            </a:r>
            <a:r>
              <a:rPr lang="fr-FR" sz="2800" dirty="0" err="1">
                <a:latin typeface="Arial" charset="0"/>
                <a:cs typeface="Arial" charset="0"/>
              </a:rPr>
              <a:t>céfovecine</a:t>
            </a:r>
            <a:endParaRPr lang="fr-FR" sz="2800" dirty="0">
              <a:latin typeface="Arial" charset="0"/>
              <a:cs typeface="Arial" charset="0"/>
            </a:endParaRPr>
          </a:p>
          <a:p>
            <a:pPr marL="742950" lvl="1" indent="-285750" eaLnBrk="1" hangingPunct="1">
              <a:lnSpc>
                <a:spcPct val="90000"/>
              </a:lnSpc>
              <a:spcBef>
                <a:spcPct val="20000"/>
              </a:spcBef>
              <a:defRPr/>
            </a:pPr>
            <a:endParaRPr lang="fr-FR" sz="2800" dirty="0">
              <a:latin typeface="Arial" charset="0"/>
              <a:cs typeface="Arial" charset="0"/>
            </a:endParaRPr>
          </a:p>
          <a:p>
            <a:pPr marL="742950" lvl="1" indent="-285750" eaLnBrk="1" hangingPunct="1">
              <a:lnSpc>
                <a:spcPct val="90000"/>
              </a:lnSpc>
              <a:spcBef>
                <a:spcPct val="20000"/>
              </a:spcBef>
              <a:buFontTx/>
              <a:buChar char="–"/>
              <a:defRPr/>
            </a:pPr>
            <a:endParaRPr lang="fr-FR" sz="2800" dirty="0">
              <a:latin typeface="Arial" charset="0"/>
              <a:cs typeface="Arial" charset="0"/>
            </a:endParaRPr>
          </a:p>
          <a:p>
            <a:pPr marL="342900" indent="-342900" eaLnBrk="1" hangingPunct="1">
              <a:lnSpc>
                <a:spcPct val="90000"/>
              </a:lnSpc>
              <a:spcBef>
                <a:spcPct val="20000"/>
              </a:spcBef>
              <a:defRPr/>
            </a:pPr>
            <a:endParaRPr lang="fr-FR" sz="3200" dirty="0">
              <a:latin typeface="Arial" charset="0"/>
              <a:cs typeface="Arial" charset="0"/>
            </a:endParaRPr>
          </a:p>
        </p:txBody>
      </p:sp>
      <p:sp>
        <p:nvSpPr>
          <p:cNvPr id="157700" name="Rectangle 6">
            <a:extLst>
              <a:ext uri="{FF2B5EF4-FFF2-40B4-BE49-F238E27FC236}">
                <a16:creationId xmlns:a16="http://schemas.microsoft.com/office/drawing/2014/main" id="{EE60DF4A-4209-434C-93D6-E6AD3CA61C0F}"/>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77978594-8049-40E5-AC94-930E3E67BCB8}" type="slidenum">
              <a:rPr lang="fr-FR" altLang="fr-FR" sz="1400">
                <a:ea typeface="ＭＳ Ｐゴシック" panose="020B0600070205080204" pitchFamily="34" charset="-128"/>
              </a:rPr>
              <a:pPr algn="r" eaLnBrk="1" hangingPunct="1">
                <a:spcBef>
                  <a:spcPct val="0"/>
                </a:spcBef>
                <a:buFontTx/>
                <a:buNone/>
              </a:pPr>
              <a:t>63</a:t>
            </a:fld>
            <a:endParaRPr lang="fr-FR" altLang="fr-FR" sz="1400">
              <a:ea typeface="ＭＳ Ｐゴシック" panose="020B0600070205080204" pitchFamily="34" charset="-128"/>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Line 2">
            <a:extLst>
              <a:ext uri="{FF2B5EF4-FFF2-40B4-BE49-F238E27FC236}">
                <a16:creationId xmlns:a16="http://schemas.microsoft.com/office/drawing/2014/main" id="{8C534B31-D1B4-46B8-B216-5AF272DA9EA4}"/>
              </a:ext>
            </a:extLst>
          </p:cNvPr>
          <p:cNvSpPr>
            <a:spLocks noChangeShapeType="1"/>
          </p:cNvSpPr>
          <p:nvPr/>
        </p:nvSpPr>
        <p:spPr bwMode="auto">
          <a:xfrm flipV="1">
            <a:off x="788988" y="1693863"/>
            <a:ext cx="0" cy="345281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9747" name="Line 3">
            <a:extLst>
              <a:ext uri="{FF2B5EF4-FFF2-40B4-BE49-F238E27FC236}">
                <a16:creationId xmlns:a16="http://schemas.microsoft.com/office/drawing/2014/main" id="{D5D2EC72-5AD1-4D48-BDD0-E7AA775E3FF4}"/>
              </a:ext>
            </a:extLst>
          </p:cNvPr>
          <p:cNvSpPr>
            <a:spLocks noChangeShapeType="1"/>
          </p:cNvSpPr>
          <p:nvPr/>
        </p:nvSpPr>
        <p:spPr bwMode="auto">
          <a:xfrm>
            <a:off x="788988" y="5146675"/>
            <a:ext cx="587533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9748" name="Freeform 4">
            <a:extLst>
              <a:ext uri="{FF2B5EF4-FFF2-40B4-BE49-F238E27FC236}">
                <a16:creationId xmlns:a16="http://schemas.microsoft.com/office/drawing/2014/main" id="{29D78445-1D93-4288-8244-F968A5BA106D}"/>
              </a:ext>
            </a:extLst>
          </p:cNvPr>
          <p:cNvSpPr>
            <a:spLocks/>
          </p:cNvSpPr>
          <p:nvPr/>
        </p:nvSpPr>
        <p:spPr bwMode="auto">
          <a:xfrm>
            <a:off x="800100" y="3382963"/>
            <a:ext cx="6656388" cy="1728787"/>
          </a:xfrm>
          <a:custGeom>
            <a:avLst/>
            <a:gdLst>
              <a:gd name="T0" fmla="*/ 0 w 4101"/>
              <a:gd name="T1" fmla="*/ 2147483646 h 1814"/>
              <a:gd name="T2" fmla="*/ 2147483646 w 4101"/>
              <a:gd name="T3" fmla="*/ 2147483646 h 1814"/>
              <a:gd name="T4" fmla="*/ 2147483646 w 4101"/>
              <a:gd name="T5" fmla="*/ 2147483646 h 1814"/>
              <a:gd name="T6" fmla="*/ 2147483646 w 4101"/>
              <a:gd name="T7" fmla="*/ 2147483646 h 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01" h="1814">
                <a:moveTo>
                  <a:pt x="0" y="1814"/>
                </a:moveTo>
                <a:cubicBezTo>
                  <a:pt x="105" y="1096"/>
                  <a:pt x="211" y="378"/>
                  <a:pt x="538" y="189"/>
                </a:cubicBezTo>
                <a:cubicBezTo>
                  <a:pt x="865" y="0"/>
                  <a:pt x="1369" y="437"/>
                  <a:pt x="1963" y="677"/>
                </a:cubicBezTo>
                <a:cubicBezTo>
                  <a:pt x="2557" y="917"/>
                  <a:pt x="3329" y="1271"/>
                  <a:pt x="4101" y="1626"/>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9749" name="Text Box 5">
            <a:extLst>
              <a:ext uri="{FF2B5EF4-FFF2-40B4-BE49-F238E27FC236}">
                <a16:creationId xmlns:a16="http://schemas.microsoft.com/office/drawing/2014/main" id="{3CD518A5-3EC6-4AA3-92AF-106005E7D4A5}"/>
              </a:ext>
            </a:extLst>
          </p:cNvPr>
          <p:cNvSpPr txBox="1">
            <a:spLocks noChangeArrowheads="1"/>
          </p:cNvSpPr>
          <p:nvPr/>
        </p:nvSpPr>
        <p:spPr bwMode="auto">
          <a:xfrm rot="-5400000">
            <a:off x="-758825" y="3074988"/>
            <a:ext cx="2168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fr-FR" sz="2400"/>
              <a:t>concentrations</a:t>
            </a:r>
          </a:p>
        </p:txBody>
      </p:sp>
      <p:sp>
        <p:nvSpPr>
          <p:cNvPr id="159750" name="Text Box 6">
            <a:extLst>
              <a:ext uri="{FF2B5EF4-FFF2-40B4-BE49-F238E27FC236}">
                <a16:creationId xmlns:a16="http://schemas.microsoft.com/office/drawing/2014/main" id="{B3611CC8-F2B5-47A8-A850-92B4DACE001A}"/>
              </a:ext>
            </a:extLst>
          </p:cNvPr>
          <p:cNvSpPr txBox="1">
            <a:spLocks noChangeArrowheads="1"/>
          </p:cNvSpPr>
          <p:nvPr/>
        </p:nvSpPr>
        <p:spPr bwMode="auto">
          <a:xfrm>
            <a:off x="5976938" y="5313363"/>
            <a:ext cx="920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fr-FR" sz="1800" b="1"/>
              <a:t>Temps</a:t>
            </a:r>
          </a:p>
        </p:txBody>
      </p:sp>
      <p:sp>
        <p:nvSpPr>
          <p:cNvPr id="159751" name="Line 7">
            <a:extLst>
              <a:ext uri="{FF2B5EF4-FFF2-40B4-BE49-F238E27FC236}">
                <a16:creationId xmlns:a16="http://schemas.microsoft.com/office/drawing/2014/main" id="{01F06B8D-1962-4319-ACB1-B6DEF5BB7FB0}"/>
              </a:ext>
            </a:extLst>
          </p:cNvPr>
          <p:cNvSpPr>
            <a:spLocks noChangeShapeType="1"/>
          </p:cNvSpPr>
          <p:nvPr/>
        </p:nvSpPr>
        <p:spPr bwMode="auto">
          <a:xfrm>
            <a:off x="928688" y="4462463"/>
            <a:ext cx="3455987" cy="0"/>
          </a:xfrm>
          <a:prstGeom prst="line">
            <a:avLst/>
          </a:prstGeom>
          <a:noFill/>
          <a:ln w="57150">
            <a:solidFill>
              <a:srgbClr val="CC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9752" name="Rectangle 8">
            <a:extLst>
              <a:ext uri="{FF2B5EF4-FFF2-40B4-BE49-F238E27FC236}">
                <a16:creationId xmlns:a16="http://schemas.microsoft.com/office/drawing/2014/main" id="{43FF6490-90DB-4DD9-8313-D62394185848}"/>
              </a:ext>
            </a:extLst>
          </p:cNvPr>
          <p:cNvSpPr>
            <a:spLocks noChangeArrowheads="1"/>
          </p:cNvSpPr>
          <p:nvPr/>
        </p:nvSpPr>
        <p:spPr bwMode="auto">
          <a:xfrm>
            <a:off x="1825625" y="4533900"/>
            <a:ext cx="1439863" cy="457200"/>
          </a:xfrm>
          <a:prstGeom prst="rect">
            <a:avLst/>
          </a:prstGeom>
          <a:solidFill>
            <a:srgbClr val="000099"/>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fr-FR" sz="1800" b="1">
                <a:solidFill>
                  <a:srgbClr val="F8F8F8"/>
                </a:solidFill>
              </a:rPr>
              <a:t>Temps&gt;CMI</a:t>
            </a:r>
          </a:p>
        </p:txBody>
      </p:sp>
      <p:sp>
        <p:nvSpPr>
          <p:cNvPr id="159753" name="Rectangle 9">
            <a:extLst>
              <a:ext uri="{FF2B5EF4-FFF2-40B4-BE49-F238E27FC236}">
                <a16:creationId xmlns:a16="http://schemas.microsoft.com/office/drawing/2014/main" id="{8E8ED195-C169-4ED1-96E2-59FA92D93EFC}"/>
              </a:ext>
            </a:extLst>
          </p:cNvPr>
          <p:cNvSpPr>
            <a:spLocks noChangeArrowheads="1"/>
          </p:cNvSpPr>
          <p:nvPr/>
        </p:nvSpPr>
        <p:spPr bwMode="auto">
          <a:xfrm>
            <a:off x="544513" y="323850"/>
            <a:ext cx="8058150" cy="873125"/>
          </a:xfrm>
          <a:prstGeom prst="rect">
            <a:avLst/>
          </a:prstGeom>
          <a:noFill/>
          <a:ln w="2857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fr-FR" sz="2800">
                <a:solidFill>
                  <a:srgbClr val="0000FF"/>
                </a:solidFill>
                <a:latin typeface="Tahoma" panose="020B0604030504040204" pitchFamily="34" charset="0"/>
              </a:rPr>
              <a:t>Temps &gt; CMI : impact des strategies avec t1/2 courts ou longs</a:t>
            </a:r>
          </a:p>
        </p:txBody>
      </p:sp>
      <p:sp>
        <p:nvSpPr>
          <p:cNvPr id="159754" name="Line 10">
            <a:extLst>
              <a:ext uri="{FF2B5EF4-FFF2-40B4-BE49-F238E27FC236}">
                <a16:creationId xmlns:a16="http://schemas.microsoft.com/office/drawing/2014/main" id="{B74CFD2E-9F6D-49C5-834B-6257EDC127E6}"/>
              </a:ext>
            </a:extLst>
          </p:cNvPr>
          <p:cNvSpPr>
            <a:spLocks noChangeShapeType="1"/>
          </p:cNvSpPr>
          <p:nvPr/>
        </p:nvSpPr>
        <p:spPr bwMode="auto">
          <a:xfrm>
            <a:off x="800100" y="4173538"/>
            <a:ext cx="69342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23979" name="Text Box 11">
            <a:extLst>
              <a:ext uri="{FF2B5EF4-FFF2-40B4-BE49-F238E27FC236}">
                <a16:creationId xmlns:a16="http://schemas.microsoft.com/office/drawing/2014/main" id="{619394B3-F65F-48D8-BAD0-AEC6EC49E29F}"/>
              </a:ext>
            </a:extLst>
          </p:cNvPr>
          <p:cNvSpPr txBox="1">
            <a:spLocks noChangeArrowheads="1"/>
          </p:cNvSpPr>
          <p:nvPr/>
        </p:nvSpPr>
        <p:spPr bwMode="auto">
          <a:xfrm>
            <a:off x="7713663" y="4238625"/>
            <a:ext cx="1023937" cy="519113"/>
          </a:xfrm>
          <a:prstGeom prst="rect">
            <a:avLst/>
          </a:prstGeom>
          <a:noFill/>
          <a:ln>
            <a:noFill/>
          </a:ln>
          <a:effectLst/>
        </p:spPr>
        <p:txBody>
          <a:bodyPr>
            <a:spAutoFit/>
          </a:bodyPr>
          <a:lstStyle/>
          <a:p>
            <a:pPr eaLnBrk="1" hangingPunct="1">
              <a:defRPr/>
            </a:pPr>
            <a:r>
              <a:rPr lang="en-US" sz="2800" b="1" dirty="0">
                <a:solidFill>
                  <a:srgbClr val="00CC00"/>
                </a:solidFill>
                <a:effectLst>
                  <a:outerShdw blurRad="38100" dist="38100" dir="2700000" algn="tl">
                    <a:srgbClr val="C0C0C0"/>
                  </a:outerShdw>
                </a:effectLst>
                <a:latin typeface="Arial" charset="0"/>
                <a:cs typeface="Arial" charset="0"/>
              </a:rPr>
              <a:t>CMI</a:t>
            </a:r>
          </a:p>
        </p:txBody>
      </p:sp>
      <p:grpSp>
        <p:nvGrpSpPr>
          <p:cNvPr id="159756" name="Group 12">
            <a:extLst>
              <a:ext uri="{FF2B5EF4-FFF2-40B4-BE49-F238E27FC236}">
                <a16:creationId xmlns:a16="http://schemas.microsoft.com/office/drawing/2014/main" id="{D55617EC-032A-452B-A69E-57B916723124}"/>
              </a:ext>
            </a:extLst>
          </p:cNvPr>
          <p:cNvGrpSpPr>
            <a:grpSpLocks/>
          </p:cNvGrpSpPr>
          <p:nvPr/>
        </p:nvGrpSpPr>
        <p:grpSpPr bwMode="auto">
          <a:xfrm>
            <a:off x="800100" y="3382963"/>
            <a:ext cx="4437063" cy="1947862"/>
            <a:chOff x="609" y="2800"/>
            <a:chExt cx="3144" cy="1227"/>
          </a:xfrm>
        </p:grpSpPr>
        <p:sp>
          <p:nvSpPr>
            <p:cNvPr id="159766" name="Line 13">
              <a:extLst>
                <a:ext uri="{FF2B5EF4-FFF2-40B4-BE49-F238E27FC236}">
                  <a16:creationId xmlns:a16="http://schemas.microsoft.com/office/drawing/2014/main" id="{3D6DCA97-BE73-4A12-A540-D84F8411D00C}"/>
                </a:ext>
              </a:extLst>
            </p:cNvPr>
            <p:cNvSpPr>
              <a:spLocks noChangeShapeType="1"/>
            </p:cNvSpPr>
            <p:nvPr/>
          </p:nvSpPr>
          <p:spPr bwMode="auto">
            <a:xfrm rot="-1482038">
              <a:off x="3299" y="3029"/>
              <a:ext cx="454" cy="998"/>
            </a:xfrm>
            <a:prstGeom prst="line">
              <a:avLst/>
            </a:prstGeom>
            <a:noFill/>
            <a:ln w="381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9767" name="Freeform 14">
              <a:extLst>
                <a:ext uri="{FF2B5EF4-FFF2-40B4-BE49-F238E27FC236}">
                  <a16:creationId xmlns:a16="http://schemas.microsoft.com/office/drawing/2014/main" id="{CFBADB43-8420-4FB1-8AC7-8F7915833C5D}"/>
                </a:ext>
              </a:extLst>
            </p:cNvPr>
            <p:cNvSpPr>
              <a:spLocks/>
            </p:cNvSpPr>
            <p:nvPr/>
          </p:nvSpPr>
          <p:spPr bwMode="auto">
            <a:xfrm>
              <a:off x="609" y="2936"/>
              <a:ext cx="499" cy="408"/>
            </a:xfrm>
            <a:custGeom>
              <a:avLst/>
              <a:gdLst>
                <a:gd name="T0" fmla="*/ 0 w 4101"/>
                <a:gd name="T1" fmla="*/ 0 h 1814"/>
                <a:gd name="T2" fmla="*/ 0 w 4101"/>
                <a:gd name="T3" fmla="*/ 0 h 1814"/>
                <a:gd name="T4" fmla="*/ 0 w 4101"/>
                <a:gd name="T5" fmla="*/ 0 h 1814"/>
                <a:gd name="T6" fmla="*/ 0 w 4101"/>
                <a:gd name="T7" fmla="*/ 0 h 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01" h="1814">
                  <a:moveTo>
                    <a:pt x="0" y="1814"/>
                  </a:moveTo>
                  <a:cubicBezTo>
                    <a:pt x="105" y="1096"/>
                    <a:pt x="211" y="378"/>
                    <a:pt x="538" y="189"/>
                  </a:cubicBezTo>
                  <a:cubicBezTo>
                    <a:pt x="865" y="0"/>
                    <a:pt x="1369" y="437"/>
                    <a:pt x="1963" y="677"/>
                  </a:cubicBezTo>
                  <a:cubicBezTo>
                    <a:pt x="2557" y="917"/>
                    <a:pt x="3329" y="1271"/>
                    <a:pt x="4101" y="1626"/>
                  </a:cubicBezTo>
                </a:path>
              </a:pathLst>
            </a:custGeom>
            <a:noFill/>
            <a:ln w="38100" cmpd="sng">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9768" name="Freeform 15">
              <a:extLst>
                <a:ext uri="{FF2B5EF4-FFF2-40B4-BE49-F238E27FC236}">
                  <a16:creationId xmlns:a16="http://schemas.microsoft.com/office/drawing/2014/main" id="{C0F59D6F-67E5-4CBE-9A85-247A06EDD5CE}"/>
                </a:ext>
              </a:extLst>
            </p:cNvPr>
            <p:cNvSpPr>
              <a:spLocks/>
            </p:cNvSpPr>
            <p:nvPr/>
          </p:nvSpPr>
          <p:spPr bwMode="auto">
            <a:xfrm>
              <a:off x="1108" y="2890"/>
              <a:ext cx="499" cy="408"/>
            </a:xfrm>
            <a:custGeom>
              <a:avLst/>
              <a:gdLst>
                <a:gd name="T0" fmla="*/ 0 w 4101"/>
                <a:gd name="T1" fmla="*/ 0 h 1814"/>
                <a:gd name="T2" fmla="*/ 0 w 4101"/>
                <a:gd name="T3" fmla="*/ 0 h 1814"/>
                <a:gd name="T4" fmla="*/ 0 w 4101"/>
                <a:gd name="T5" fmla="*/ 0 h 1814"/>
                <a:gd name="T6" fmla="*/ 0 w 4101"/>
                <a:gd name="T7" fmla="*/ 0 h 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01" h="1814">
                  <a:moveTo>
                    <a:pt x="0" y="1814"/>
                  </a:moveTo>
                  <a:cubicBezTo>
                    <a:pt x="105" y="1096"/>
                    <a:pt x="211" y="378"/>
                    <a:pt x="538" y="189"/>
                  </a:cubicBezTo>
                  <a:cubicBezTo>
                    <a:pt x="865" y="0"/>
                    <a:pt x="1369" y="437"/>
                    <a:pt x="1963" y="677"/>
                  </a:cubicBezTo>
                  <a:cubicBezTo>
                    <a:pt x="2557" y="917"/>
                    <a:pt x="3329" y="1271"/>
                    <a:pt x="4101" y="1626"/>
                  </a:cubicBezTo>
                </a:path>
              </a:pathLst>
            </a:custGeom>
            <a:noFill/>
            <a:ln w="38100" cmpd="sng">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9769" name="Freeform 16">
              <a:extLst>
                <a:ext uri="{FF2B5EF4-FFF2-40B4-BE49-F238E27FC236}">
                  <a16:creationId xmlns:a16="http://schemas.microsoft.com/office/drawing/2014/main" id="{D7A42C35-2468-4B75-BE11-8BFDEEF35612}"/>
                </a:ext>
              </a:extLst>
            </p:cNvPr>
            <p:cNvSpPr>
              <a:spLocks/>
            </p:cNvSpPr>
            <p:nvPr/>
          </p:nvSpPr>
          <p:spPr bwMode="auto">
            <a:xfrm>
              <a:off x="1607" y="2890"/>
              <a:ext cx="499" cy="408"/>
            </a:xfrm>
            <a:custGeom>
              <a:avLst/>
              <a:gdLst>
                <a:gd name="T0" fmla="*/ 0 w 4101"/>
                <a:gd name="T1" fmla="*/ 0 h 1814"/>
                <a:gd name="T2" fmla="*/ 0 w 4101"/>
                <a:gd name="T3" fmla="*/ 0 h 1814"/>
                <a:gd name="T4" fmla="*/ 0 w 4101"/>
                <a:gd name="T5" fmla="*/ 0 h 1814"/>
                <a:gd name="T6" fmla="*/ 0 w 4101"/>
                <a:gd name="T7" fmla="*/ 0 h 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01" h="1814">
                  <a:moveTo>
                    <a:pt x="0" y="1814"/>
                  </a:moveTo>
                  <a:cubicBezTo>
                    <a:pt x="105" y="1096"/>
                    <a:pt x="211" y="378"/>
                    <a:pt x="538" y="189"/>
                  </a:cubicBezTo>
                  <a:cubicBezTo>
                    <a:pt x="865" y="0"/>
                    <a:pt x="1369" y="437"/>
                    <a:pt x="1963" y="677"/>
                  </a:cubicBezTo>
                  <a:cubicBezTo>
                    <a:pt x="2557" y="917"/>
                    <a:pt x="3329" y="1271"/>
                    <a:pt x="4101" y="1626"/>
                  </a:cubicBezTo>
                </a:path>
              </a:pathLst>
            </a:custGeom>
            <a:noFill/>
            <a:ln w="38100" cmpd="sng">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9770" name="Freeform 17">
              <a:extLst>
                <a:ext uri="{FF2B5EF4-FFF2-40B4-BE49-F238E27FC236}">
                  <a16:creationId xmlns:a16="http://schemas.microsoft.com/office/drawing/2014/main" id="{FA45CD9B-7A3B-42E3-8900-DE728A6DBCD3}"/>
                </a:ext>
              </a:extLst>
            </p:cNvPr>
            <p:cNvSpPr>
              <a:spLocks/>
            </p:cNvSpPr>
            <p:nvPr/>
          </p:nvSpPr>
          <p:spPr bwMode="auto">
            <a:xfrm>
              <a:off x="2106" y="2845"/>
              <a:ext cx="499" cy="408"/>
            </a:xfrm>
            <a:custGeom>
              <a:avLst/>
              <a:gdLst>
                <a:gd name="T0" fmla="*/ 0 w 4101"/>
                <a:gd name="T1" fmla="*/ 0 h 1814"/>
                <a:gd name="T2" fmla="*/ 0 w 4101"/>
                <a:gd name="T3" fmla="*/ 0 h 1814"/>
                <a:gd name="T4" fmla="*/ 0 w 4101"/>
                <a:gd name="T5" fmla="*/ 0 h 1814"/>
                <a:gd name="T6" fmla="*/ 0 w 4101"/>
                <a:gd name="T7" fmla="*/ 0 h 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01" h="1814">
                  <a:moveTo>
                    <a:pt x="0" y="1814"/>
                  </a:moveTo>
                  <a:cubicBezTo>
                    <a:pt x="105" y="1096"/>
                    <a:pt x="211" y="378"/>
                    <a:pt x="538" y="189"/>
                  </a:cubicBezTo>
                  <a:cubicBezTo>
                    <a:pt x="865" y="0"/>
                    <a:pt x="1369" y="437"/>
                    <a:pt x="1963" y="677"/>
                  </a:cubicBezTo>
                  <a:cubicBezTo>
                    <a:pt x="2557" y="917"/>
                    <a:pt x="3329" y="1271"/>
                    <a:pt x="4101" y="1626"/>
                  </a:cubicBezTo>
                </a:path>
              </a:pathLst>
            </a:custGeom>
            <a:noFill/>
            <a:ln w="38100" cmpd="sng">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9771" name="Freeform 18">
              <a:extLst>
                <a:ext uri="{FF2B5EF4-FFF2-40B4-BE49-F238E27FC236}">
                  <a16:creationId xmlns:a16="http://schemas.microsoft.com/office/drawing/2014/main" id="{647DCBD1-AEB4-40D1-A620-F82B831EDF08}"/>
                </a:ext>
              </a:extLst>
            </p:cNvPr>
            <p:cNvSpPr>
              <a:spLocks/>
            </p:cNvSpPr>
            <p:nvPr/>
          </p:nvSpPr>
          <p:spPr bwMode="auto">
            <a:xfrm>
              <a:off x="2605" y="2800"/>
              <a:ext cx="499" cy="408"/>
            </a:xfrm>
            <a:custGeom>
              <a:avLst/>
              <a:gdLst>
                <a:gd name="T0" fmla="*/ 0 w 4101"/>
                <a:gd name="T1" fmla="*/ 0 h 1814"/>
                <a:gd name="T2" fmla="*/ 0 w 4101"/>
                <a:gd name="T3" fmla="*/ 0 h 1814"/>
                <a:gd name="T4" fmla="*/ 0 w 4101"/>
                <a:gd name="T5" fmla="*/ 0 h 1814"/>
                <a:gd name="T6" fmla="*/ 0 w 4101"/>
                <a:gd name="T7" fmla="*/ 0 h 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01" h="1814">
                  <a:moveTo>
                    <a:pt x="0" y="1814"/>
                  </a:moveTo>
                  <a:cubicBezTo>
                    <a:pt x="105" y="1096"/>
                    <a:pt x="211" y="378"/>
                    <a:pt x="538" y="189"/>
                  </a:cubicBezTo>
                  <a:cubicBezTo>
                    <a:pt x="865" y="0"/>
                    <a:pt x="1369" y="437"/>
                    <a:pt x="1963" y="677"/>
                  </a:cubicBezTo>
                  <a:cubicBezTo>
                    <a:pt x="2557" y="917"/>
                    <a:pt x="3329" y="1271"/>
                    <a:pt x="4101" y="1626"/>
                  </a:cubicBezTo>
                </a:path>
              </a:pathLst>
            </a:custGeom>
            <a:noFill/>
            <a:ln w="38100" cmpd="sng">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159757" name="Group 19">
            <a:extLst>
              <a:ext uri="{FF2B5EF4-FFF2-40B4-BE49-F238E27FC236}">
                <a16:creationId xmlns:a16="http://schemas.microsoft.com/office/drawing/2014/main" id="{197B316B-DE86-4C30-9D28-61BAF17C5402}"/>
              </a:ext>
            </a:extLst>
          </p:cNvPr>
          <p:cNvGrpSpPr>
            <a:grpSpLocks/>
          </p:cNvGrpSpPr>
          <p:nvPr/>
        </p:nvGrpSpPr>
        <p:grpSpPr bwMode="auto">
          <a:xfrm>
            <a:off x="4449763" y="4030663"/>
            <a:ext cx="200025" cy="1079500"/>
            <a:chOff x="2719" y="3253"/>
            <a:chExt cx="126" cy="680"/>
          </a:xfrm>
        </p:grpSpPr>
        <p:sp>
          <p:nvSpPr>
            <p:cNvPr id="159764" name="Line 20">
              <a:extLst>
                <a:ext uri="{FF2B5EF4-FFF2-40B4-BE49-F238E27FC236}">
                  <a16:creationId xmlns:a16="http://schemas.microsoft.com/office/drawing/2014/main" id="{0997C544-EDC3-4B04-B42D-5C1E07809764}"/>
                </a:ext>
              </a:extLst>
            </p:cNvPr>
            <p:cNvSpPr>
              <a:spLocks noChangeShapeType="1"/>
            </p:cNvSpPr>
            <p:nvPr/>
          </p:nvSpPr>
          <p:spPr bwMode="auto">
            <a:xfrm>
              <a:off x="2799" y="3343"/>
              <a:ext cx="0" cy="5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9765" name="Oval 21">
              <a:extLst>
                <a:ext uri="{FF2B5EF4-FFF2-40B4-BE49-F238E27FC236}">
                  <a16:creationId xmlns:a16="http://schemas.microsoft.com/office/drawing/2014/main" id="{FBBC980D-FBB8-411B-9D11-B623748ADF76}"/>
                </a:ext>
              </a:extLst>
            </p:cNvPr>
            <p:cNvSpPr>
              <a:spLocks noChangeArrowheads="1"/>
            </p:cNvSpPr>
            <p:nvPr/>
          </p:nvSpPr>
          <p:spPr bwMode="auto">
            <a:xfrm>
              <a:off x="2719" y="3253"/>
              <a:ext cx="126" cy="1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fr-FR" altLang="fr-FR" sz="2400"/>
            </a:p>
          </p:txBody>
        </p:sp>
      </p:grpSp>
      <p:sp>
        <p:nvSpPr>
          <p:cNvPr id="159758" name="Line 22">
            <a:extLst>
              <a:ext uri="{FF2B5EF4-FFF2-40B4-BE49-F238E27FC236}">
                <a16:creationId xmlns:a16="http://schemas.microsoft.com/office/drawing/2014/main" id="{5CC863A6-233E-40EF-BB7C-0FC27654845D}"/>
              </a:ext>
            </a:extLst>
          </p:cNvPr>
          <p:cNvSpPr>
            <a:spLocks noChangeShapeType="1"/>
          </p:cNvSpPr>
          <p:nvPr/>
        </p:nvSpPr>
        <p:spPr bwMode="auto">
          <a:xfrm>
            <a:off x="4641850" y="3741738"/>
            <a:ext cx="704850" cy="0"/>
          </a:xfrm>
          <a:prstGeom prst="line">
            <a:avLst/>
          </a:prstGeom>
          <a:noFill/>
          <a:ln w="57150">
            <a:solidFill>
              <a:srgbClr val="CC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9759" name="Rectangle 23">
            <a:extLst>
              <a:ext uri="{FF2B5EF4-FFF2-40B4-BE49-F238E27FC236}">
                <a16:creationId xmlns:a16="http://schemas.microsoft.com/office/drawing/2014/main" id="{40ACC903-0594-4076-8645-33D71E06A508}"/>
              </a:ext>
            </a:extLst>
          </p:cNvPr>
          <p:cNvSpPr>
            <a:spLocks noChangeArrowheads="1"/>
          </p:cNvSpPr>
          <p:nvPr/>
        </p:nvSpPr>
        <p:spPr bwMode="auto">
          <a:xfrm>
            <a:off x="5729288" y="3094038"/>
            <a:ext cx="1387475" cy="457200"/>
          </a:xfrm>
          <a:prstGeom prst="rect">
            <a:avLst/>
          </a:prstGeom>
          <a:solidFill>
            <a:srgbClr val="000099"/>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fr-FR" sz="1800" b="1">
                <a:solidFill>
                  <a:srgbClr val="F8F8F8"/>
                </a:solidFill>
              </a:rPr>
              <a:t>Temps&lt;CMI</a:t>
            </a:r>
          </a:p>
        </p:txBody>
      </p:sp>
      <p:sp>
        <p:nvSpPr>
          <p:cNvPr id="159760" name="Line 24">
            <a:extLst>
              <a:ext uri="{FF2B5EF4-FFF2-40B4-BE49-F238E27FC236}">
                <a16:creationId xmlns:a16="http://schemas.microsoft.com/office/drawing/2014/main" id="{72E7F9C4-6F67-462D-8FE0-05C89754ED0F}"/>
              </a:ext>
            </a:extLst>
          </p:cNvPr>
          <p:cNvSpPr>
            <a:spLocks noChangeShapeType="1"/>
          </p:cNvSpPr>
          <p:nvPr/>
        </p:nvSpPr>
        <p:spPr bwMode="auto">
          <a:xfrm flipV="1">
            <a:off x="4641850" y="3957638"/>
            <a:ext cx="3136900" cy="0"/>
          </a:xfrm>
          <a:prstGeom prst="line">
            <a:avLst/>
          </a:prstGeom>
          <a:noFill/>
          <a:ln w="57150">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9761" name="Text Box 30">
            <a:extLst>
              <a:ext uri="{FF2B5EF4-FFF2-40B4-BE49-F238E27FC236}">
                <a16:creationId xmlns:a16="http://schemas.microsoft.com/office/drawing/2014/main" id="{E7ACB72E-9ED4-45F4-A060-05E7849D5389}"/>
              </a:ext>
            </a:extLst>
          </p:cNvPr>
          <p:cNvSpPr txBox="1">
            <a:spLocks noChangeArrowheads="1"/>
          </p:cNvSpPr>
          <p:nvPr/>
        </p:nvSpPr>
        <p:spPr bwMode="blackWhite">
          <a:xfrm>
            <a:off x="4446588" y="1660525"/>
            <a:ext cx="4262437" cy="906463"/>
          </a:xfrm>
          <a:prstGeom prst="rect">
            <a:avLst/>
          </a:prstGeom>
          <a:noFill/>
          <a:ln>
            <a:noFill/>
          </a:ln>
          <a:effectLst>
            <a:outerShdw dist="35921" dir="2700000" algn="ctr" rotWithShape="0">
              <a:schemeClr val="accent1"/>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accent1"/>
                </a:solidFill>
                <a:miter lim="800000"/>
                <a:headEnd/>
                <a:tailEnd/>
              </a14:hiddenLine>
            </a:ext>
          </a:extLst>
        </p:spPr>
        <p:txBody>
          <a:bodyPr tIns="82800" bIns="828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400" b="1">
                <a:solidFill>
                  <a:srgbClr val="FF0000"/>
                </a:solidFill>
                <a:sym typeface="Wingdings 2" panose="05020102010507070707" pitchFamily="18" charset="2"/>
              </a:rPr>
              <a:t>Avantage aux temps de demi-vie courts </a:t>
            </a:r>
          </a:p>
        </p:txBody>
      </p:sp>
      <p:sp>
        <p:nvSpPr>
          <p:cNvPr id="159762" name="Rectangle 6">
            <a:extLst>
              <a:ext uri="{FF2B5EF4-FFF2-40B4-BE49-F238E27FC236}">
                <a16:creationId xmlns:a16="http://schemas.microsoft.com/office/drawing/2014/main" id="{4EBA7DD6-24E2-4B03-A71F-B9B249869542}"/>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942CE4D9-AEDE-49A4-A0CA-C57ABAD24C6D}" type="slidenum">
              <a:rPr lang="fr-FR" altLang="fr-FR" sz="1400">
                <a:ea typeface="ＭＳ Ｐゴシック" panose="020B0600070205080204" pitchFamily="34" charset="-128"/>
              </a:rPr>
              <a:pPr algn="r" eaLnBrk="1" hangingPunct="1">
                <a:spcBef>
                  <a:spcPct val="0"/>
                </a:spcBef>
                <a:buFontTx/>
                <a:buNone/>
              </a:pPr>
              <a:t>64</a:t>
            </a:fld>
            <a:endParaRPr lang="fr-FR" altLang="fr-FR" sz="1400">
              <a:ea typeface="ＭＳ Ｐゴシック" panose="020B0600070205080204" pitchFamily="34" charset="-128"/>
            </a:endParaRPr>
          </a:p>
        </p:txBody>
      </p:sp>
      <p:sp>
        <p:nvSpPr>
          <p:cNvPr id="159763" name="Text Box 30">
            <a:extLst>
              <a:ext uri="{FF2B5EF4-FFF2-40B4-BE49-F238E27FC236}">
                <a16:creationId xmlns:a16="http://schemas.microsoft.com/office/drawing/2014/main" id="{AC26EE76-7076-46B3-A387-6093A224C02A}"/>
              </a:ext>
            </a:extLst>
          </p:cNvPr>
          <p:cNvSpPr txBox="1">
            <a:spLocks noChangeArrowheads="1"/>
          </p:cNvSpPr>
          <p:nvPr/>
        </p:nvSpPr>
        <p:spPr bwMode="blackWhite">
          <a:xfrm>
            <a:off x="584200" y="1660525"/>
            <a:ext cx="4262438" cy="906463"/>
          </a:xfrm>
          <a:prstGeom prst="rect">
            <a:avLst/>
          </a:prstGeom>
          <a:noFill/>
          <a:ln>
            <a:noFill/>
          </a:ln>
          <a:effectLst>
            <a:outerShdw dist="35921" dir="2700000" algn="ctr" rotWithShape="0">
              <a:schemeClr val="accent1"/>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accent1"/>
                </a:solidFill>
                <a:miter lim="800000"/>
                <a:headEnd/>
                <a:tailEnd/>
              </a14:hiddenLine>
            </a:ext>
          </a:extLst>
        </p:spPr>
        <p:txBody>
          <a:bodyPr tIns="82800" bIns="828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400" b="1">
                <a:solidFill>
                  <a:srgbClr val="FF0000"/>
                </a:solidFill>
                <a:sym typeface="Wingdings 2" panose="05020102010507070707" pitchFamily="18" charset="2"/>
              </a:rPr>
              <a:t>Avantage aux temps de demi-vie longs</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5C93A170-6765-47C4-8889-AAC80EBE3F3B}"/>
              </a:ext>
            </a:extLst>
          </p:cNvPr>
          <p:cNvSpPr>
            <a:spLocks noGrp="1" noChangeArrowheads="1"/>
          </p:cNvSpPr>
          <p:nvPr>
            <p:ph type="title"/>
          </p:nvPr>
        </p:nvSpPr>
        <p:spPr>
          <a:xfrm>
            <a:off x="457200" y="246063"/>
            <a:ext cx="8229600" cy="1200150"/>
          </a:xfrm>
          <a:ln w="38100"/>
        </p:spPr>
        <p:txBody>
          <a:bodyPr/>
          <a:lstStyle/>
          <a:p>
            <a:pPr eaLnBrk="1" hangingPunct="1"/>
            <a:r>
              <a:rPr lang="fr-FR" altLang="fr-FR" sz="3600"/>
              <a:t>Schémas posologiques : selon les critères PK/PD</a:t>
            </a:r>
          </a:p>
        </p:txBody>
      </p:sp>
      <p:sp>
        <p:nvSpPr>
          <p:cNvPr id="161795" name="Rectangle 3">
            <a:extLst>
              <a:ext uri="{FF2B5EF4-FFF2-40B4-BE49-F238E27FC236}">
                <a16:creationId xmlns:a16="http://schemas.microsoft.com/office/drawing/2014/main" id="{5E31A71A-D048-4956-B885-754368737A22}"/>
              </a:ext>
            </a:extLst>
          </p:cNvPr>
          <p:cNvSpPr>
            <a:spLocks noChangeArrowheads="1"/>
          </p:cNvSpPr>
          <p:nvPr/>
        </p:nvSpPr>
        <p:spPr bwMode="auto">
          <a:xfrm>
            <a:off x="457200" y="2135188"/>
            <a:ext cx="8229600" cy="216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fr-FR" altLang="fr-FR">
                <a:solidFill>
                  <a:schemeClr val="accent2"/>
                </a:solidFill>
              </a:rPr>
              <a:t>Antibiotiques concentration-dépendants</a:t>
            </a:r>
          </a:p>
          <a:p>
            <a:pPr lvl="1" eaLnBrk="1" hangingPunct="1">
              <a:lnSpc>
                <a:spcPct val="90000"/>
              </a:lnSpc>
            </a:pPr>
            <a:r>
              <a:rPr lang="fr-FR" altLang="fr-FR"/>
              <a:t>Accroître Cmax/CMI ou AUC/CMI</a:t>
            </a:r>
          </a:p>
          <a:p>
            <a:pPr lvl="1" eaLnBrk="1" hangingPunct="1">
              <a:lnSpc>
                <a:spcPct val="90000"/>
              </a:lnSpc>
            </a:pPr>
            <a:r>
              <a:rPr lang="fr-FR" altLang="fr-FR"/>
              <a:t>Aminoglycosides, Fluoroquinolones </a:t>
            </a:r>
            <a:r>
              <a:rPr lang="fr-FR" altLang="fr-FR">
                <a:solidFill>
                  <a:srgbClr val="FF0000"/>
                </a:solidFill>
              </a:rPr>
              <a:t>*</a:t>
            </a:r>
            <a:endParaRPr lang="fr-FR" altLang="fr-FR"/>
          </a:p>
          <a:p>
            <a:pPr lvl="1" eaLnBrk="1" hangingPunct="1">
              <a:lnSpc>
                <a:spcPct val="90000"/>
              </a:lnSpc>
            </a:pPr>
            <a:r>
              <a:rPr lang="fr-FR" altLang="fr-FR"/>
              <a:t>Dose journalière en 1 prise</a:t>
            </a:r>
          </a:p>
          <a:p>
            <a:pPr lvl="1" eaLnBrk="1" hangingPunct="1">
              <a:lnSpc>
                <a:spcPct val="90000"/>
              </a:lnSpc>
            </a:pPr>
            <a:endParaRPr lang="fr-FR" altLang="fr-FR"/>
          </a:p>
          <a:p>
            <a:pPr eaLnBrk="1" hangingPunct="1">
              <a:lnSpc>
                <a:spcPct val="90000"/>
              </a:lnSpc>
              <a:buFontTx/>
              <a:buNone/>
            </a:pPr>
            <a:endParaRPr lang="fr-FR" altLang="fr-FR"/>
          </a:p>
        </p:txBody>
      </p:sp>
      <p:sp>
        <p:nvSpPr>
          <p:cNvPr id="161796" name="Rectangle 6">
            <a:extLst>
              <a:ext uri="{FF2B5EF4-FFF2-40B4-BE49-F238E27FC236}">
                <a16:creationId xmlns:a16="http://schemas.microsoft.com/office/drawing/2014/main" id="{A39EE96D-E1EA-435D-BA3E-D425D893B650}"/>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B520CB50-7B25-4916-8281-C5D0D43658A4}" type="slidenum">
              <a:rPr lang="fr-FR" altLang="fr-FR" sz="1400">
                <a:ea typeface="ＭＳ Ｐゴシック" panose="020B0600070205080204" pitchFamily="34" charset="-128"/>
              </a:rPr>
              <a:pPr algn="r" eaLnBrk="1" hangingPunct="1">
                <a:spcBef>
                  <a:spcPct val="0"/>
                </a:spcBef>
                <a:buFontTx/>
                <a:buNone/>
              </a:pPr>
              <a:t>65</a:t>
            </a:fld>
            <a:endParaRPr lang="fr-FR" altLang="fr-FR" sz="1400">
              <a:ea typeface="ＭＳ Ｐゴシック" panose="020B0600070205080204" pitchFamily="34" charset="-128"/>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76C2A150-3D17-4679-84D0-51FC48617E3F}"/>
              </a:ext>
            </a:extLst>
          </p:cNvPr>
          <p:cNvSpPr>
            <a:spLocks noGrp="1" noChangeArrowheads="1"/>
          </p:cNvSpPr>
          <p:nvPr>
            <p:ph type="title"/>
          </p:nvPr>
        </p:nvSpPr>
        <p:spPr>
          <a:xfrm>
            <a:off x="457200" y="522288"/>
            <a:ext cx="8229600" cy="647700"/>
          </a:xfrm>
        </p:spPr>
        <p:txBody>
          <a:bodyPr/>
          <a:lstStyle/>
          <a:p>
            <a:pPr eaLnBrk="1" hangingPunct="1"/>
            <a:r>
              <a:rPr lang="fr-FR" altLang="fr-FR" sz="3600"/>
              <a:t>Voie et rythme d’administration</a:t>
            </a:r>
          </a:p>
        </p:txBody>
      </p:sp>
      <p:sp>
        <p:nvSpPr>
          <p:cNvPr id="163843" name="Rectangle 3">
            <a:extLst>
              <a:ext uri="{FF2B5EF4-FFF2-40B4-BE49-F238E27FC236}">
                <a16:creationId xmlns:a16="http://schemas.microsoft.com/office/drawing/2014/main" id="{AC8C6BEB-8CA8-42D5-9752-1CD2DF7E3D37}"/>
              </a:ext>
            </a:extLst>
          </p:cNvPr>
          <p:cNvSpPr>
            <a:spLocks noGrp="1" noChangeArrowheads="1"/>
          </p:cNvSpPr>
          <p:nvPr>
            <p:ph type="body" idx="1"/>
          </p:nvPr>
        </p:nvSpPr>
        <p:spPr>
          <a:xfrm>
            <a:off x="136525" y="1898650"/>
            <a:ext cx="8775700" cy="4525963"/>
          </a:xfrm>
        </p:spPr>
        <p:txBody>
          <a:bodyPr/>
          <a:lstStyle/>
          <a:p>
            <a:pPr eaLnBrk="1" hangingPunct="1"/>
            <a:r>
              <a:rPr lang="fr-FR" altLang="fr-FR">
                <a:solidFill>
                  <a:schemeClr val="accent2"/>
                </a:solidFill>
              </a:rPr>
              <a:t>Voie orale car traitements à domicile</a:t>
            </a:r>
          </a:p>
          <a:p>
            <a:pPr lvl="1" eaLnBrk="1" hangingPunct="1"/>
            <a:r>
              <a:rPr lang="fr-FR" altLang="fr-FR"/>
              <a:t>Les aminoglycosides ne sont pas absorbés par voie orale</a:t>
            </a:r>
          </a:p>
          <a:p>
            <a:pPr lvl="4" eaLnBrk="1" hangingPunct="1"/>
            <a:endParaRPr lang="fr-FR" altLang="fr-FR"/>
          </a:p>
          <a:p>
            <a:pPr eaLnBrk="1" hangingPunct="1"/>
            <a:r>
              <a:rPr lang="fr-FR" altLang="fr-FR">
                <a:solidFill>
                  <a:schemeClr val="accent2"/>
                </a:solidFill>
              </a:rPr>
              <a:t>Rythme d’administrations</a:t>
            </a:r>
          </a:p>
          <a:p>
            <a:pPr lvl="1" eaLnBrk="1" hangingPunct="1"/>
            <a:r>
              <a:rPr lang="fr-FR" altLang="fr-FR"/>
              <a:t>Dose journalière en une fois pour AB conc.-dpdt</a:t>
            </a:r>
          </a:p>
          <a:p>
            <a:pPr lvl="1" eaLnBrk="1" hangingPunct="1"/>
            <a:r>
              <a:rPr lang="fr-FR" altLang="fr-FR"/>
              <a:t>Dose journalière fractionnée pour AB temps.-dpdt</a:t>
            </a:r>
          </a:p>
        </p:txBody>
      </p:sp>
      <p:sp>
        <p:nvSpPr>
          <p:cNvPr id="163844" name="Rectangle 6">
            <a:extLst>
              <a:ext uri="{FF2B5EF4-FFF2-40B4-BE49-F238E27FC236}">
                <a16:creationId xmlns:a16="http://schemas.microsoft.com/office/drawing/2014/main" id="{89586F30-AEBC-41B7-BEC5-E12543D88C1C}"/>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E424412F-5C80-4480-8263-C70B9ADD382A}" type="slidenum">
              <a:rPr lang="fr-FR" altLang="fr-FR" sz="1400">
                <a:ea typeface="ＭＳ Ｐゴシック" panose="020B0600070205080204" pitchFamily="34" charset="-128"/>
              </a:rPr>
              <a:pPr algn="r" eaLnBrk="1" hangingPunct="1">
                <a:spcBef>
                  <a:spcPct val="0"/>
                </a:spcBef>
                <a:buFontTx/>
                <a:buNone/>
              </a:pPr>
              <a:t>66</a:t>
            </a:fld>
            <a:endParaRPr lang="fr-FR" altLang="fr-FR" sz="1400">
              <a:ea typeface="ＭＳ Ｐゴシック" panose="020B0600070205080204" pitchFamily="34" charset="-128"/>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1FA6B498-17B9-4ECD-978A-110295865E25}"/>
              </a:ext>
            </a:extLst>
          </p:cNvPr>
          <p:cNvSpPr>
            <a:spLocks noGrp="1" noChangeArrowheads="1"/>
          </p:cNvSpPr>
          <p:nvPr>
            <p:ph type="title"/>
          </p:nvPr>
        </p:nvSpPr>
        <p:spPr>
          <a:xfrm>
            <a:off x="457200" y="244475"/>
            <a:ext cx="8229600" cy="647700"/>
          </a:xfrm>
        </p:spPr>
        <p:txBody>
          <a:bodyPr/>
          <a:lstStyle/>
          <a:p>
            <a:pPr eaLnBrk="1" hangingPunct="1"/>
            <a:r>
              <a:rPr lang="fr-FR" altLang="fr-FR" sz="3600"/>
              <a:t>Durée de l’antibiothérapie</a:t>
            </a:r>
          </a:p>
        </p:txBody>
      </p:sp>
      <p:sp>
        <p:nvSpPr>
          <p:cNvPr id="165891" name="Rectangle 3">
            <a:extLst>
              <a:ext uri="{FF2B5EF4-FFF2-40B4-BE49-F238E27FC236}">
                <a16:creationId xmlns:a16="http://schemas.microsoft.com/office/drawing/2014/main" id="{2C0D2BC0-3744-46F7-B0FF-F5F5D7203432}"/>
              </a:ext>
            </a:extLst>
          </p:cNvPr>
          <p:cNvSpPr>
            <a:spLocks noGrp="1" noChangeArrowheads="1"/>
          </p:cNvSpPr>
          <p:nvPr>
            <p:ph type="body" idx="1"/>
          </p:nvPr>
        </p:nvSpPr>
        <p:spPr>
          <a:xfrm>
            <a:off x="-23813" y="1239838"/>
            <a:ext cx="9061451" cy="5186362"/>
          </a:xfrm>
        </p:spPr>
        <p:txBody>
          <a:bodyPr/>
          <a:lstStyle/>
          <a:p>
            <a:pPr eaLnBrk="1" hangingPunct="1">
              <a:buClr>
                <a:schemeClr val="tx1"/>
              </a:buClr>
            </a:pPr>
            <a:r>
              <a:rPr lang="fr-FR" altLang="fr-FR" sz="2400" b="1">
                <a:solidFill>
                  <a:srgbClr val="990000"/>
                </a:solidFill>
              </a:rPr>
              <a:t>ABSENCE d’essais cliniques validant des durées optimales</a:t>
            </a:r>
          </a:p>
          <a:p>
            <a:pPr lvl="1" eaLnBrk="1" hangingPunct="1">
              <a:buClr>
                <a:schemeClr val="tx1"/>
              </a:buClr>
            </a:pPr>
            <a:r>
              <a:rPr lang="fr-FR" altLang="fr-FR" sz="2000" b="1">
                <a:solidFill>
                  <a:srgbClr val="990000"/>
                </a:solidFill>
              </a:rPr>
              <a:t>Durée corrélée positivement avec apparition de résistances</a:t>
            </a:r>
          </a:p>
          <a:p>
            <a:pPr lvl="4" eaLnBrk="1" hangingPunct="1">
              <a:buClr>
                <a:schemeClr val="tx1"/>
              </a:buClr>
            </a:pPr>
            <a:endParaRPr lang="fr-FR" altLang="fr-FR" sz="1600">
              <a:solidFill>
                <a:srgbClr val="FF0000"/>
              </a:solidFill>
            </a:endParaRPr>
          </a:p>
          <a:p>
            <a:pPr eaLnBrk="1" hangingPunct="1">
              <a:buClr>
                <a:schemeClr val="tx1"/>
              </a:buClr>
            </a:pPr>
            <a:r>
              <a:rPr lang="fr-FR" altLang="fr-FR" sz="2400"/>
              <a:t>ITU basse non compliquée</a:t>
            </a:r>
          </a:p>
          <a:p>
            <a:pPr lvl="1" eaLnBrk="1" hangingPunct="1">
              <a:buClr>
                <a:schemeClr val="tx1"/>
              </a:buClr>
            </a:pPr>
            <a:r>
              <a:rPr lang="fr-FR" altLang="fr-FR" sz="2400" b="1">
                <a:solidFill>
                  <a:srgbClr val="990000"/>
                </a:solidFill>
              </a:rPr>
              <a:t>7</a:t>
            </a:r>
            <a:r>
              <a:rPr lang="fr-FR" altLang="fr-FR" sz="2000"/>
              <a:t>-10 jours</a:t>
            </a:r>
          </a:p>
          <a:p>
            <a:pPr eaLnBrk="1" hangingPunct="1">
              <a:buClr>
                <a:schemeClr val="tx1"/>
              </a:buClr>
            </a:pPr>
            <a:r>
              <a:rPr lang="fr-FR" altLang="fr-FR" sz="2400"/>
              <a:t>ITU haute et/ou compliquée</a:t>
            </a:r>
          </a:p>
          <a:p>
            <a:pPr lvl="1" eaLnBrk="1" hangingPunct="1">
              <a:buClr>
                <a:schemeClr val="tx1"/>
              </a:buClr>
            </a:pPr>
            <a:r>
              <a:rPr lang="fr-FR" altLang="fr-FR" sz="2000"/>
              <a:t>Prostatite, pyelonéphrite, urolithiase ...</a:t>
            </a:r>
          </a:p>
          <a:p>
            <a:pPr lvl="1" eaLnBrk="1" hangingPunct="1">
              <a:buClr>
                <a:schemeClr val="tx1"/>
              </a:buClr>
            </a:pPr>
            <a:r>
              <a:rPr lang="fr-FR" altLang="fr-FR" sz="2400" b="1">
                <a:solidFill>
                  <a:srgbClr val="990000"/>
                </a:solidFill>
              </a:rPr>
              <a:t>3</a:t>
            </a:r>
            <a:r>
              <a:rPr lang="fr-FR" altLang="fr-FR" sz="2000"/>
              <a:t> à 6 semaines</a:t>
            </a:r>
          </a:p>
          <a:p>
            <a:pPr lvl="4" eaLnBrk="1" hangingPunct="1">
              <a:buClr>
                <a:schemeClr val="tx1"/>
              </a:buClr>
            </a:pPr>
            <a:endParaRPr lang="fr-FR" altLang="fr-FR" sz="1600">
              <a:solidFill>
                <a:srgbClr val="FF0000"/>
              </a:solidFill>
            </a:endParaRPr>
          </a:p>
          <a:p>
            <a:pPr eaLnBrk="1" hangingPunct="1"/>
            <a:r>
              <a:rPr lang="fr-FR" altLang="fr-FR" sz="2400" b="1">
                <a:solidFill>
                  <a:srgbClr val="990000"/>
                </a:solidFill>
              </a:rPr>
              <a:t>Surveillance du traitement : urocultures </a:t>
            </a:r>
            <a:r>
              <a:rPr lang="fr-FR" altLang="fr-FR" sz="2000" b="1">
                <a:solidFill>
                  <a:srgbClr val="990000"/>
                </a:solidFill>
              </a:rPr>
              <a:t>(ITU hautes / compliquées)</a:t>
            </a:r>
            <a:endParaRPr lang="fr-FR" altLang="fr-FR" sz="2400" b="1">
              <a:solidFill>
                <a:srgbClr val="990000"/>
              </a:solidFill>
            </a:endParaRPr>
          </a:p>
          <a:p>
            <a:pPr lvl="1" eaLnBrk="1" hangingPunct="1"/>
            <a:r>
              <a:rPr lang="fr-FR" altLang="fr-FR" sz="2000" b="1">
                <a:solidFill>
                  <a:srgbClr val="990000"/>
                </a:solidFill>
              </a:rPr>
              <a:t>4-7 jours après début traitement : urines stériles ou échec</a:t>
            </a:r>
          </a:p>
          <a:p>
            <a:pPr lvl="1" eaLnBrk="1" hangingPunct="1"/>
            <a:r>
              <a:rPr lang="fr-FR" altLang="fr-FR" sz="2000" b="1">
                <a:solidFill>
                  <a:srgbClr val="990000"/>
                </a:solidFill>
              </a:rPr>
              <a:t>4-7 jours après arrêt traitement : guérison, rechute, ré-infection</a:t>
            </a:r>
          </a:p>
        </p:txBody>
      </p:sp>
      <p:sp>
        <p:nvSpPr>
          <p:cNvPr id="696324" name="Text Box 4">
            <a:extLst>
              <a:ext uri="{FF2B5EF4-FFF2-40B4-BE49-F238E27FC236}">
                <a16:creationId xmlns:a16="http://schemas.microsoft.com/office/drawing/2014/main" id="{AE64DCAB-61F2-47FA-AE88-95A89E9FFC04}"/>
              </a:ext>
            </a:extLst>
          </p:cNvPr>
          <p:cNvSpPr txBox="1">
            <a:spLocks noChangeArrowheads="1"/>
          </p:cNvSpPr>
          <p:nvPr/>
        </p:nvSpPr>
        <p:spPr bwMode="blackWhite">
          <a:xfrm>
            <a:off x="4683125" y="2960688"/>
            <a:ext cx="4262438" cy="1446212"/>
          </a:xfrm>
          <a:prstGeom prst="rect">
            <a:avLst/>
          </a:prstGeom>
          <a:noFill/>
          <a:ln>
            <a:noFill/>
          </a:ln>
          <a:effectLst>
            <a:outerShdw dist="35921" dir="2700000" algn="ctr" rotWithShape="0">
              <a:schemeClr val="accent1"/>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accent1"/>
                </a:solidFill>
                <a:miter lim="800000"/>
                <a:headEnd/>
                <a:tailEnd/>
              </a14:hiddenLine>
            </a:ext>
          </a:extLst>
        </p:spPr>
        <p:txBody>
          <a:bodyPr tIns="82800" bIns="828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800" b="1">
                <a:solidFill>
                  <a:srgbClr val="FF0000"/>
                </a:solidFill>
                <a:sym typeface="Wingdings 2" panose="05020102010507070707" pitchFamily="18" charset="2"/>
              </a:rPr>
              <a:t>Durées revues à la baisse en médecine humaine </a:t>
            </a:r>
          </a:p>
        </p:txBody>
      </p:sp>
      <p:sp>
        <p:nvSpPr>
          <p:cNvPr id="165893" name="Rectangle 6">
            <a:extLst>
              <a:ext uri="{FF2B5EF4-FFF2-40B4-BE49-F238E27FC236}">
                <a16:creationId xmlns:a16="http://schemas.microsoft.com/office/drawing/2014/main" id="{9BCD5BE1-263D-43FB-B002-9CAF37B46423}"/>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F15FEAB6-8ABD-4A7D-97E1-860D5F6274EC}" type="slidenum">
              <a:rPr lang="fr-FR" altLang="fr-FR" sz="1400">
                <a:ea typeface="ＭＳ Ｐゴシック" panose="020B0600070205080204" pitchFamily="34" charset="-128"/>
              </a:rPr>
              <a:pPr algn="r" eaLnBrk="1" hangingPunct="1">
                <a:spcBef>
                  <a:spcPct val="0"/>
                </a:spcBef>
                <a:buFontTx/>
                <a:buNone/>
              </a:pPr>
              <a:t>67</a:t>
            </a:fld>
            <a:endParaRPr lang="fr-FR" altLang="fr-FR" sz="140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8509A8E-D402-4BBB-A781-8DA7763BEBE9}"/>
              </a:ext>
            </a:extLst>
          </p:cNvPr>
          <p:cNvSpPr>
            <a:spLocks noGrp="1" noChangeArrowheads="1"/>
          </p:cNvSpPr>
          <p:nvPr>
            <p:ph type="body" idx="4294967295"/>
          </p:nvPr>
        </p:nvSpPr>
        <p:spPr>
          <a:xfrm>
            <a:off x="165100" y="1157288"/>
            <a:ext cx="8813800" cy="3994150"/>
          </a:xfrm>
        </p:spPr>
        <p:txBody>
          <a:bodyPr/>
          <a:lstStyle/>
          <a:p>
            <a:pPr marL="446088" indent="-444500" eaLnBrk="1" hangingPunct="1">
              <a:lnSpc>
                <a:spcPct val="90000"/>
              </a:lnSpc>
              <a:spcBef>
                <a:spcPts val="600"/>
              </a:spcBef>
              <a:buClr>
                <a:srgbClr val="009999"/>
              </a:buClr>
              <a:buSzPct val="70000"/>
              <a:buFont typeface="Wingdings" pitchFamily="2" charset="2"/>
              <a:buChar char=""/>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defRPr/>
            </a:pPr>
            <a:r>
              <a:rPr lang="fr-FR" dirty="0">
                <a:solidFill>
                  <a:srgbClr val="FF6600"/>
                </a:solidFill>
              </a:rPr>
              <a:t>Impact de la durée du traitement sur le succès clinique</a:t>
            </a:r>
            <a:r>
              <a:rPr lang="fr-FR" sz="2800" dirty="0">
                <a:solidFill>
                  <a:srgbClr val="FF6600"/>
                </a:solidFill>
              </a:rPr>
              <a:t> </a:t>
            </a:r>
            <a:endParaRPr lang="fr-FR" sz="2800" dirty="0">
              <a:solidFill>
                <a:srgbClr val="009999"/>
              </a:solidFill>
            </a:endParaRPr>
          </a:p>
          <a:p>
            <a:pPr marL="401638" lvl="1" indent="0" eaLnBrk="1" hangingPunct="1">
              <a:lnSpc>
                <a:spcPct val="90000"/>
              </a:lnSpc>
              <a:spcBef>
                <a:spcPts val="600"/>
              </a:spcBef>
              <a:buClr>
                <a:srgbClr val="009999"/>
              </a:buClr>
              <a:buSzPct val="70000"/>
              <a:buFontTx/>
              <a:buNone/>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defRPr/>
            </a:pPr>
            <a:r>
              <a:rPr lang="fr-FR" sz="2400" dirty="0">
                <a:solidFill>
                  <a:srgbClr val="009999"/>
                </a:solidFill>
              </a:rPr>
              <a:t>Attention : ce ne sont pas des </a:t>
            </a:r>
            <a:r>
              <a:rPr lang="fr-FR" sz="2400" dirty="0" err="1">
                <a:solidFill>
                  <a:srgbClr val="009999"/>
                </a:solidFill>
              </a:rPr>
              <a:t>ITUs</a:t>
            </a:r>
            <a:r>
              <a:rPr lang="fr-FR" sz="2400" dirty="0">
                <a:solidFill>
                  <a:srgbClr val="009999"/>
                </a:solidFill>
              </a:rPr>
              <a:t> mais les résultats ont une portée générale</a:t>
            </a:r>
          </a:p>
          <a:p>
            <a:pPr marL="446088" indent="-444500" eaLnBrk="1" hangingPunct="1">
              <a:lnSpc>
                <a:spcPct val="90000"/>
              </a:lnSpc>
              <a:spcBef>
                <a:spcPts val="225"/>
              </a:spcBef>
              <a:buClr>
                <a:srgbClr val="372221"/>
              </a:buClr>
              <a:buSzPct val="70000"/>
              <a:buFontTx/>
              <a:buNone/>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defRPr/>
            </a:pPr>
            <a:endParaRPr lang="fr-FR" sz="1000" dirty="0"/>
          </a:p>
          <a:p>
            <a:pPr marL="885825" lvl="1" indent="-439738" eaLnBrk="1" hangingPunct="1">
              <a:lnSpc>
                <a:spcPct val="90000"/>
              </a:lnSpc>
              <a:spcBef>
                <a:spcPts val="500"/>
              </a:spcBef>
              <a:buClr>
                <a:srgbClr val="666699"/>
              </a:buClr>
              <a:buSzPct val="65000"/>
              <a:buFont typeface="Wingdings" pitchFamily="2" charset="2"/>
              <a:buChar char=""/>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defRPr/>
            </a:pPr>
            <a:r>
              <a:rPr lang="fr-FR" sz="2000" dirty="0"/>
              <a:t>AMOXICILLINE – AC CLAVULANIQUE</a:t>
            </a:r>
          </a:p>
          <a:p>
            <a:pPr marL="885825" lvl="1" indent="-439738" eaLnBrk="1" hangingPunct="1">
              <a:lnSpc>
                <a:spcPct val="90000"/>
              </a:lnSpc>
              <a:spcBef>
                <a:spcPts val="500"/>
              </a:spcBef>
              <a:buClr>
                <a:srgbClr val="666699"/>
              </a:buClr>
              <a:buSzPct val="65000"/>
              <a:buFont typeface="Wingdings" pitchFamily="2" charset="2"/>
              <a:buChar char=""/>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defRPr/>
            </a:pPr>
            <a:r>
              <a:rPr lang="fr-FR" sz="2000" dirty="0"/>
              <a:t>traitement exacerbations aiguës de bronchite chronique </a:t>
            </a:r>
          </a:p>
          <a:p>
            <a:pPr marL="885825" lvl="1" indent="-439738" eaLnBrk="1" hangingPunct="1">
              <a:lnSpc>
                <a:spcPct val="90000"/>
              </a:lnSpc>
              <a:spcBef>
                <a:spcPts val="500"/>
              </a:spcBef>
              <a:buClr>
                <a:srgbClr val="666699"/>
              </a:buClr>
              <a:buSzPct val="65000"/>
              <a:buFont typeface="Wingdings" pitchFamily="2" charset="2"/>
              <a:buChar char=""/>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defRPr/>
            </a:pPr>
            <a:r>
              <a:rPr lang="fr-FR" sz="2000" dirty="0"/>
              <a:t>Après </a:t>
            </a:r>
            <a:r>
              <a:rPr lang="fr-FR" sz="2000" dirty="0" err="1"/>
              <a:t>ré-évaluation</a:t>
            </a:r>
            <a:r>
              <a:rPr lang="fr-FR" sz="2000" dirty="0"/>
              <a:t> à 3 jours : groupe placebo ou </a:t>
            </a:r>
            <a:r>
              <a:rPr lang="fr-FR" sz="2000" dirty="0" err="1"/>
              <a:t>amox-clav</a:t>
            </a:r>
            <a:r>
              <a:rPr lang="fr-FR" sz="2000" dirty="0"/>
              <a:t> 7 jours</a:t>
            </a:r>
          </a:p>
          <a:p>
            <a:pPr marL="885825" lvl="1" indent="-439738" eaLnBrk="1" hangingPunct="1">
              <a:spcBef>
                <a:spcPts val="500"/>
              </a:spcBef>
              <a:buClr>
                <a:srgbClr val="666699"/>
              </a:buClr>
              <a:buSzPct val="65000"/>
              <a:buFont typeface="Wingdings" pitchFamily="2" charset="2"/>
              <a:buChar char=""/>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defRPr/>
            </a:pPr>
            <a:endParaRPr lang="fr-FR" sz="1050" dirty="0"/>
          </a:p>
          <a:p>
            <a:pPr marL="885825" lvl="1" indent="-439738" algn="ctr" eaLnBrk="1" hangingPunct="1">
              <a:lnSpc>
                <a:spcPct val="90000"/>
              </a:lnSpc>
              <a:spcBef>
                <a:spcPts val="400"/>
              </a:spcBef>
              <a:buSzPct val="65000"/>
              <a:buFontTx/>
              <a:buNone/>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defRPr/>
            </a:pPr>
            <a:r>
              <a:rPr lang="fr-FR" sz="2000" dirty="0"/>
              <a:t>	</a:t>
            </a:r>
            <a:r>
              <a:rPr lang="fr-FR" sz="2000" dirty="0">
                <a:solidFill>
                  <a:srgbClr val="FF6600"/>
                </a:solidFill>
              </a:rPr>
              <a:t>3 jours </a:t>
            </a:r>
            <a:r>
              <a:rPr lang="fr-FR" sz="2000" dirty="0"/>
              <a:t>de traitement </a:t>
            </a:r>
            <a:r>
              <a:rPr lang="fr-FR" sz="2000" dirty="0">
                <a:solidFill>
                  <a:srgbClr val="FF6600"/>
                </a:solidFill>
              </a:rPr>
              <a:t> </a:t>
            </a:r>
            <a:r>
              <a:rPr lang="fr-FR" sz="2000" dirty="0">
                <a:solidFill>
                  <a:srgbClr val="009999"/>
                </a:solidFill>
              </a:rPr>
              <a:t>=</a:t>
            </a:r>
            <a:r>
              <a:rPr lang="fr-FR" sz="2000" dirty="0">
                <a:solidFill>
                  <a:srgbClr val="FF6600"/>
                </a:solidFill>
              </a:rPr>
              <a:t>  10 jours </a:t>
            </a:r>
            <a:r>
              <a:rPr lang="fr-FR" sz="2000" dirty="0"/>
              <a:t>de traitement</a:t>
            </a:r>
            <a:r>
              <a:rPr lang="fr-FR" sz="2000" dirty="0">
                <a:solidFill>
                  <a:srgbClr val="FF6600"/>
                </a:solidFill>
              </a:rPr>
              <a:t> </a:t>
            </a:r>
          </a:p>
          <a:p>
            <a:pPr marL="885825" lvl="1" indent="-439738" eaLnBrk="1" hangingPunct="1">
              <a:lnSpc>
                <a:spcPct val="90000"/>
              </a:lnSpc>
              <a:spcBef>
                <a:spcPts val="300"/>
              </a:spcBef>
              <a:buSzPct val="65000"/>
              <a:buFontTx/>
              <a:buNone/>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defRPr/>
            </a:pPr>
            <a:endParaRPr lang="fr-FR" sz="1400" dirty="0"/>
          </a:p>
          <a:p>
            <a:pPr marL="885825" lvl="1" indent="-439738" eaLnBrk="1" hangingPunct="1">
              <a:lnSpc>
                <a:spcPct val="90000"/>
              </a:lnSpc>
              <a:spcBef>
                <a:spcPts val="300"/>
              </a:spcBef>
              <a:buSzPct val="65000"/>
              <a:buFontTx/>
              <a:buNone/>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defRPr/>
            </a:pPr>
            <a:r>
              <a:rPr lang="fr-FR" sz="1400" b="1" i="1" dirty="0" err="1">
                <a:solidFill>
                  <a:schemeClr val="accent2">
                    <a:lumMod val="75000"/>
                  </a:schemeClr>
                </a:solidFill>
              </a:rPr>
              <a:t>Falagas</a:t>
            </a:r>
            <a:r>
              <a:rPr lang="fr-FR" sz="1400" b="1" i="1" dirty="0">
                <a:solidFill>
                  <a:schemeClr val="accent2">
                    <a:lumMod val="75000"/>
                  </a:schemeClr>
                </a:solidFill>
              </a:rPr>
              <a:t> et al. Clin </a:t>
            </a:r>
            <a:r>
              <a:rPr lang="fr-FR" sz="1400" b="1" i="1" dirty="0" err="1">
                <a:solidFill>
                  <a:schemeClr val="accent2">
                    <a:lumMod val="75000"/>
                  </a:schemeClr>
                </a:solidFill>
              </a:rPr>
              <a:t>Microb</a:t>
            </a:r>
            <a:r>
              <a:rPr lang="fr-FR" sz="1400" b="1" i="1" dirty="0">
                <a:solidFill>
                  <a:schemeClr val="accent2">
                    <a:lumMod val="75000"/>
                  </a:schemeClr>
                </a:solidFill>
              </a:rPr>
              <a:t> Infect 2007:13 284-290</a:t>
            </a:r>
          </a:p>
          <a:p>
            <a:pPr marL="446088" indent="-444500" eaLnBrk="1" hangingPunct="1">
              <a:lnSpc>
                <a:spcPct val="90000"/>
              </a:lnSpc>
              <a:spcBef>
                <a:spcPts val="300"/>
              </a:spcBef>
              <a:buClr>
                <a:srgbClr val="009999"/>
              </a:buClr>
              <a:buSzPct val="70000"/>
              <a:buFont typeface="Wingdings" pitchFamily="2" charset="2"/>
              <a:buNone/>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defRPr/>
            </a:pPr>
            <a:endParaRPr lang="fr-FR" sz="1400" dirty="0"/>
          </a:p>
          <a:p>
            <a:pPr marL="1292225" lvl="2" indent="-400050" eaLnBrk="1" hangingPunct="1">
              <a:lnSpc>
                <a:spcPct val="90000"/>
              </a:lnSpc>
              <a:spcBef>
                <a:spcPts val="350"/>
              </a:spcBef>
              <a:buClr>
                <a:srgbClr val="009999"/>
              </a:buClr>
              <a:buSzPct val="70000"/>
              <a:buFont typeface="Wingdings" pitchFamily="2" charset="2"/>
              <a:buNone/>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defRPr/>
            </a:pPr>
            <a:endParaRPr lang="fr-FR" sz="1600" dirty="0">
              <a:solidFill>
                <a:srgbClr val="FF6600"/>
              </a:solidFill>
            </a:endParaRPr>
          </a:p>
          <a:p>
            <a:pPr marL="885825" lvl="1" indent="-439738" eaLnBrk="1" hangingPunct="1">
              <a:lnSpc>
                <a:spcPct val="90000"/>
              </a:lnSpc>
              <a:spcBef>
                <a:spcPts val="300"/>
              </a:spcBef>
              <a:buSzPct val="65000"/>
              <a:buFontTx/>
              <a:buNone/>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defRPr/>
            </a:pPr>
            <a:endParaRPr lang="fr-FR" sz="1400" dirty="0"/>
          </a:p>
          <a:p>
            <a:pPr marL="885825" lvl="1" indent="-439738" eaLnBrk="1" hangingPunct="1">
              <a:lnSpc>
                <a:spcPct val="90000"/>
              </a:lnSpc>
              <a:spcBef>
                <a:spcPts val="300"/>
              </a:spcBef>
              <a:buSzPct val="65000"/>
              <a:buFontTx/>
              <a:buNone/>
              <a:tabLst>
                <a:tab pos="446088"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Lst>
              <a:defRPr/>
            </a:pPr>
            <a:endParaRPr lang="fr-FR" sz="1400" dirty="0"/>
          </a:p>
        </p:txBody>
      </p:sp>
      <p:sp>
        <p:nvSpPr>
          <p:cNvPr id="167939" name="Text Box 63">
            <a:extLst>
              <a:ext uri="{FF2B5EF4-FFF2-40B4-BE49-F238E27FC236}">
                <a16:creationId xmlns:a16="http://schemas.microsoft.com/office/drawing/2014/main" id="{703F47CF-D774-4DD8-8A84-7BD8B3953536}"/>
              </a:ext>
            </a:extLst>
          </p:cNvPr>
          <p:cNvSpPr txBox="1">
            <a:spLocks noChangeArrowheads="1"/>
          </p:cNvSpPr>
          <p:nvPr/>
        </p:nvSpPr>
        <p:spPr bwMode="auto">
          <a:xfrm>
            <a:off x="711200" y="5018088"/>
            <a:ext cx="5391150" cy="708025"/>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000" b="1">
                <a:solidFill>
                  <a:srgbClr val="CC3300"/>
                </a:solidFill>
              </a:rPr>
              <a:t>RE-EVALUATIONS 3-5 JOURS POUR DECISION </a:t>
            </a:r>
          </a:p>
        </p:txBody>
      </p:sp>
      <p:sp>
        <p:nvSpPr>
          <p:cNvPr id="167940" name="Text Box 63">
            <a:extLst>
              <a:ext uri="{FF2B5EF4-FFF2-40B4-BE49-F238E27FC236}">
                <a16:creationId xmlns:a16="http://schemas.microsoft.com/office/drawing/2014/main" id="{99784F71-1A39-4DD5-B261-6C33511212AD}"/>
              </a:ext>
            </a:extLst>
          </p:cNvPr>
          <p:cNvSpPr txBox="1">
            <a:spLocks noChangeArrowheads="1"/>
          </p:cNvSpPr>
          <p:nvPr/>
        </p:nvSpPr>
        <p:spPr bwMode="auto">
          <a:xfrm>
            <a:off x="711200" y="5688013"/>
            <a:ext cx="6894513" cy="1016000"/>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000" b="1">
                <a:solidFill>
                  <a:srgbClr val="CC3300"/>
                </a:solidFill>
              </a:rPr>
              <a:t>RE-EVALUATIONS LORS DE TRANSITIONS :</a:t>
            </a:r>
          </a:p>
          <a:p>
            <a:pPr eaLnBrk="1" hangingPunct="1">
              <a:spcBef>
                <a:spcPct val="0"/>
              </a:spcBef>
              <a:buFontTx/>
              <a:buNone/>
            </a:pPr>
            <a:r>
              <a:rPr lang="fr-FR" altLang="fr-FR" sz="2000" b="1">
                <a:solidFill>
                  <a:srgbClr val="CC3300"/>
                </a:solidFill>
              </a:rPr>
              <a:t>	Injectable / Voie orale</a:t>
            </a:r>
          </a:p>
          <a:p>
            <a:pPr eaLnBrk="1" hangingPunct="1">
              <a:spcBef>
                <a:spcPct val="0"/>
              </a:spcBef>
              <a:buFontTx/>
              <a:buNone/>
            </a:pPr>
            <a:r>
              <a:rPr lang="fr-FR" altLang="fr-FR" sz="2000" b="1">
                <a:solidFill>
                  <a:srgbClr val="CC3300"/>
                </a:solidFill>
              </a:rPr>
              <a:t>	Sortie d’hospitalisation</a:t>
            </a:r>
          </a:p>
        </p:txBody>
      </p:sp>
      <p:sp>
        <p:nvSpPr>
          <p:cNvPr id="167941" name="Freeform 7">
            <a:extLst>
              <a:ext uri="{FF2B5EF4-FFF2-40B4-BE49-F238E27FC236}">
                <a16:creationId xmlns:a16="http://schemas.microsoft.com/office/drawing/2014/main" id="{0C18566B-C3F4-470D-9BC9-EE25A169DC92}"/>
              </a:ext>
            </a:extLst>
          </p:cNvPr>
          <p:cNvSpPr>
            <a:spLocks noChangeArrowheads="1"/>
          </p:cNvSpPr>
          <p:nvPr/>
        </p:nvSpPr>
        <p:spPr bwMode="auto">
          <a:xfrm>
            <a:off x="8686800" y="933450"/>
            <a:ext cx="419100" cy="1306513"/>
          </a:xfrm>
          <a:custGeom>
            <a:avLst/>
            <a:gdLst>
              <a:gd name="T0" fmla="*/ 2147483646 w 263"/>
              <a:gd name="T1" fmla="*/ 2147483646 h 823"/>
              <a:gd name="T2" fmla="*/ 2147483646 w 263"/>
              <a:gd name="T3" fmla="*/ 2147483646 h 823"/>
              <a:gd name="T4" fmla="*/ 2147483646 w 263"/>
              <a:gd name="T5" fmla="*/ 2147483646 h 823"/>
              <a:gd name="T6" fmla="*/ 2147483646 w 263"/>
              <a:gd name="T7" fmla="*/ 2147483646 h 823"/>
              <a:gd name="T8" fmla="*/ 2147483646 w 263"/>
              <a:gd name="T9" fmla="*/ 2147483646 h 823"/>
              <a:gd name="T10" fmla="*/ 2147483646 w 263"/>
              <a:gd name="T11" fmla="*/ 2147483646 h 823"/>
              <a:gd name="T12" fmla="*/ 2147483646 w 263"/>
              <a:gd name="T13" fmla="*/ 2147483646 h 823"/>
              <a:gd name="T14" fmla="*/ 2147483646 w 263"/>
              <a:gd name="T15" fmla="*/ 2147483646 h 823"/>
              <a:gd name="T16" fmla="*/ 2147483646 w 263"/>
              <a:gd name="T17" fmla="*/ 2147483646 h 823"/>
              <a:gd name="T18" fmla="*/ 2147483646 w 263"/>
              <a:gd name="T19" fmla="*/ 2147483646 h 823"/>
              <a:gd name="T20" fmla="*/ 2147483646 w 263"/>
              <a:gd name="T21" fmla="*/ 2147483646 h 823"/>
              <a:gd name="T22" fmla="*/ 2147483646 w 263"/>
              <a:gd name="T23" fmla="*/ 2147483646 h 823"/>
              <a:gd name="T24" fmla="*/ 2147483646 w 263"/>
              <a:gd name="T25" fmla="*/ 2147483646 h 823"/>
              <a:gd name="T26" fmla="*/ 2147483646 w 263"/>
              <a:gd name="T27" fmla="*/ 2147483646 h 823"/>
              <a:gd name="T28" fmla="*/ 2147483646 w 263"/>
              <a:gd name="T29" fmla="*/ 2147483646 h 823"/>
              <a:gd name="T30" fmla="*/ 2147483646 w 263"/>
              <a:gd name="T31" fmla="*/ 2147483646 h 823"/>
              <a:gd name="T32" fmla="*/ 2147483646 w 263"/>
              <a:gd name="T33" fmla="*/ 2147483646 h 823"/>
              <a:gd name="T34" fmla="*/ 2147483646 w 263"/>
              <a:gd name="T35" fmla="*/ 2147483646 h 823"/>
              <a:gd name="T36" fmla="*/ 2147483646 w 263"/>
              <a:gd name="T37" fmla="*/ 2147483646 h 823"/>
              <a:gd name="T38" fmla="*/ 2147483646 w 263"/>
              <a:gd name="T39" fmla="*/ 2147483646 h 823"/>
              <a:gd name="T40" fmla="*/ 2147483646 w 263"/>
              <a:gd name="T41" fmla="*/ 2147483646 h 823"/>
              <a:gd name="T42" fmla="*/ 2147483646 w 263"/>
              <a:gd name="T43" fmla="*/ 2147483646 h 823"/>
              <a:gd name="T44" fmla="*/ 2147483646 w 263"/>
              <a:gd name="T45" fmla="*/ 2147483646 h 823"/>
              <a:gd name="T46" fmla="*/ 2147483646 w 263"/>
              <a:gd name="T47" fmla="*/ 2147483646 h 823"/>
              <a:gd name="T48" fmla="*/ 2147483646 w 263"/>
              <a:gd name="T49" fmla="*/ 2147483646 h 823"/>
              <a:gd name="T50" fmla="*/ 2147483646 w 263"/>
              <a:gd name="T51" fmla="*/ 2147483646 h 823"/>
              <a:gd name="T52" fmla="*/ 2147483646 w 263"/>
              <a:gd name="T53" fmla="*/ 2147483646 h 823"/>
              <a:gd name="T54" fmla="*/ 2147483646 w 263"/>
              <a:gd name="T55" fmla="*/ 2147483646 h 823"/>
              <a:gd name="T56" fmla="*/ 2147483646 w 263"/>
              <a:gd name="T57" fmla="*/ 2147483646 h 823"/>
              <a:gd name="T58" fmla="*/ 2147483646 w 263"/>
              <a:gd name="T59" fmla="*/ 2147483646 h 823"/>
              <a:gd name="T60" fmla="*/ 2147483646 w 263"/>
              <a:gd name="T61" fmla="*/ 2147483646 h 823"/>
              <a:gd name="T62" fmla="*/ 2147483646 w 263"/>
              <a:gd name="T63" fmla="*/ 2147483646 h 823"/>
              <a:gd name="T64" fmla="*/ 2147483646 w 263"/>
              <a:gd name="T65" fmla="*/ 2147483646 h 823"/>
              <a:gd name="T66" fmla="*/ 2147483646 w 263"/>
              <a:gd name="T67" fmla="*/ 2147483646 h 823"/>
              <a:gd name="T68" fmla="*/ 2147483646 w 263"/>
              <a:gd name="T69" fmla="*/ 2147483646 h 823"/>
              <a:gd name="T70" fmla="*/ 2147483646 w 263"/>
              <a:gd name="T71" fmla="*/ 2147483646 h 823"/>
              <a:gd name="T72" fmla="*/ 2147483646 w 263"/>
              <a:gd name="T73" fmla="*/ 2147483646 h 823"/>
              <a:gd name="T74" fmla="*/ 2147483646 w 263"/>
              <a:gd name="T75" fmla="*/ 2147483646 h 823"/>
              <a:gd name="T76" fmla="*/ 2147483646 w 263"/>
              <a:gd name="T77" fmla="*/ 2147483646 h 823"/>
              <a:gd name="T78" fmla="*/ 2147483646 w 263"/>
              <a:gd name="T79" fmla="*/ 2147483646 h 823"/>
              <a:gd name="T80" fmla="*/ 2147483646 w 263"/>
              <a:gd name="T81" fmla="*/ 2147483646 h 823"/>
              <a:gd name="T82" fmla="*/ 2147483646 w 263"/>
              <a:gd name="T83" fmla="*/ 2147483646 h 823"/>
              <a:gd name="T84" fmla="*/ 2147483646 w 263"/>
              <a:gd name="T85" fmla="*/ 2147483646 h 8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3" h="823">
                <a:moveTo>
                  <a:pt x="91" y="116"/>
                </a:moveTo>
                <a:cubicBezTo>
                  <a:pt x="87" y="106"/>
                  <a:pt x="68" y="87"/>
                  <a:pt x="64" y="74"/>
                </a:cubicBezTo>
                <a:cubicBezTo>
                  <a:pt x="60" y="61"/>
                  <a:pt x="60" y="49"/>
                  <a:pt x="64" y="38"/>
                </a:cubicBezTo>
                <a:cubicBezTo>
                  <a:pt x="68" y="27"/>
                  <a:pt x="77" y="10"/>
                  <a:pt x="88" y="5"/>
                </a:cubicBezTo>
                <a:cubicBezTo>
                  <a:pt x="99" y="0"/>
                  <a:pt x="122" y="1"/>
                  <a:pt x="133" y="5"/>
                </a:cubicBezTo>
                <a:cubicBezTo>
                  <a:pt x="144" y="9"/>
                  <a:pt x="152" y="22"/>
                  <a:pt x="157" y="32"/>
                </a:cubicBezTo>
                <a:cubicBezTo>
                  <a:pt x="162" y="42"/>
                  <a:pt x="164" y="54"/>
                  <a:pt x="163" y="65"/>
                </a:cubicBezTo>
                <a:cubicBezTo>
                  <a:pt x="162" y="76"/>
                  <a:pt x="152" y="87"/>
                  <a:pt x="151" y="98"/>
                </a:cubicBezTo>
                <a:cubicBezTo>
                  <a:pt x="150" y="109"/>
                  <a:pt x="152" y="124"/>
                  <a:pt x="157" y="130"/>
                </a:cubicBezTo>
                <a:cubicBezTo>
                  <a:pt x="162" y="136"/>
                  <a:pt x="174" y="131"/>
                  <a:pt x="184" y="134"/>
                </a:cubicBezTo>
                <a:cubicBezTo>
                  <a:pt x="194" y="137"/>
                  <a:pt x="207" y="141"/>
                  <a:pt x="216" y="151"/>
                </a:cubicBezTo>
                <a:cubicBezTo>
                  <a:pt x="225" y="161"/>
                  <a:pt x="236" y="184"/>
                  <a:pt x="241" y="197"/>
                </a:cubicBezTo>
                <a:cubicBezTo>
                  <a:pt x="246" y="210"/>
                  <a:pt x="244" y="216"/>
                  <a:pt x="244" y="227"/>
                </a:cubicBezTo>
                <a:cubicBezTo>
                  <a:pt x="244" y="238"/>
                  <a:pt x="244" y="257"/>
                  <a:pt x="244" y="266"/>
                </a:cubicBezTo>
                <a:cubicBezTo>
                  <a:pt x="244" y="275"/>
                  <a:pt x="246" y="278"/>
                  <a:pt x="247" y="284"/>
                </a:cubicBezTo>
                <a:cubicBezTo>
                  <a:pt x="248" y="290"/>
                  <a:pt x="251" y="296"/>
                  <a:pt x="252" y="302"/>
                </a:cubicBezTo>
                <a:cubicBezTo>
                  <a:pt x="253" y="308"/>
                  <a:pt x="256" y="314"/>
                  <a:pt x="256" y="323"/>
                </a:cubicBezTo>
                <a:cubicBezTo>
                  <a:pt x="256" y="332"/>
                  <a:pt x="253" y="348"/>
                  <a:pt x="253" y="359"/>
                </a:cubicBezTo>
                <a:cubicBezTo>
                  <a:pt x="253" y="370"/>
                  <a:pt x="255" y="383"/>
                  <a:pt x="256" y="392"/>
                </a:cubicBezTo>
                <a:cubicBezTo>
                  <a:pt x="257" y="401"/>
                  <a:pt x="262" y="404"/>
                  <a:pt x="262" y="413"/>
                </a:cubicBezTo>
                <a:cubicBezTo>
                  <a:pt x="262" y="422"/>
                  <a:pt x="263" y="438"/>
                  <a:pt x="259" y="449"/>
                </a:cubicBezTo>
                <a:cubicBezTo>
                  <a:pt x="255" y="460"/>
                  <a:pt x="245" y="478"/>
                  <a:pt x="238" y="482"/>
                </a:cubicBezTo>
                <a:cubicBezTo>
                  <a:pt x="231" y="486"/>
                  <a:pt x="220" y="482"/>
                  <a:pt x="217" y="473"/>
                </a:cubicBezTo>
                <a:cubicBezTo>
                  <a:pt x="214" y="464"/>
                  <a:pt x="222" y="442"/>
                  <a:pt x="222" y="430"/>
                </a:cubicBezTo>
                <a:cubicBezTo>
                  <a:pt x="222" y="418"/>
                  <a:pt x="217" y="411"/>
                  <a:pt x="214" y="401"/>
                </a:cubicBezTo>
                <a:cubicBezTo>
                  <a:pt x="211" y="391"/>
                  <a:pt x="207" y="381"/>
                  <a:pt x="205" y="370"/>
                </a:cubicBezTo>
                <a:cubicBezTo>
                  <a:pt x="203" y="359"/>
                  <a:pt x="202" y="346"/>
                  <a:pt x="202" y="334"/>
                </a:cubicBezTo>
                <a:cubicBezTo>
                  <a:pt x="202" y="322"/>
                  <a:pt x="204" y="308"/>
                  <a:pt x="205" y="299"/>
                </a:cubicBezTo>
                <a:cubicBezTo>
                  <a:pt x="206" y="290"/>
                  <a:pt x="207" y="280"/>
                  <a:pt x="205" y="278"/>
                </a:cubicBezTo>
                <a:cubicBezTo>
                  <a:pt x="203" y="276"/>
                  <a:pt x="194" y="278"/>
                  <a:pt x="192" y="286"/>
                </a:cubicBezTo>
                <a:cubicBezTo>
                  <a:pt x="190" y="294"/>
                  <a:pt x="189" y="314"/>
                  <a:pt x="190" y="329"/>
                </a:cubicBezTo>
                <a:cubicBezTo>
                  <a:pt x="191" y="344"/>
                  <a:pt x="193" y="354"/>
                  <a:pt x="196" y="374"/>
                </a:cubicBezTo>
                <a:cubicBezTo>
                  <a:pt x="199" y="394"/>
                  <a:pt x="206" y="426"/>
                  <a:pt x="210" y="448"/>
                </a:cubicBezTo>
                <a:cubicBezTo>
                  <a:pt x="214" y="470"/>
                  <a:pt x="221" y="488"/>
                  <a:pt x="222" y="506"/>
                </a:cubicBezTo>
                <a:cubicBezTo>
                  <a:pt x="223" y="524"/>
                  <a:pt x="218" y="541"/>
                  <a:pt x="217" y="554"/>
                </a:cubicBezTo>
                <a:cubicBezTo>
                  <a:pt x="216" y="567"/>
                  <a:pt x="218" y="571"/>
                  <a:pt x="217" y="583"/>
                </a:cubicBezTo>
                <a:cubicBezTo>
                  <a:pt x="216" y="595"/>
                  <a:pt x="214" y="605"/>
                  <a:pt x="211" y="626"/>
                </a:cubicBezTo>
                <a:cubicBezTo>
                  <a:pt x="208" y="647"/>
                  <a:pt x="194" y="689"/>
                  <a:pt x="196" y="710"/>
                </a:cubicBezTo>
                <a:cubicBezTo>
                  <a:pt x="198" y="731"/>
                  <a:pt x="218" y="739"/>
                  <a:pt x="223" y="752"/>
                </a:cubicBezTo>
                <a:cubicBezTo>
                  <a:pt x="228" y="765"/>
                  <a:pt x="230" y="779"/>
                  <a:pt x="229" y="788"/>
                </a:cubicBezTo>
                <a:cubicBezTo>
                  <a:pt x="228" y="797"/>
                  <a:pt x="225" y="805"/>
                  <a:pt x="220" y="806"/>
                </a:cubicBezTo>
                <a:cubicBezTo>
                  <a:pt x="215" y="807"/>
                  <a:pt x="206" y="797"/>
                  <a:pt x="199" y="791"/>
                </a:cubicBezTo>
                <a:cubicBezTo>
                  <a:pt x="192" y="785"/>
                  <a:pt x="187" y="776"/>
                  <a:pt x="178" y="770"/>
                </a:cubicBezTo>
                <a:cubicBezTo>
                  <a:pt x="169" y="764"/>
                  <a:pt x="150" y="764"/>
                  <a:pt x="145" y="755"/>
                </a:cubicBezTo>
                <a:cubicBezTo>
                  <a:pt x="140" y="746"/>
                  <a:pt x="149" y="727"/>
                  <a:pt x="151" y="716"/>
                </a:cubicBezTo>
                <a:cubicBezTo>
                  <a:pt x="153" y="705"/>
                  <a:pt x="158" y="696"/>
                  <a:pt x="157" y="686"/>
                </a:cubicBezTo>
                <a:cubicBezTo>
                  <a:pt x="156" y="676"/>
                  <a:pt x="146" y="666"/>
                  <a:pt x="145" y="653"/>
                </a:cubicBezTo>
                <a:cubicBezTo>
                  <a:pt x="144" y="640"/>
                  <a:pt x="150" y="619"/>
                  <a:pt x="150" y="605"/>
                </a:cubicBezTo>
                <a:cubicBezTo>
                  <a:pt x="150" y="591"/>
                  <a:pt x="150" y="580"/>
                  <a:pt x="148" y="568"/>
                </a:cubicBezTo>
                <a:cubicBezTo>
                  <a:pt x="146" y="556"/>
                  <a:pt x="140" y="549"/>
                  <a:pt x="139" y="535"/>
                </a:cubicBezTo>
                <a:cubicBezTo>
                  <a:pt x="138" y="521"/>
                  <a:pt x="147" y="483"/>
                  <a:pt x="145" y="482"/>
                </a:cubicBezTo>
                <a:cubicBezTo>
                  <a:pt x="143" y="481"/>
                  <a:pt x="132" y="511"/>
                  <a:pt x="127" y="527"/>
                </a:cubicBezTo>
                <a:cubicBezTo>
                  <a:pt x="122" y="543"/>
                  <a:pt x="115" y="564"/>
                  <a:pt x="115" y="578"/>
                </a:cubicBezTo>
                <a:cubicBezTo>
                  <a:pt x="115" y="592"/>
                  <a:pt x="123" y="602"/>
                  <a:pt x="124" y="614"/>
                </a:cubicBezTo>
                <a:cubicBezTo>
                  <a:pt x="125" y="626"/>
                  <a:pt x="122" y="640"/>
                  <a:pt x="121" y="653"/>
                </a:cubicBezTo>
                <a:cubicBezTo>
                  <a:pt x="120" y="666"/>
                  <a:pt x="118" y="676"/>
                  <a:pt x="118" y="692"/>
                </a:cubicBezTo>
                <a:cubicBezTo>
                  <a:pt x="118" y="708"/>
                  <a:pt x="125" y="739"/>
                  <a:pt x="121" y="752"/>
                </a:cubicBezTo>
                <a:cubicBezTo>
                  <a:pt x="117" y="765"/>
                  <a:pt x="100" y="762"/>
                  <a:pt x="91" y="773"/>
                </a:cubicBezTo>
                <a:cubicBezTo>
                  <a:pt x="82" y="784"/>
                  <a:pt x="72" y="813"/>
                  <a:pt x="64" y="818"/>
                </a:cubicBezTo>
                <a:cubicBezTo>
                  <a:pt x="56" y="823"/>
                  <a:pt x="47" y="813"/>
                  <a:pt x="43" y="806"/>
                </a:cubicBezTo>
                <a:cubicBezTo>
                  <a:pt x="39" y="799"/>
                  <a:pt x="36" y="784"/>
                  <a:pt x="40" y="773"/>
                </a:cubicBezTo>
                <a:cubicBezTo>
                  <a:pt x="44" y="762"/>
                  <a:pt x="66" y="756"/>
                  <a:pt x="70" y="742"/>
                </a:cubicBezTo>
                <a:cubicBezTo>
                  <a:pt x="74" y="728"/>
                  <a:pt x="63" y="705"/>
                  <a:pt x="61" y="691"/>
                </a:cubicBezTo>
                <a:cubicBezTo>
                  <a:pt x="59" y="677"/>
                  <a:pt x="58" y="666"/>
                  <a:pt x="58" y="655"/>
                </a:cubicBezTo>
                <a:cubicBezTo>
                  <a:pt x="58" y="644"/>
                  <a:pt x="59" y="640"/>
                  <a:pt x="58" y="626"/>
                </a:cubicBezTo>
                <a:cubicBezTo>
                  <a:pt x="57" y="612"/>
                  <a:pt x="54" y="592"/>
                  <a:pt x="52" y="569"/>
                </a:cubicBezTo>
                <a:cubicBezTo>
                  <a:pt x="50" y="546"/>
                  <a:pt x="42" y="518"/>
                  <a:pt x="43" y="487"/>
                </a:cubicBezTo>
                <a:cubicBezTo>
                  <a:pt x="44" y="456"/>
                  <a:pt x="54" y="406"/>
                  <a:pt x="58" y="382"/>
                </a:cubicBezTo>
                <a:cubicBezTo>
                  <a:pt x="62" y="358"/>
                  <a:pt x="66" y="355"/>
                  <a:pt x="67" y="341"/>
                </a:cubicBezTo>
                <a:cubicBezTo>
                  <a:pt x="68" y="327"/>
                  <a:pt x="65" y="306"/>
                  <a:pt x="64" y="295"/>
                </a:cubicBezTo>
                <a:cubicBezTo>
                  <a:pt x="63" y="284"/>
                  <a:pt x="65" y="276"/>
                  <a:pt x="63" y="274"/>
                </a:cubicBezTo>
                <a:cubicBezTo>
                  <a:pt x="61" y="272"/>
                  <a:pt x="54" y="275"/>
                  <a:pt x="52" y="284"/>
                </a:cubicBezTo>
                <a:cubicBezTo>
                  <a:pt x="50" y="293"/>
                  <a:pt x="52" y="315"/>
                  <a:pt x="52" y="326"/>
                </a:cubicBezTo>
                <a:cubicBezTo>
                  <a:pt x="52" y="337"/>
                  <a:pt x="52" y="345"/>
                  <a:pt x="51" y="353"/>
                </a:cubicBezTo>
                <a:cubicBezTo>
                  <a:pt x="50" y="361"/>
                  <a:pt x="45" y="365"/>
                  <a:pt x="43" y="377"/>
                </a:cubicBezTo>
                <a:cubicBezTo>
                  <a:pt x="41" y="389"/>
                  <a:pt x="38" y="408"/>
                  <a:pt x="37" y="428"/>
                </a:cubicBezTo>
                <a:cubicBezTo>
                  <a:pt x="36" y="448"/>
                  <a:pt x="41" y="488"/>
                  <a:pt x="37" y="497"/>
                </a:cubicBezTo>
                <a:cubicBezTo>
                  <a:pt x="33" y="506"/>
                  <a:pt x="18" y="495"/>
                  <a:pt x="13" y="482"/>
                </a:cubicBezTo>
                <a:cubicBezTo>
                  <a:pt x="8" y="469"/>
                  <a:pt x="6" y="435"/>
                  <a:pt x="4" y="416"/>
                </a:cubicBezTo>
                <a:cubicBezTo>
                  <a:pt x="2" y="397"/>
                  <a:pt x="1" y="387"/>
                  <a:pt x="1" y="368"/>
                </a:cubicBezTo>
                <a:cubicBezTo>
                  <a:pt x="1" y="349"/>
                  <a:pt x="0" y="321"/>
                  <a:pt x="1" y="299"/>
                </a:cubicBezTo>
                <a:cubicBezTo>
                  <a:pt x="2" y="277"/>
                  <a:pt x="1" y="254"/>
                  <a:pt x="4" y="236"/>
                </a:cubicBezTo>
                <a:cubicBezTo>
                  <a:pt x="7" y="218"/>
                  <a:pt x="13" y="201"/>
                  <a:pt x="19" y="188"/>
                </a:cubicBezTo>
                <a:cubicBezTo>
                  <a:pt x="25" y="175"/>
                  <a:pt x="35" y="162"/>
                  <a:pt x="43" y="155"/>
                </a:cubicBezTo>
                <a:cubicBezTo>
                  <a:pt x="51" y="148"/>
                  <a:pt x="62" y="146"/>
                  <a:pt x="70" y="143"/>
                </a:cubicBezTo>
                <a:cubicBezTo>
                  <a:pt x="78" y="140"/>
                  <a:pt x="90" y="140"/>
                  <a:pt x="93" y="136"/>
                </a:cubicBezTo>
                <a:cubicBezTo>
                  <a:pt x="96" y="132"/>
                  <a:pt x="91" y="120"/>
                  <a:pt x="91" y="116"/>
                </a:cubicBezTo>
                <a:close/>
              </a:path>
            </a:pathLst>
          </a:custGeom>
          <a:solidFill>
            <a:srgbClr val="0033CC"/>
          </a:solidFill>
          <a:ln w="12600">
            <a:solidFill>
              <a:srgbClr val="0033C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8" name="Rectangle 2">
            <a:extLst>
              <a:ext uri="{FF2B5EF4-FFF2-40B4-BE49-F238E27FC236}">
                <a16:creationId xmlns:a16="http://schemas.microsoft.com/office/drawing/2014/main" id="{20B47E70-773C-4D41-9B8D-F7008837F60E}"/>
              </a:ext>
            </a:extLst>
          </p:cNvPr>
          <p:cNvSpPr txBox="1">
            <a:spLocks noChangeArrowheads="1"/>
          </p:cNvSpPr>
          <p:nvPr/>
        </p:nvSpPr>
        <p:spPr>
          <a:xfrm>
            <a:off x="457200" y="203200"/>
            <a:ext cx="8229600" cy="730250"/>
          </a:xfrm>
          <a:prstGeom prst="rect">
            <a:avLst/>
          </a:prstGeom>
          <a:ln w="22225">
            <a:solidFill>
              <a:srgbClr val="FF6600"/>
            </a:solidFill>
          </a:ln>
        </p:spPr>
        <p:txBody>
          <a:bodyPr/>
          <a:lst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cs typeface="Arial" charset="0"/>
              </a:defRPr>
            </a:lvl2pPr>
            <a:lvl3pPr algn="ctr" rtl="0" eaLnBrk="0" fontAlgn="base" hangingPunct="0">
              <a:spcBef>
                <a:spcPct val="0"/>
              </a:spcBef>
              <a:spcAft>
                <a:spcPct val="0"/>
              </a:spcAft>
              <a:defRPr sz="4000" b="1">
                <a:solidFill>
                  <a:schemeClr val="tx2"/>
                </a:solidFill>
                <a:latin typeface="Arial" charset="0"/>
                <a:cs typeface="Arial" charset="0"/>
              </a:defRPr>
            </a:lvl3pPr>
            <a:lvl4pPr algn="ctr" rtl="0" eaLnBrk="0" fontAlgn="base" hangingPunct="0">
              <a:spcBef>
                <a:spcPct val="0"/>
              </a:spcBef>
              <a:spcAft>
                <a:spcPct val="0"/>
              </a:spcAft>
              <a:defRPr sz="4000" b="1">
                <a:solidFill>
                  <a:schemeClr val="tx2"/>
                </a:solidFill>
                <a:latin typeface="Arial" charset="0"/>
                <a:cs typeface="Arial" charset="0"/>
              </a:defRPr>
            </a:lvl4pPr>
            <a:lvl5pPr algn="ctr" rtl="0" eaLnBrk="0" fontAlgn="base" hangingPunct="0">
              <a:spcBef>
                <a:spcPct val="0"/>
              </a:spcBef>
              <a:spcAft>
                <a:spcPct val="0"/>
              </a:spcAft>
              <a:defRPr sz="4000" b="1">
                <a:solidFill>
                  <a:schemeClr val="tx2"/>
                </a:solidFill>
                <a:latin typeface="Arial" charset="0"/>
                <a:cs typeface="Arial" charset="0"/>
              </a:defRPr>
            </a:lvl5pPr>
            <a:lvl6pPr marL="457200" algn="ctr" rtl="0" fontAlgn="base">
              <a:spcBef>
                <a:spcPct val="0"/>
              </a:spcBef>
              <a:spcAft>
                <a:spcPct val="0"/>
              </a:spcAft>
              <a:defRPr sz="4000" b="1">
                <a:solidFill>
                  <a:schemeClr val="tx2"/>
                </a:solidFill>
                <a:latin typeface="Arial" charset="0"/>
                <a:cs typeface="Arial" charset="0"/>
              </a:defRPr>
            </a:lvl6pPr>
            <a:lvl7pPr marL="914400" algn="ctr" rtl="0" fontAlgn="base">
              <a:spcBef>
                <a:spcPct val="0"/>
              </a:spcBef>
              <a:spcAft>
                <a:spcPct val="0"/>
              </a:spcAft>
              <a:defRPr sz="4000" b="1">
                <a:solidFill>
                  <a:schemeClr val="tx2"/>
                </a:solidFill>
                <a:latin typeface="Arial" charset="0"/>
                <a:cs typeface="Arial" charset="0"/>
              </a:defRPr>
            </a:lvl7pPr>
            <a:lvl8pPr marL="1371600" algn="ctr" rtl="0" fontAlgn="base">
              <a:spcBef>
                <a:spcPct val="0"/>
              </a:spcBef>
              <a:spcAft>
                <a:spcPct val="0"/>
              </a:spcAft>
              <a:defRPr sz="4000" b="1">
                <a:solidFill>
                  <a:schemeClr val="tx2"/>
                </a:solidFill>
                <a:latin typeface="Arial" charset="0"/>
                <a:cs typeface="Arial" charset="0"/>
              </a:defRPr>
            </a:lvl8pPr>
            <a:lvl9pPr marL="1828800" algn="ctr" rtl="0" fontAlgn="base">
              <a:spcBef>
                <a:spcPct val="0"/>
              </a:spcBef>
              <a:spcAft>
                <a:spcPct val="0"/>
              </a:spcAft>
              <a:defRPr sz="4000" b="1">
                <a:solidFill>
                  <a:schemeClr val="tx2"/>
                </a:solidFill>
                <a:latin typeface="Arial" charset="0"/>
                <a:cs typeface="Arial" charset="0"/>
              </a:defRPr>
            </a:lvl9pPr>
          </a:lstStyle>
          <a:p>
            <a:pPr eaLnBrk="1" hangingPunct="1">
              <a:defRPr/>
            </a:pPr>
            <a:r>
              <a:rPr lang="fr-FR" sz="3600" kern="0" dirty="0"/>
              <a:t>Durée de l’antibiothérapie</a:t>
            </a:r>
          </a:p>
        </p:txBody>
      </p:sp>
      <p:sp>
        <p:nvSpPr>
          <p:cNvPr id="167943" name="Rectangle 6">
            <a:extLst>
              <a:ext uri="{FF2B5EF4-FFF2-40B4-BE49-F238E27FC236}">
                <a16:creationId xmlns:a16="http://schemas.microsoft.com/office/drawing/2014/main" id="{765947A0-61BA-4F39-BBFE-42ACC18E8E3D}"/>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F0B2B215-0478-45AE-8D7B-8843475CF9F0}" type="slidenum">
              <a:rPr lang="fr-FR" altLang="fr-FR" sz="1400">
                <a:ea typeface="ＭＳ Ｐゴシック" panose="020B0600070205080204" pitchFamily="34" charset="-128"/>
              </a:rPr>
              <a:pPr algn="r" eaLnBrk="1" hangingPunct="1">
                <a:spcBef>
                  <a:spcPct val="0"/>
                </a:spcBef>
                <a:buFontTx/>
                <a:buNone/>
              </a:pPr>
              <a:t>68</a:t>
            </a:fld>
            <a:endParaRPr lang="fr-FR" altLang="fr-FR" sz="1400">
              <a:ea typeface="ＭＳ Ｐゴシック" panose="020B0600070205080204" pitchFamily="34" charset="-128"/>
            </a:endParaRP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317E5CB4-89CD-4312-8DBE-36B16850B704}"/>
              </a:ext>
            </a:extLst>
          </p:cNvPr>
          <p:cNvSpPr>
            <a:spLocks noGrp="1" noChangeArrowheads="1"/>
          </p:cNvSpPr>
          <p:nvPr>
            <p:ph type="title"/>
          </p:nvPr>
        </p:nvSpPr>
        <p:spPr>
          <a:xfrm>
            <a:off x="457200" y="522288"/>
            <a:ext cx="8229600" cy="647700"/>
          </a:xfrm>
        </p:spPr>
        <p:txBody>
          <a:bodyPr/>
          <a:lstStyle/>
          <a:p>
            <a:pPr eaLnBrk="1" hangingPunct="1"/>
            <a:r>
              <a:rPr lang="fr-FR" altLang="fr-FR" sz="3600"/>
              <a:t>Thérapeutiques adjuvantes</a:t>
            </a:r>
          </a:p>
        </p:txBody>
      </p:sp>
      <p:sp>
        <p:nvSpPr>
          <p:cNvPr id="169987" name="Rectangle 3">
            <a:extLst>
              <a:ext uri="{FF2B5EF4-FFF2-40B4-BE49-F238E27FC236}">
                <a16:creationId xmlns:a16="http://schemas.microsoft.com/office/drawing/2014/main" id="{2AC9E2DF-B2F3-4B72-80AC-EB2558F5E6A2}"/>
              </a:ext>
            </a:extLst>
          </p:cNvPr>
          <p:cNvSpPr>
            <a:spLocks noGrp="1" noChangeArrowheads="1"/>
          </p:cNvSpPr>
          <p:nvPr>
            <p:ph type="body" idx="1"/>
          </p:nvPr>
        </p:nvSpPr>
        <p:spPr>
          <a:xfrm>
            <a:off x="457200" y="1447800"/>
            <a:ext cx="8229600" cy="4525963"/>
          </a:xfrm>
        </p:spPr>
        <p:txBody>
          <a:bodyPr/>
          <a:lstStyle/>
          <a:p>
            <a:pPr eaLnBrk="1" hangingPunct="1"/>
            <a:r>
              <a:rPr lang="fr-FR" altLang="fr-FR">
                <a:solidFill>
                  <a:schemeClr val="accent2"/>
                </a:solidFill>
              </a:rPr>
              <a:t>Augmenter la diurèse</a:t>
            </a:r>
          </a:p>
          <a:p>
            <a:pPr lvl="1" eaLnBrk="1" hangingPunct="1"/>
            <a:r>
              <a:rPr lang="fr-FR" altLang="fr-FR"/>
              <a:t>Inefficace pour les biophases tissulaires</a:t>
            </a:r>
          </a:p>
          <a:p>
            <a:pPr lvl="1" eaLnBrk="1" hangingPunct="1"/>
            <a:r>
              <a:rPr lang="fr-FR" altLang="fr-FR"/>
              <a:t>Dilution des urines</a:t>
            </a:r>
          </a:p>
          <a:p>
            <a:pPr lvl="2" eaLnBrk="1" hangingPunct="1"/>
            <a:r>
              <a:rPr lang="fr-FR" altLang="fr-FR"/>
              <a:t>Réduction de la concentration en AB</a:t>
            </a:r>
          </a:p>
          <a:p>
            <a:pPr lvl="2" eaLnBrk="1" hangingPunct="1"/>
            <a:r>
              <a:rPr lang="fr-FR" altLang="fr-FR"/>
              <a:t>Réduction du pouvoir antibactérien de l’urine</a:t>
            </a:r>
          </a:p>
          <a:p>
            <a:pPr eaLnBrk="1" hangingPunct="1"/>
            <a:r>
              <a:rPr lang="fr-FR" altLang="fr-FR">
                <a:solidFill>
                  <a:schemeClr val="accent2"/>
                </a:solidFill>
              </a:rPr>
              <a:t>pH des urines</a:t>
            </a:r>
          </a:p>
          <a:p>
            <a:pPr lvl="1" eaLnBrk="1" hangingPunct="1"/>
            <a:r>
              <a:rPr lang="fr-FR" altLang="fr-FR"/>
              <a:t>Pas d’évidence de l’intérêt de modifier le pH urinaire</a:t>
            </a:r>
          </a:p>
          <a:p>
            <a:pPr eaLnBrk="1" hangingPunct="1"/>
            <a:endParaRPr lang="fr-FR" altLang="fr-FR"/>
          </a:p>
        </p:txBody>
      </p:sp>
      <p:sp>
        <p:nvSpPr>
          <p:cNvPr id="169988" name="Rectangle 6">
            <a:extLst>
              <a:ext uri="{FF2B5EF4-FFF2-40B4-BE49-F238E27FC236}">
                <a16:creationId xmlns:a16="http://schemas.microsoft.com/office/drawing/2014/main" id="{C1346211-41D7-4AA7-8ADC-36C99C8F8967}"/>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37826CE1-2D54-4330-A9D1-EBADB39946D9}" type="slidenum">
              <a:rPr lang="fr-FR" altLang="fr-FR" sz="1400">
                <a:ea typeface="ＭＳ Ｐゴシック" panose="020B0600070205080204" pitchFamily="34" charset="-128"/>
              </a:rPr>
              <a:pPr algn="r" eaLnBrk="1" hangingPunct="1">
                <a:spcBef>
                  <a:spcPct val="0"/>
                </a:spcBef>
                <a:buFontTx/>
                <a:buNone/>
              </a:pPr>
              <a:t>69</a:t>
            </a:fld>
            <a:endParaRPr lang="fr-FR" altLang="fr-FR" sz="1400">
              <a:ea typeface="ＭＳ Ｐゴシック" panose="020B0600070205080204"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Oval 2">
            <a:extLst>
              <a:ext uri="{FF2B5EF4-FFF2-40B4-BE49-F238E27FC236}">
                <a16:creationId xmlns:a16="http://schemas.microsoft.com/office/drawing/2014/main" id="{D0257367-7DA5-46BC-871F-50C0B39AD62D}"/>
              </a:ext>
            </a:extLst>
          </p:cNvPr>
          <p:cNvSpPr>
            <a:spLocks noChangeArrowheads="1"/>
          </p:cNvSpPr>
          <p:nvPr/>
        </p:nvSpPr>
        <p:spPr bwMode="auto">
          <a:xfrm>
            <a:off x="60325" y="5391150"/>
            <a:ext cx="2711450" cy="1341438"/>
          </a:xfrm>
          <a:prstGeom prst="ellipse">
            <a:avLst/>
          </a:prstGeom>
          <a:solidFill>
            <a:srgbClr val="CCFF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600"/>
          </a:p>
        </p:txBody>
      </p:sp>
      <p:sp>
        <p:nvSpPr>
          <p:cNvPr id="615427" name="Oval 3">
            <a:extLst>
              <a:ext uri="{FF2B5EF4-FFF2-40B4-BE49-F238E27FC236}">
                <a16:creationId xmlns:a16="http://schemas.microsoft.com/office/drawing/2014/main" id="{1837CE42-64E3-4D6F-9406-E2BA74B3FD24}"/>
              </a:ext>
            </a:extLst>
          </p:cNvPr>
          <p:cNvSpPr>
            <a:spLocks noChangeArrowheads="1"/>
          </p:cNvSpPr>
          <p:nvPr/>
        </p:nvSpPr>
        <p:spPr bwMode="auto">
          <a:xfrm>
            <a:off x="60325" y="3660775"/>
            <a:ext cx="2711450" cy="1341438"/>
          </a:xfrm>
          <a:prstGeom prst="ellipse">
            <a:avLst/>
          </a:prstGeom>
          <a:solidFill>
            <a:srgbClr val="CCFF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600"/>
          </a:p>
        </p:txBody>
      </p:sp>
      <p:sp>
        <p:nvSpPr>
          <p:cNvPr id="615428" name="Oval 4">
            <a:extLst>
              <a:ext uri="{FF2B5EF4-FFF2-40B4-BE49-F238E27FC236}">
                <a16:creationId xmlns:a16="http://schemas.microsoft.com/office/drawing/2014/main" id="{7B962BFC-DE1B-405C-814A-CB5EB1158B98}"/>
              </a:ext>
            </a:extLst>
          </p:cNvPr>
          <p:cNvSpPr>
            <a:spLocks noChangeArrowheads="1"/>
          </p:cNvSpPr>
          <p:nvPr/>
        </p:nvSpPr>
        <p:spPr bwMode="auto">
          <a:xfrm>
            <a:off x="161925" y="1000125"/>
            <a:ext cx="2711450" cy="1341438"/>
          </a:xfrm>
          <a:prstGeom prst="ellipse">
            <a:avLst/>
          </a:prstGeom>
          <a:solidFill>
            <a:srgbClr val="CCFF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fr-FR" altLang="fr-FR" sz="1600"/>
          </a:p>
        </p:txBody>
      </p:sp>
      <p:sp>
        <p:nvSpPr>
          <p:cNvPr id="52229" name="Rectangle 5">
            <a:extLst>
              <a:ext uri="{FF2B5EF4-FFF2-40B4-BE49-F238E27FC236}">
                <a16:creationId xmlns:a16="http://schemas.microsoft.com/office/drawing/2014/main" id="{F76FE66A-E868-4349-AF8F-CD9E04BA6424}"/>
              </a:ext>
            </a:extLst>
          </p:cNvPr>
          <p:cNvSpPr>
            <a:spLocks noGrp="1" noChangeArrowheads="1"/>
          </p:cNvSpPr>
          <p:nvPr>
            <p:ph type="title"/>
          </p:nvPr>
        </p:nvSpPr>
        <p:spPr>
          <a:xfrm>
            <a:off x="504825" y="141288"/>
            <a:ext cx="8229600" cy="647700"/>
          </a:xfrm>
        </p:spPr>
        <p:txBody>
          <a:bodyPr/>
          <a:lstStyle/>
          <a:p>
            <a:pPr eaLnBrk="1" hangingPunct="1"/>
            <a:r>
              <a:rPr lang="fr-FR" altLang="fr-FR" sz="3600"/>
              <a:t>Antibiothérapie des ITU </a:t>
            </a:r>
          </a:p>
        </p:txBody>
      </p:sp>
      <p:sp>
        <p:nvSpPr>
          <p:cNvPr id="52230" name="AutoShape 6">
            <a:extLst>
              <a:ext uri="{FF2B5EF4-FFF2-40B4-BE49-F238E27FC236}">
                <a16:creationId xmlns:a16="http://schemas.microsoft.com/office/drawing/2014/main" id="{248178DE-2D00-4845-969E-1F1C7B240050}"/>
              </a:ext>
            </a:extLst>
          </p:cNvPr>
          <p:cNvSpPr>
            <a:spLocks noChangeArrowheads="1"/>
          </p:cNvSpPr>
          <p:nvPr/>
        </p:nvSpPr>
        <p:spPr bwMode="auto">
          <a:xfrm>
            <a:off x="1176338" y="2413000"/>
            <a:ext cx="6816725" cy="873125"/>
          </a:xfrm>
          <a:prstGeom prst="rtTriangl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t>Informations </a:t>
            </a:r>
            <a:r>
              <a:rPr lang="fr-FR" altLang="fr-FR" sz="1600" i="1"/>
              <a:t>a priori</a:t>
            </a:r>
          </a:p>
        </p:txBody>
      </p:sp>
      <p:sp>
        <p:nvSpPr>
          <p:cNvPr id="52231" name="AutoShape 7">
            <a:extLst>
              <a:ext uri="{FF2B5EF4-FFF2-40B4-BE49-F238E27FC236}">
                <a16:creationId xmlns:a16="http://schemas.microsoft.com/office/drawing/2014/main" id="{743D2593-C2AA-41E0-949A-111F49D8BCA2}"/>
              </a:ext>
            </a:extLst>
          </p:cNvPr>
          <p:cNvSpPr>
            <a:spLocks noChangeArrowheads="1"/>
          </p:cNvSpPr>
          <p:nvPr/>
        </p:nvSpPr>
        <p:spPr bwMode="auto">
          <a:xfrm flipH="1" flipV="1">
            <a:off x="1193800" y="2216150"/>
            <a:ext cx="6816725" cy="873125"/>
          </a:xfrm>
          <a:prstGeom prst="rtTriangl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fr-FR" altLang="fr-FR" sz="1600"/>
          </a:p>
        </p:txBody>
      </p:sp>
      <p:sp>
        <p:nvSpPr>
          <p:cNvPr id="52232" name="Rectangle 8">
            <a:extLst>
              <a:ext uri="{FF2B5EF4-FFF2-40B4-BE49-F238E27FC236}">
                <a16:creationId xmlns:a16="http://schemas.microsoft.com/office/drawing/2014/main" id="{86535C99-C462-4F3E-AE81-4FF028728DCA}"/>
              </a:ext>
            </a:extLst>
          </p:cNvPr>
          <p:cNvSpPr>
            <a:spLocks noChangeArrowheads="1"/>
          </p:cNvSpPr>
          <p:nvPr/>
        </p:nvSpPr>
        <p:spPr bwMode="auto">
          <a:xfrm>
            <a:off x="303213" y="1035050"/>
            <a:ext cx="23622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fr-FR" altLang="fr-FR" sz="3600">
                <a:solidFill>
                  <a:srgbClr val="FF0000"/>
                </a:solidFill>
              </a:rPr>
              <a:t>empirique</a:t>
            </a:r>
          </a:p>
        </p:txBody>
      </p:sp>
      <p:sp>
        <p:nvSpPr>
          <p:cNvPr id="52233" name="Rectangle 9">
            <a:extLst>
              <a:ext uri="{FF2B5EF4-FFF2-40B4-BE49-F238E27FC236}">
                <a16:creationId xmlns:a16="http://schemas.microsoft.com/office/drawing/2014/main" id="{03EB818A-24ED-4295-B1CA-8195B0DF4FBF}"/>
              </a:ext>
            </a:extLst>
          </p:cNvPr>
          <p:cNvSpPr>
            <a:spLocks noChangeArrowheads="1"/>
          </p:cNvSpPr>
          <p:nvPr/>
        </p:nvSpPr>
        <p:spPr bwMode="auto">
          <a:xfrm>
            <a:off x="6884988" y="1162050"/>
            <a:ext cx="1820862"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fr-FR" altLang="fr-FR" sz="3600">
                <a:solidFill>
                  <a:srgbClr val="FF0000"/>
                </a:solidFill>
              </a:rPr>
              <a:t>dirigée</a:t>
            </a:r>
          </a:p>
        </p:txBody>
      </p:sp>
      <p:sp>
        <p:nvSpPr>
          <p:cNvPr id="52234" name="Rectangle 10">
            <a:extLst>
              <a:ext uri="{FF2B5EF4-FFF2-40B4-BE49-F238E27FC236}">
                <a16:creationId xmlns:a16="http://schemas.microsoft.com/office/drawing/2014/main" id="{DF847588-1566-442B-9B20-FF2F7B1C0B52}"/>
              </a:ext>
            </a:extLst>
          </p:cNvPr>
          <p:cNvSpPr>
            <a:spLocks noChangeArrowheads="1"/>
          </p:cNvSpPr>
          <p:nvPr/>
        </p:nvSpPr>
        <p:spPr bwMode="auto">
          <a:xfrm>
            <a:off x="303213" y="1457325"/>
            <a:ext cx="2633662"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fr-FR" altLang="fr-FR" sz="3600">
                <a:solidFill>
                  <a:srgbClr val="FF0000"/>
                </a:solidFill>
              </a:rPr>
              <a:t>probabiliste</a:t>
            </a:r>
          </a:p>
        </p:txBody>
      </p:sp>
      <p:sp>
        <p:nvSpPr>
          <p:cNvPr id="52235" name="Text Box 11">
            <a:extLst>
              <a:ext uri="{FF2B5EF4-FFF2-40B4-BE49-F238E27FC236}">
                <a16:creationId xmlns:a16="http://schemas.microsoft.com/office/drawing/2014/main" id="{F9604F3A-60C1-44C8-81D4-CC8B2CDACB91}"/>
              </a:ext>
            </a:extLst>
          </p:cNvPr>
          <p:cNvSpPr txBox="1">
            <a:spLocks noChangeArrowheads="1"/>
          </p:cNvSpPr>
          <p:nvPr/>
        </p:nvSpPr>
        <p:spPr bwMode="auto">
          <a:xfrm>
            <a:off x="4987925" y="2305050"/>
            <a:ext cx="2365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600"/>
              <a:t>Informations </a:t>
            </a:r>
            <a:r>
              <a:rPr lang="fr-FR" altLang="fr-FR" sz="1600" i="1"/>
              <a:t>a posteriori</a:t>
            </a:r>
          </a:p>
        </p:txBody>
      </p:sp>
      <p:sp>
        <p:nvSpPr>
          <p:cNvPr id="52236" name="Rectangle 12">
            <a:extLst>
              <a:ext uri="{FF2B5EF4-FFF2-40B4-BE49-F238E27FC236}">
                <a16:creationId xmlns:a16="http://schemas.microsoft.com/office/drawing/2014/main" id="{9C57D33D-03CA-4CEA-97A8-E104CC75ECAC}"/>
              </a:ext>
            </a:extLst>
          </p:cNvPr>
          <p:cNvSpPr>
            <a:spLocks noChangeArrowheads="1"/>
          </p:cNvSpPr>
          <p:nvPr/>
        </p:nvSpPr>
        <p:spPr bwMode="auto">
          <a:xfrm>
            <a:off x="3611563" y="1162050"/>
            <a:ext cx="2801937"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fr-FR" altLang="fr-FR" sz="3600">
                <a:solidFill>
                  <a:srgbClr val="FF0000"/>
                </a:solidFill>
              </a:rPr>
              <a:t>semi-dirigée</a:t>
            </a:r>
          </a:p>
        </p:txBody>
      </p:sp>
      <p:sp>
        <p:nvSpPr>
          <p:cNvPr id="615437" name="Text Box 13">
            <a:extLst>
              <a:ext uri="{FF2B5EF4-FFF2-40B4-BE49-F238E27FC236}">
                <a16:creationId xmlns:a16="http://schemas.microsoft.com/office/drawing/2014/main" id="{ECD7403B-0D08-466C-9549-786FF800F17F}"/>
              </a:ext>
            </a:extLst>
          </p:cNvPr>
          <p:cNvSpPr txBox="1">
            <a:spLocks noChangeArrowheads="1"/>
          </p:cNvSpPr>
          <p:nvPr/>
        </p:nvSpPr>
        <p:spPr bwMode="auto">
          <a:xfrm>
            <a:off x="2976563" y="3378200"/>
            <a:ext cx="44037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400" b="1">
                <a:solidFill>
                  <a:schemeClr val="accent2"/>
                </a:solidFill>
              </a:rPr>
              <a:t>Nature de l’agent étiologique</a:t>
            </a:r>
          </a:p>
        </p:txBody>
      </p:sp>
      <p:sp>
        <p:nvSpPr>
          <p:cNvPr id="615438" name="Text Box 14">
            <a:extLst>
              <a:ext uri="{FF2B5EF4-FFF2-40B4-BE49-F238E27FC236}">
                <a16:creationId xmlns:a16="http://schemas.microsoft.com/office/drawing/2014/main" id="{995F813E-1284-4B80-A496-3B3E8ACAD4AB}"/>
              </a:ext>
            </a:extLst>
          </p:cNvPr>
          <p:cNvSpPr txBox="1">
            <a:spLocks noChangeArrowheads="1"/>
          </p:cNvSpPr>
          <p:nvPr/>
        </p:nvSpPr>
        <p:spPr bwMode="auto">
          <a:xfrm>
            <a:off x="331788" y="4135438"/>
            <a:ext cx="2103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Epidémiologie</a:t>
            </a:r>
          </a:p>
        </p:txBody>
      </p:sp>
      <p:sp>
        <p:nvSpPr>
          <p:cNvPr id="615439" name="Text Box 15">
            <a:extLst>
              <a:ext uri="{FF2B5EF4-FFF2-40B4-BE49-F238E27FC236}">
                <a16:creationId xmlns:a16="http://schemas.microsoft.com/office/drawing/2014/main" id="{06633F5D-F648-498F-9BB7-95139C468774}"/>
              </a:ext>
            </a:extLst>
          </p:cNvPr>
          <p:cNvSpPr txBox="1">
            <a:spLocks noChangeArrowheads="1"/>
          </p:cNvSpPr>
          <p:nvPr/>
        </p:nvSpPr>
        <p:spPr bwMode="auto">
          <a:xfrm>
            <a:off x="6846888" y="4135438"/>
            <a:ext cx="1897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Identification</a:t>
            </a:r>
          </a:p>
        </p:txBody>
      </p:sp>
      <p:sp>
        <p:nvSpPr>
          <p:cNvPr id="615440" name="Text Box 16">
            <a:extLst>
              <a:ext uri="{FF2B5EF4-FFF2-40B4-BE49-F238E27FC236}">
                <a16:creationId xmlns:a16="http://schemas.microsoft.com/office/drawing/2014/main" id="{76FEFF48-D7C9-489D-B623-7ABE46950A77}"/>
              </a:ext>
            </a:extLst>
          </p:cNvPr>
          <p:cNvSpPr txBox="1">
            <a:spLocks noChangeArrowheads="1"/>
          </p:cNvSpPr>
          <p:nvPr/>
        </p:nvSpPr>
        <p:spPr bwMode="auto">
          <a:xfrm>
            <a:off x="3609975" y="4133850"/>
            <a:ext cx="280352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2400"/>
              <a:t>EBU</a:t>
            </a:r>
          </a:p>
          <a:p>
            <a:pPr algn="ctr" eaLnBrk="1" hangingPunct="1">
              <a:spcBef>
                <a:spcPct val="0"/>
              </a:spcBef>
              <a:buFontTx/>
              <a:buNone/>
            </a:pPr>
            <a:r>
              <a:rPr lang="fr-FR" altLang="fr-FR" sz="2400"/>
              <a:t>coloration de Gram</a:t>
            </a:r>
          </a:p>
        </p:txBody>
      </p:sp>
      <p:sp>
        <p:nvSpPr>
          <p:cNvPr id="615441" name="Text Box 17">
            <a:extLst>
              <a:ext uri="{FF2B5EF4-FFF2-40B4-BE49-F238E27FC236}">
                <a16:creationId xmlns:a16="http://schemas.microsoft.com/office/drawing/2014/main" id="{48E30A86-CA62-4697-A3F6-A22F15448FE1}"/>
              </a:ext>
            </a:extLst>
          </p:cNvPr>
          <p:cNvSpPr txBox="1">
            <a:spLocks noChangeArrowheads="1"/>
          </p:cNvSpPr>
          <p:nvPr/>
        </p:nvSpPr>
        <p:spPr bwMode="auto">
          <a:xfrm>
            <a:off x="2738438" y="5110163"/>
            <a:ext cx="496411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400" b="1">
                <a:solidFill>
                  <a:srgbClr val="990000"/>
                </a:solidFill>
              </a:rPr>
              <a:t>Sensibilité de l’agent étiologique</a:t>
            </a:r>
          </a:p>
        </p:txBody>
      </p:sp>
      <p:sp>
        <p:nvSpPr>
          <p:cNvPr id="615442" name="Text Box 18">
            <a:extLst>
              <a:ext uri="{FF2B5EF4-FFF2-40B4-BE49-F238E27FC236}">
                <a16:creationId xmlns:a16="http://schemas.microsoft.com/office/drawing/2014/main" id="{8341D0F4-12E9-42EA-870B-F24A079C5C96}"/>
              </a:ext>
            </a:extLst>
          </p:cNvPr>
          <p:cNvSpPr txBox="1">
            <a:spLocks noChangeArrowheads="1"/>
          </p:cNvSpPr>
          <p:nvPr/>
        </p:nvSpPr>
        <p:spPr bwMode="auto">
          <a:xfrm>
            <a:off x="331788" y="5886450"/>
            <a:ext cx="2103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Epidémiologie</a:t>
            </a:r>
          </a:p>
        </p:txBody>
      </p:sp>
      <p:sp>
        <p:nvSpPr>
          <p:cNvPr id="615443" name="Text Box 19">
            <a:extLst>
              <a:ext uri="{FF2B5EF4-FFF2-40B4-BE49-F238E27FC236}">
                <a16:creationId xmlns:a16="http://schemas.microsoft.com/office/drawing/2014/main" id="{52ED795F-B371-4CD8-96FA-BD2B840942CF}"/>
              </a:ext>
            </a:extLst>
          </p:cNvPr>
          <p:cNvSpPr txBox="1">
            <a:spLocks noChangeArrowheads="1"/>
          </p:cNvSpPr>
          <p:nvPr/>
        </p:nvSpPr>
        <p:spPr bwMode="auto">
          <a:xfrm>
            <a:off x="6678613" y="5886450"/>
            <a:ext cx="2236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400"/>
              <a:t>Antibiogramme</a:t>
            </a:r>
          </a:p>
        </p:txBody>
      </p:sp>
      <p:sp>
        <p:nvSpPr>
          <p:cNvPr id="52244" name="Rectangle 6">
            <a:extLst>
              <a:ext uri="{FF2B5EF4-FFF2-40B4-BE49-F238E27FC236}">
                <a16:creationId xmlns:a16="http://schemas.microsoft.com/office/drawing/2014/main" id="{AE914A44-55A3-433A-A273-2801FFF5D284}"/>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D9525AAA-8396-47F1-A1B8-E35135884CDE}" type="slidenum">
              <a:rPr lang="fr-FR" altLang="fr-FR" sz="1400">
                <a:ea typeface="ＭＳ Ｐゴシック" panose="020B0600070205080204" pitchFamily="34" charset="-128"/>
              </a:rPr>
              <a:pPr algn="r" eaLnBrk="1" hangingPunct="1">
                <a:spcBef>
                  <a:spcPct val="0"/>
                </a:spcBef>
                <a:buFontTx/>
                <a:buNone/>
              </a:pPr>
              <a:t>7</a:t>
            </a:fld>
            <a:endParaRPr lang="fr-FR" altLang="fr-FR" sz="140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5438"/>
                                        </p:tgtEl>
                                        <p:attrNameLst>
                                          <p:attrName>style.visibility</p:attrName>
                                        </p:attrNameLst>
                                      </p:cBhvr>
                                      <p:to>
                                        <p:strVal val="visible"/>
                                      </p:to>
                                    </p:set>
                                    <p:anim calcmode="lin" valueType="num">
                                      <p:cBhvr additive="base">
                                        <p:cTn id="7" dur="500" fill="hold"/>
                                        <p:tgtEl>
                                          <p:spTgt spid="615438"/>
                                        </p:tgtEl>
                                        <p:attrNameLst>
                                          <p:attrName>ppt_x</p:attrName>
                                        </p:attrNameLst>
                                      </p:cBhvr>
                                      <p:tavLst>
                                        <p:tav tm="0">
                                          <p:val>
                                            <p:strVal val="#ppt_x"/>
                                          </p:val>
                                        </p:tav>
                                        <p:tav tm="100000">
                                          <p:val>
                                            <p:strVal val="#ppt_x"/>
                                          </p:val>
                                        </p:tav>
                                      </p:tavLst>
                                    </p:anim>
                                    <p:anim calcmode="lin" valueType="num">
                                      <p:cBhvr additive="base">
                                        <p:cTn id="8" dur="500" fill="hold"/>
                                        <p:tgtEl>
                                          <p:spTgt spid="61543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5437"/>
                                        </p:tgtEl>
                                        <p:attrNameLst>
                                          <p:attrName>style.visibility</p:attrName>
                                        </p:attrNameLst>
                                      </p:cBhvr>
                                      <p:to>
                                        <p:strVal val="visible"/>
                                      </p:to>
                                    </p:set>
                                    <p:anim calcmode="lin" valueType="num">
                                      <p:cBhvr additive="base">
                                        <p:cTn id="11" dur="500" fill="hold"/>
                                        <p:tgtEl>
                                          <p:spTgt spid="615437"/>
                                        </p:tgtEl>
                                        <p:attrNameLst>
                                          <p:attrName>ppt_x</p:attrName>
                                        </p:attrNameLst>
                                      </p:cBhvr>
                                      <p:tavLst>
                                        <p:tav tm="0">
                                          <p:val>
                                            <p:strVal val="#ppt_x"/>
                                          </p:val>
                                        </p:tav>
                                        <p:tav tm="100000">
                                          <p:val>
                                            <p:strVal val="#ppt_x"/>
                                          </p:val>
                                        </p:tav>
                                      </p:tavLst>
                                    </p:anim>
                                    <p:anim calcmode="lin" valueType="num">
                                      <p:cBhvr additive="base">
                                        <p:cTn id="12" dur="500" fill="hold"/>
                                        <p:tgtEl>
                                          <p:spTgt spid="61543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15440"/>
                                        </p:tgtEl>
                                        <p:attrNameLst>
                                          <p:attrName>style.visibility</p:attrName>
                                        </p:attrNameLst>
                                      </p:cBhvr>
                                      <p:to>
                                        <p:strVal val="visible"/>
                                      </p:to>
                                    </p:set>
                                    <p:anim calcmode="lin" valueType="num">
                                      <p:cBhvr additive="base">
                                        <p:cTn id="15" dur="500" fill="hold"/>
                                        <p:tgtEl>
                                          <p:spTgt spid="615440"/>
                                        </p:tgtEl>
                                        <p:attrNameLst>
                                          <p:attrName>ppt_x</p:attrName>
                                        </p:attrNameLst>
                                      </p:cBhvr>
                                      <p:tavLst>
                                        <p:tav tm="0">
                                          <p:val>
                                            <p:strVal val="#ppt_x"/>
                                          </p:val>
                                        </p:tav>
                                        <p:tav tm="100000">
                                          <p:val>
                                            <p:strVal val="#ppt_x"/>
                                          </p:val>
                                        </p:tav>
                                      </p:tavLst>
                                    </p:anim>
                                    <p:anim calcmode="lin" valueType="num">
                                      <p:cBhvr additive="base">
                                        <p:cTn id="16" dur="500" fill="hold"/>
                                        <p:tgtEl>
                                          <p:spTgt spid="61544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15439"/>
                                        </p:tgtEl>
                                        <p:attrNameLst>
                                          <p:attrName>style.visibility</p:attrName>
                                        </p:attrNameLst>
                                      </p:cBhvr>
                                      <p:to>
                                        <p:strVal val="visible"/>
                                      </p:to>
                                    </p:set>
                                    <p:anim calcmode="lin" valueType="num">
                                      <p:cBhvr additive="base">
                                        <p:cTn id="19" dur="500" fill="hold"/>
                                        <p:tgtEl>
                                          <p:spTgt spid="615439"/>
                                        </p:tgtEl>
                                        <p:attrNameLst>
                                          <p:attrName>ppt_x</p:attrName>
                                        </p:attrNameLst>
                                      </p:cBhvr>
                                      <p:tavLst>
                                        <p:tav tm="0">
                                          <p:val>
                                            <p:strVal val="#ppt_x"/>
                                          </p:val>
                                        </p:tav>
                                        <p:tav tm="100000">
                                          <p:val>
                                            <p:strVal val="#ppt_x"/>
                                          </p:val>
                                        </p:tav>
                                      </p:tavLst>
                                    </p:anim>
                                    <p:anim calcmode="lin" valueType="num">
                                      <p:cBhvr additive="base">
                                        <p:cTn id="20" dur="500" fill="hold"/>
                                        <p:tgtEl>
                                          <p:spTgt spid="61543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5442"/>
                                        </p:tgtEl>
                                        <p:attrNameLst>
                                          <p:attrName>style.visibility</p:attrName>
                                        </p:attrNameLst>
                                      </p:cBhvr>
                                      <p:to>
                                        <p:strVal val="visible"/>
                                      </p:to>
                                    </p:set>
                                    <p:anim calcmode="lin" valueType="num">
                                      <p:cBhvr additive="base">
                                        <p:cTn id="25" dur="500" fill="hold"/>
                                        <p:tgtEl>
                                          <p:spTgt spid="615442"/>
                                        </p:tgtEl>
                                        <p:attrNameLst>
                                          <p:attrName>ppt_x</p:attrName>
                                        </p:attrNameLst>
                                      </p:cBhvr>
                                      <p:tavLst>
                                        <p:tav tm="0">
                                          <p:val>
                                            <p:strVal val="#ppt_x"/>
                                          </p:val>
                                        </p:tav>
                                        <p:tav tm="100000">
                                          <p:val>
                                            <p:strVal val="#ppt_x"/>
                                          </p:val>
                                        </p:tav>
                                      </p:tavLst>
                                    </p:anim>
                                    <p:anim calcmode="lin" valueType="num">
                                      <p:cBhvr additive="base">
                                        <p:cTn id="26" dur="500" fill="hold"/>
                                        <p:tgtEl>
                                          <p:spTgt spid="61544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15441"/>
                                        </p:tgtEl>
                                        <p:attrNameLst>
                                          <p:attrName>style.visibility</p:attrName>
                                        </p:attrNameLst>
                                      </p:cBhvr>
                                      <p:to>
                                        <p:strVal val="visible"/>
                                      </p:to>
                                    </p:set>
                                    <p:anim calcmode="lin" valueType="num">
                                      <p:cBhvr additive="base">
                                        <p:cTn id="29" dur="500" fill="hold"/>
                                        <p:tgtEl>
                                          <p:spTgt spid="615441"/>
                                        </p:tgtEl>
                                        <p:attrNameLst>
                                          <p:attrName>ppt_x</p:attrName>
                                        </p:attrNameLst>
                                      </p:cBhvr>
                                      <p:tavLst>
                                        <p:tav tm="0">
                                          <p:val>
                                            <p:strVal val="#ppt_x"/>
                                          </p:val>
                                        </p:tav>
                                        <p:tav tm="100000">
                                          <p:val>
                                            <p:strVal val="#ppt_x"/>
                                          </p:val>
                                        </p:tav>
                                      </p:tavLst>
                                    </p:anim>
                                    <p:anim calcmode="lin" valueType="num">
                                      <p:cBhvr additive="base">
                                        <p:cTn id="30" dur="500" fill="hold"/>
                                        <p:tgtEl>
                                          <p:spTgt spid="61544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15443"/>
                                        </p:tgtEl>
                                        <p:attrNameLst>
                                          <p:attrName>style.visibility</p:attrName>
                                        </p:attrNameLst>
                                      </p:cBhvr>
                                      <p:to>
                                        <p:strVal val="visible"/>
                                      </p:to>
                                    </p:set>
                                    <p:anim calcmode="lin" valueType="num">
                                      <p:cBhvr additive="base">
                                        <p:cTn id="33" dur="500" fill="hold"/>
                                        <p:tgtEl>
                                          <p:spTgt spid="615443"/>
                                        </p:tgtEl>
                                        <p:attrNameLst>
                                          <p:attrName>ppt_x</p:attrName>
                                        </p:attrNameLst>
                                      </p:cBhvr>
                                      <p:tavLst>
                                        <p:tav tm="0">
                                          <p:val>
                                            <p:strVal val="#ppt_x"/>
                                          </p:val>
                                        </p:tav>
                                        <p:tav tm="100000">
                                          <p:val>
                                            <p:strVal val="#ppt_x"/>
                                          </p:val>
                                        </p:tav>
                                      </p:tavLst>
                                    </p:anim>
                                    <p:anim calcmode="lin" valueType="num">
                                      <p:cBhvr additive="base">
                                        <p:cTn id="34" dur="500" fill="hold"/>
                                        <p:tgtEl>
                                          <p:spTgt spid="615443"/>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54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154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154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26" grpId="0" animBg="1"/>
      <p:bldP spid="615427" grpId="0" animBg="1"/>
      <p:bldP spid="615428" grpId="0" animBg="1"/>
      <p:bldP spid="615437" grpId="0"/>
      <p:bldP spid="615438" grpId="0"/>
      <p:bldP spid="615439" grpId="0"/>
      <p:bldP spid="615440" grpId="0"/>
      <p:bldP spid="615441" grpId="0"/>
      <p:bldP spid="615442" grpId="0"/>
      <p:bldP spid="6154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3CEE87E0-43BE-4EC1-BFFB-21BEE68359E6}"/>
              </a:ext>
            </a:extLst>
          </p:cNvPr>
          <p:cNvSpPr>
            <a:spLocks noGrp="1" noChangeArrowheads="1"/>
          </p:cNvSpPr>
          <p:nvPr>
            <p:ph type="title"/>
          </p:nvPr>
        </p:nvSpPr>
        <p:spPr>
          <a:xfrm>
            <a:off x="119063" y="2106613"/>
            <a:ext cx="9015412" cy="1139825"/>
          </a:xfrm>
          <a:ln>
            <a:noFill/>
          </a:ln>
          <a:extLst>
            <a:ext uri="{91240B29-F687-4F45-9708-019B960494DF}">
              <a14:hiddenLine xmlns:a14="http://schemas.microsoft.com/office/drawing/2010/main" w="25400">
                <a:solidFill>
                  <a:srgbClr val="FF6600"/>
                </a:solidFill>
                <a:miter lim="800000"/>
                <a:headEnd/>
                <a:tailEnd/>
              </a14:hiddenLine>
            </a:ext>
          </a:extLst>
        </p:spPr>
        <p:txBody>
          <a:bodyPr/>
          <a:lstStyle/>
          <a:p>
            <a:pPr algn="l" eaLnBrk="1" hangingPunct="1"/>
            <a:r>
              <a:rPr lang="fr-FR" altLang="fr-FR" sz="3400">
                <a:solidFill>
                  <a:schemeClr val="accent2"/>
                </a:solidFill>
              </a:rPr>
              <a:t>Les agents étiologiques et leur sensibilité aux AB</a:t>
            </a:r>
          </a:p>
        </p:txBody>
      </p:sp>
      <p:sp>
        <p:nvSpPr>
          <p:cNvPr id="54275" name="Rectangle 3">
            <a:extLst>
              <a:ext uri="{FF2B5EF4-FFF2-40B4-BE49-F238E27FC236}">
                <a16:creationId xmlns:a16="http://schemas.microsoft.com/office/drawing/2014/main" id="{5741E2F6-6306-4196-B05B-A04F669289E3}"/>
              </a:ext>
            </a:extLst>
          </p:cNvPr>
          <p:cNvSpPr>
            <a:spLocks noChangeArrowheads="1"/>
          </p:cNvSpPr>
          <p:nvPr/>
        </p:nvSpPr>
        <p:spPr bwMode="auto">
          <a:xfrm>
            <a:off x="512763" y="385763"/>
            <a:ext cx="8229600" cy="647700"/>
          </a:xfrm>
          <a:prstGeom prst="rect">
            <a:avLst/>
          </a:prstGeom>
          <a:noFill/>
          <a:ln w="254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3600" b="1">
                <a:solidFill>
                  <a:schemeClr val="tx2"/>
                </a:solidFill>
              </a:rPr>
              <a:t>Antibiothérapie probabiliste </a:t>
            </a:r>
          </a:p>
        </p:txBody>
      </p:sp>
      <p:sp>
        <p:nvSpPr>
          <p:cNvPr id="54276" name="Rectangle 4">
            <a:extLst>
              <a:ext uri="{FF2B5EF4-FFF2-40B4-BE49-F238E27FC236}">
                <a16:creationId xmlns:a16="http://schemas.microsoft.com/office/drawing/2014/main" id="{054E8F66-6FAF-4C63-A277-86B6495F8D26}"/>
              </a:ext>
            </a:extLst>
          </p:cNvPr>
          <p:cNvSpPr>
            <a:spLocks noChangeArrowheads="1"/>
          </p:cNvSpPr>
          <p:nvPr/>
        </p:nvSpPr>
        <p:spPr bwMode="auto">
          <a:xfrm>
            <a:off x="119063" y="3641725"/>
            <a:ext cx="901541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3400">
                <a:solidFill>
                  <a:schemeClr val="tx2"/>
                </a:solidFill>
              </a:rPr>
              <a:t>Les concentrations d’AB dans la biophase</a:t>
            </a:r>
          </a:p>
        </p:txBody>
      </p:sp>
      <p:sp>
        <p:nvSpPr>
          <p:cNvPr id="54277" name="Rectangle 5">
            <a:extLst>
              <a:ext uri="{FF2B5EF4-FFF2-40B4-BE49-F238E27FC236}">
                <a16:creationId xmlns:a16="http://schemas.microsoft.com/office/drawing/2014/main" id="{31D41D2F-704B-4157-A2EE-417EE129786B}"/>
              </a:ext>
            </a:extLst>
          </p:cNvPr>
          <p:cNvSpPr>
            <a:spLocks noChangeArrowheads="1"/>
          </p:cNvSpPr>
          <p:nvPr/>
        </p:nvSpPr>
        <p:spPr bwMode="auto">
          <a:xfrm>
            <a:off x="119063" y="4908550"/>
            <a:ext cx="901541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3400">
                <a:solidFill>
                  <a:schemeClr val="tx2"/>
                </a:solidFill>
              </a:rPr>
              <a:t>Les AB de première intention</a:t>
            </a:r>
          </a:p>
        </p:txBody>
      </p:sp>
      <p:sp>
        <p:nvSpPr>
          <p:cNvPr id="54278" name="Rectangle 6">
            <a:extLst>
              <a:ext uri="{FF2B5EF4-FFF2-40B4-BE49-F238E27FC236}">
                <a16:creationId xmlns:a16="http://schemas.microsoft.com/office/drawing/2014/main" id="{6E81216D-94DD-43F1-8224-60A73199384C}"/>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F9280A54-4A97-45F6-8142-7CE5563D79C6}" type="slidenum">
              <a:rPr lang="fr-FR" altLang="fr-FR" sz="1400">
                <a:ea typeface="ＭＳ Ｐゴシック" panose="020B0600070205080204" pitchFamily="34" charset="-128"/>
              </a:rPr>
              <a:pPr algn="r" eaLnBrk="1" hangingPunct="1">
                <a:spcBef>
                  <a:spcPct val="0"/>
                </a:spcBef>
                <a:buFontTx/>
                <a:buNone/>
              </a:pPr>
              <a:t>8</a:t>
            </a:fld>
            <a:endParaRPr lang="fr-FR" altLang="fr-FR" sz="1400">
              <a:ea typeface="ＭＳ Ｐゴシック" panose="020B0600070205080204"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9389ADC-0F0B-4551-8C49-2E22667B9686}"/>
              </a:ext>
            </a:extLst>
          </p:cNvPr>
          <p:cNvSpPr>
            <a:spLocks noGrp="1" noChangeArrowheads="1"/>
          </p:cNvSpPr>
          <p:nvPr>
            <p:ph type="title"/>
          </p:nvPr>
        </p:nvSpPr>
        <p:spPr>
          <a:xfrm>
            <a:off x="457200" y="511175"/>
            <a:ext cx="8229600" cy="669925"/>
          </a:xfrm>
        </p:spPr>
        <p:txBody>
          <a:bodyPr/>
          <a:lstStyle/>
          <a:p>
            <a:pPr eaLnBrk="1" hangingPunct="1"/>
            <a:r>
              <a:rPr lang="fr-FR" altLang="fr-FR" sz="3600"/>
              <a:t>Flore résidente du tractus urinaire</a:t>
            </a:r>
          </a:p>
        </p:txBody>
      </p:sp>
      <p:sp>
        <p:nvSpPr>
          <p:cNvPr id="56323" name="Rectangle 3">
            <a:extLst>
              <a:ext uri="{FF2B5EF4-FFF2-40B4-BE49-F238E27FC236}">
                <a16:creationId xmlns:a16="http://schemas.microsoft.com/office/drawing/2014/main" id="{5B0AE6BB-68E5-4BF3-8DC8-A99723C0A750}"/>
              </a:ext>
            </a:extLst>
          </p:cNvPr>
          <p:cNvSpPr>
            <a:spLocks noGrp="1" noChangeArrowheads="1"/>
          </p:cNvSpPr>
          <p:nvPr>
            <p:ph type="body" idx="1"/>
          </p:nvPr>
        </p:nvSpPr>
        <p:spPr>
          <a:xfrm>
            <a:off x="217488" y="1600200"/>
            <a:ext cx="8743950" cy="4525963"/>
          </a:xfrm>
        </p:spPr>
        <p:txBody>
          <a:bodyPr/>
          <a:lstStyle/>
          <a:p>
            <a:pPr eaLnBrk="1" hangingPunct="1"/>
            <a:r>
              <a:rPr lang="fr-FR" altLang="fr-FR" sz="2800"/>
              <a:t>Le tractus urinaire est normalement stérile sauf à l’extrémité distale de l’urètre (G+ &amp; G-)</a:t>
            </a:r>
          </a:p>
          <a:p>
            <a:pPr lvl="1" eaLnBrk="1" hangingPunct="1"/>
            <a:r>
              <a:rPr lang="fr-FR" altLang="fr-FR" sz="2400" b="1">
                <a:solidFill>
                  <a:srgbClr val="FF0000"/>
                </a:solidFill>
              </a:rPr>
              <a:t>L’urine est normalement stérile</a:t>
            </a:r>
            <a:endParaRPr lang="fr-FR" altLang="fr-FR" sz="2400"/>
          </a:p>
          <a:p>
            <a:pPr lvl="1" eaLnBrk="1" hangingPunct="1"/>
            <a:r>
              <a:rPr lang="fr-FR" altLang="fr-FR" sz="2400"/>
              <a:t>Importance pour l’interprétation d’une culture urinaire en fonction des modalités de prélèvement</a:t>
            </a:r>
          </a:p>
          <a:p>
            <a:pPr lvl="4" eaLnBrk="1" hangingPunct="1"/>
            <a:endParaRPr lang="fr-FR" altLang="fr-FR" sz="1800"/>
          </a:p>
          <a:p>
            <a:pPr eaLnBrk="1" hangingPunct="1"/>
            <a:r>
              <a:rPr lang="fr-FR" altLang="fr-FR" sz="2800"/>
              <a:t>Présence d’une flore résidente dans la vagin, le prépuce (</a:t>
            </a:r>
            <a:r>
              <a:rPr lang="fr-FR" altLang="fr-FR" sz="2800" i="1"/>
              <a:t>l</a:t>
            </a:r>
            <a:r>
              <a:rPr lang="en-US" altLang="fr-FR" sz="2800" i="1"/>
              <a:t>actobacillus et Staphylococcus)</a:t>
            </a:r>
            <a:endParaRPr lang="fr-FR" altLang="fr-FR" sz="2800"/>
          </a:p>
          <a:p>
            <a:pPr lvl="1" eaLnBrk="1" hangingPunct="1"/>
            <a:r>
              <a:rPr lang="fr-FR" altLang="fr-FR" sz="2400"/>
              <a:t>Rôle de flore de barrière</a:t>
            </a:r>
          </a:p>
          <a:p>
            <a:pPr lvl="1" eaLnBrk="1" hangingPunct="1"/>
            <a:r>
              <a:rPr lang="fr-FR" altLang="fr-FR" sz="2400"/>
              <a:t>Contamination d’échantillons urinaires</a:t>
            </a:r>
          </a:p>
        </p:txBody>
      </p:sp>
      <p:sp>
        <p:nvSpPr>
          <p:cNvPr id="56324" name="Rectangle 6">
            <a:extLst>
              <a:ext uri="{FF2B5EF4-FFF2-40B4-BE49-F238E27FC236}">
                <a16:creationId xmlns:a16="http://schemas.microsoft.com/office/drawing/2014/main" id="{A7A18C77-A403-45E7-B0B7-E0E50DC71888}"/>
              </a:ext>
            </a:extLst>
          </p:cNvPr>
          <p:cNvSpPr txBox="1">
            <a:spLocks noChangeArrowheads="1"/>
          </p:cNvSpPr>
          <p:nvPr/>
        </p:nvSpPr>
        <p:spPr bwMode="auto">
          <a:xfrm>
            <a:off x="7073900" y="6604000"/>
            <a:ext cx="2143125"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0C8FDE9A-43BC-4D0F-AF6C-374D48DC3529}" type="slidenum">
              <a:rPr lang="fr-FR" altLang="fr-FR" sz="1400">
                <a:ea typeface="ＭＳ Ｐゴシック" panose="020B0600070205080204" pitchFamily="34" charset="-128"/>
              </a:rPr>
              <a:pPr algn="r" eaLnBrk="1" hangingPunct="1">
                <a:spcBef>
                  <a:spcPct val="0"/>
                </a:spcBef>
                <a:buFontTx/>
                <a:buNone/>
              </a:pPr>
              <a:t>9</a:t>
            </a:fld>
            <a:endParaRPr lang="fr-FR" altLang="fr-FR" sz="1400">
              <a:ea typeface="ＭＳ Ｐゴシック" panose="020B0600070205080204" pitchFamily="34" charset="-128"/>
            </a:endParaRPr>
          </a:p>
        </p:txBody>
      </p:sp>
    </p:spTree>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ème Office">
  <a:themeElements>
    <a:clrScheme name="ENVT">
      <a:dk1>
        <a:sysClr val="windowText" lastClr="000000"/>
      </a:dk1>
      <a:lt1>
        <a:sysClr val="window" lastClr="FFFFFF"/>
      </a:lt1>
      <a:dk2>
        <a:srgbClr val="3D408F"/>
      </a:dk2>
      <a:lt2>
        <a:srgbClr val="EEECE1"/>
      </a:lt2>
      <a:accent1>
        <a:srgbClr val="DE1C21"/>
      </a:accent1>
      <a:accent2>
        <a:srgbClr val="781614"/>
      </a:accent2>
      <a:accent3>
        <a:srgbClr val="F8AA29"/>
      </a:accent3>
      <a:accent4>
        <a:srgbClr val="40B1BA"/>
      </a:accent4>
      <a:accent5>
        <a:srgbClr val="6A7A93"/>
      </a:accent5>
      <a:accent6>
        <a:srgbClr val="3D408F"/>
      </a:accent6>
      <a:hlink>
        <a:srgbClr val="DE1C21"/>
      </a:hlink>
      <a:folHlink>
        <a:srgbClr val="781614"/>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Layers</Template>
  <TotalTime>7956</TotalTime>
  <Words>2898</Words>
  <Application>Microsoft Office PowerPoint</Application>
  <PresentationFormat>Affichage à l'écran (4:3)</PresentationFormat>
  <Paragraphs>846</Paragraphs>
  <Slides>69</Slides>
  <Notes>59</Notes>
  <HiddenSlides>0</HiddenSlides>
  <MMClips>0</MMClips>
  <ScaleCrop>false</ScaleCrop>
  <HeadingPairs>
    <vt:vector size="8" baseType="variant">
      <vt:variant>
        <vt:lpstr>Polices utilisées</vt:lpstr>
      </vt:variant>
      <vt:variant>
        <vt:i4>5</vt:i4>
      </vt:variant>
      <vt:variant>
        <vt:lpstr>Thème</vt:lpstr>
      </vt:variant>
      <vt:variant>
        <vt:i4>3</vt:i4>
      </vt:variant>
      <vt:variant>
        <vt:lpstr>Serveurs OLE incorporés</vt:lpstr>
      </vt:variant>
      <vt:variant>
        <vt:i4>1</vt:i4>
      </vt:variant>
      <vt:variant>
        <vt:lpstr>Titres des diapositives</vt:lpstr>
      </vt:variant>
      <vt:variant>
        <vt:i4>69</vt:i4>
      </vt:variant>
    </vt:vector>
  </HeadingPairs>
  <TitlesOfParts>
    <vt:vector size="78" baseType="lpstr">
      <vt:lpstr>Arial</vt:lpstr>
      <vt:lpstr>Calibri</vt:lpstr>
      <vt:lpstr>Tahoma</vt:lpstr>
      <vt:lpstr>Times New Roman</vt:lpstr>
      <vt:lpstr>Wingdings</vt:lpstr>
      <vt:lpstr>Modèle par défaut</vt:lpstr>
      <vt:lpstr>Conception personnalisée</vt:lpstr>
      <vt:lpstr>2_Thème Office</vt:lpstr>
      <vt:lpstr>Microsoft Excel Chart</vt:lpstr>
      <vt:lpstr>Antibiothérapie des infections urinaires chez le chien et le chat</vt:lpstr>
      <vt:lpstr>Définition d’une infection du tractus urinaire ou ITU</vt:lpstr>
      <vt:lpstr>Les différentes  ITU</vt:lpstr>
      <vt:lpstr>ITU: données épidémiologiques</vt:lpstr>
      <vt:lpstr>Antibiothérapie:  Eléments pour un choix rationnel de l’AB</vt:lpstr>
      <vt:lpstr>Antibiothérapie: Questions à se poser</vt:lpstr>
      <vt:lpstr>Antibiothérapie des ITU </vt:lpstr>
      <vt:lpstr>Les agents étiologiques et leur sensibilité aux AB</vt:lpstr>
      <vt:lpstr>Flore résidente du tractus urinaire</vt:lpstr>
      <vt:lpstr>Agents étiologiques des ITU </vt:lpstr>
      <vt:lpstr>Agents étiologiques des ITU </vt:lpstr>
      <vt:lpstr>Agents étiologiques des ITU </vt:lpstr>
      <vt:lpstr>Agents étiologiques des ITU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Agents étiologiques des ITU associés aux calculs urinaires</vt:lpstr>
      <vt:lpstr>Les agents étiologiques des ITU</vt:lpstr>
      <vt:lpstr>Les biophases des  ITU</vt:lpstr>
      <vt:lpstr>Les biophases des  ITU</vt:lpstr>
      <vt:lpstr>Présentation PowerPoint</vt:lpstr>
      <vt:lpstr>Conséquence de l’internalisation de certains E coli: Formation d’un réservoir à l’origine des rechutes</vt:lpstr>
      <vt:lpstr>Les concentrations pertinentes</vt:lpstr>
      <vt:lpstr>Présentation PowerPoint</vt:lpstr>
      <vt:lpstr>Présentation PowerPoint</vt:lpstr>
      <vt:lpstr>Les concentrations pertinentes</vt:lpstr>
      <vt:lpstr>Les agents étiologiques des ITU</vt:lpstr>
      <vt:lpstr>Antibiotiques de première intention</vt:lpstr>
      <vt:lpstr>Présentation PowerPoint</vt:lpstr>
      <vt:lpstr>Présentation PowerPoint</vt:lpstr>
      <vt:lpstr>Antibiotiques de première intention</vt:lpstr>
      <vt:lpstr>Antibiotiques de première intention</vt:lpstr>
      <vt:lpstr>Antibiotiques de première intention</vt:lpstr>
      <vt:lpstr>Antibiothérapie des ITU </vt:lpstr>
      <vt:lpstr>Antibiothérapie semi-dirigée</vt:lpstr>
      <vt:lpstr>Méthodes de collection des urines</vt:lpstr>
      <vt:lpstr>Méthodes de collection des urines</vt:lpstr>
      <vt:lpstr>Interprétation d’un prélèvent urinaire en termes de CFU/mL selon la technique de prélèvement</vt:lpstr>
      <vt:lpstr>Présentation PowerPoint</vt:lpstr>
      <vt:lpstr>Antibiothérapie semi-dirigée</vt:lpstr>
      <vt:lpstr>Gram positif</vt:lpstr>
      <vt:lpstr>Gram positif</vt:lpstr>
      <vt:lpstr>Gram négatif</vt:lpstr>
      <vt:lpstr>Présentation PowerPoint</vt:lpstr>
      <vt:lpstr>Bilan antibiothérapies probabiliste et semi-dirigée</vt:lpstr>
      <vt:lpstr>Antibiothérapie des ITU </vt:lpstr>
      <vt:lpstr>Antibiothérapie dirigée</vt:lpstr>
      <vt:lpstr>Pseudomonas aeruginosa</vt:lpstr>
      <vt:lpstr>Pseudomonas aeruginosa</vt:lpstr>
      <vt:lpstr>Valeur prédictive de l’antibiogramme pour les ITUs</vt:lpstr>
      <vt:lpstr>Valeur prédictive de l’antibiogramme</vt:lpstr>
      <vt:lpstr>Présentation PowerPoint</vt:lpstr>
      <vt:lpstr>Concentrations urinaires &amp; efficacité de la Tétracycline et de la Céfalexine</vt:lpstr>
      <vt:lpstr>Lorsque la CMI est connue</vt:lpstr>
      <vt:lpstr>Les schémas posologiques</vt:lpstr>
      <vt:lpstr>Les critères PK/PD</vt:lpstr>
      <vt:lpstr>Schémas posologiques : selon les critères PK/PD</vt:lpstr>
      <vt:lpstr>Présentation PowerPoint</vt:lpstr>
      <vt:lpstr>Schémas posologiques : selon les critères PK/PD</vt:lpstr>
      <vt:lpstr>Voie et rythme d’administration</vt:lpstr>
      <vt:lpstr>Durée de l’antibiothérapie</vt:lpstr>
      <vt:lpstr>Présentation PowerPoint</vt:lpstr>
      <vt:lpstr>Thérapeutiques adjuvantes</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Antibiothérapie des infections urinaires</dc:title>
  <dc:creator>Pierre Louis TOUTAIN</dc:creator>
  <cp:lastModifiedBy>Alain Bousquet-Melou</cp:lastModifiedBy>
  <cp:revision>261</cp:revision>
  <cp:lastPrinted>2014-03-10T13:31:49Z</cp:lastPrinted>
  <dcterms:created xsi:type="dcterms:W3CDTF">2006-04-15T10:45:12Z</dcterms:created>
  <dcterms:modified xsi:type="dcterms:W3CDTF">2026-02-25T12:11:36Z</dcterms:modified>
</cp:coreProperties>
</file>