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40"/>
  </p:notesMasterIdLst>
  <p:sldIdLst>
    <p:sldId id="257" r:id="rId3"/>
    <p:sldId id="258" r:id="rId4"/>
    <p:sldId id="6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6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90D3-AA3C-4E5E-8C44-3D8E6BB644D2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D43F3-4FC4-4029-904B-F71ABF029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4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C02B9-6F0A-4199-898C-97F4D07A67E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7A19C-6B75-4C73-AE08-119D234DCC2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3838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03519-5F6F-4BE3-9077-3002B81A0C2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F1C7C-6CC0-4D55-A82F-030131249BA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D7D1-5319-4D09-903A-BD649C6322A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9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BFFAA-AE20-4802-9E4A-E2B385F163E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5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E9B92-460C-41E3-8549-ABCB4F70B82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56917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3E5F1-BDB9-4ACD-9E1D-B9EA6A177F3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6BC9-447F-4DFC-B0DD-9E55D46665C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8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65576-2F75-492D-BFE0-78F8E71A760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2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28690-795E-498F-9F29-CB9A3BFC903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3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B7BB1-3134-4D99-BEDE-FEC15AD2D75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1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1FA92-C788-4BDE-ACA3-86FEE38795D4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D58D5-EB1E-4DBC-BA9B-258D6078FDE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67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A13C-1D28-429E-8570-08BD32CC51C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47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87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5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C6EBD77-F085-4EC4-9BD8-56E11DE3307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30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6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9D860-8D2B-4FFC-9ACF-E5C27DDD4F97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39775"/>
            <a:ext cx="6586537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32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43D615D-6C78-420A-8FB5-6C54A468DE9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31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23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F404AA7-E068-44D5-B0B2-D2D5C2E4423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32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EA6E4B8-7ABD-4D98-9567-5574F9BD2893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33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5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0D8E8D27-600E-4A70-83AB-D8BCE8AE8B6F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9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17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3BCE8-A241-4D2C-88BD-CD06EF40DCE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5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F563C-7EC0-4558-912D-DB3A271E66A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Journal de formation continue</a:t>
            </a:r>
          </a:p>
        </p:txBody>
      </p:sp>
    </p:spTree>
    <p:extLst>
      <p:ext uri="{BB962C8B-B14F-4D97-AF65-F5344CB8AC3E}">
        <p14:creationId xmlns:p14="http://schemas.microsoft.com/office/powerpoint/2010/main" val="383916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5F0C8-7E6B-4DB4-BCF7-FDFF159716F4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13" y="739775"/>
            <a:ext cx="5557837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9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6541BC6-9F6C-41D8-A23C-89BE5E7F08D1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95338"/>
            <a:ext cx="4803775" cy="3201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7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9040A70-1AA3-4A7C-869C-06BEC4FCA1CE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028700" y="795338"/>
            <a:ext cx="4800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A3EE8-E296-4202-BA23-9861F84FBC8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64D0C-4F18-426B-AF9D-E5B009822F6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5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6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75" y="4629150"/>
            <a:ext cx="292946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2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3" y="560863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02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4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45" y="546735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55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2" y="550703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327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08" y="56007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108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55" y="5307014"/>
            <a:ext cx="185326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3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90" y="55753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918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-61913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91630" y="449264"/>
            <a:ext cx="3569171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588905" y="496888"/>
            <a:ext cx="1779654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" y="552450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10206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310219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804335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310222" y="318758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310233" y="363909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310205" y="485077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310193" y="4402046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7162129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7162129" y="3190367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7162129" y="439904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7162128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7162128" y="3633896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7162141" y="484777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804335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804335" y="445787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6643882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6643882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6643882" y="4454867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E5A0DD-D5AE-4A78-A55D-0141D6FDE5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26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87304" y="433389"/>
            <a:ext cx="6084712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068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00471"/>
            <a:ext cx="109728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09B487-6D33-418F-9404-627063642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7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547512" y="412750"/>
            <a:ext cx="4615275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609601" y="514351"/>
            <a:ext cx="1890261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89639"/>
            <a:ext cx="158797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13699"/>
            <a:ext cx="109728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B625E1-0379-407E-9773-6C70019C89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7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187979-4699-49C7-B7B4-C4D2876A5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7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3" y="150813"/>
            <a:ext cx="252118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" y="4686300"/>
            <a:ext cx="546005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7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A2FC9-323A-4F4A-B837-874B827063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39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12F6-A480-45A3-9FAE-9371AD0EBF3E}" type="datetimeFigureOut">
              <a:rPr lang="fr-FR"/>
              <a:pPr>
                <a:defRPr/>
              </a:pPr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2FAC-DD01-4EFD-A965-8C5FE02CB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2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511495"/>
            <a:ext cx="1036320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FE33B966-CD7D-4B51-A802-8A959B0F1B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8009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5A0830-4332-4A92-9DEE-F6442902E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00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5D44CEA9-081C-4F39-98B8-63A1DC3A99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182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6311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9E465D-AD39-4C79-9D02-4735E5FA5F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408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AC444C3-F970-4E80-8495-5C0A5FAEAD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859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71C7DE8-4216-4733-BB92-27A8071828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2744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BE55928-5753-483C-8EC9-8CB5BABCDA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35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319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F012B41-9911-457E-BB67-60B697661E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34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37" y="2474914"/>
            <a:ext cx="276954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8" y="4678364"/>
            <a:ext cx="299719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81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0AD5F30-8111-4ACF-BC94-B15B5E16DA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7408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6C5F5-B8B1-45EF-A251-996185627A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876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40720" y="482601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482601"/>
            <a:ext cx="8048978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1CCEB3D-CFA8-4B5C-8468-81DCD31CA8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21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F1DDB9A-F305-4126-94C5-6AB1865D7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37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CC320B7-B032-40F3-AFEB-378553E998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8988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64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89" y="5473701"/>
            <a:ext cx="185326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06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9" y="0"/>
            <a:ext cx="435751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16" y="543401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3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04" y="-146050"/>
            <a:ext cx="3049882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78" y="549116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4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75" y="539115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92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" y="0"/>
            <a:ext cx="298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1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2" y="527208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52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5" y="5373688"/>
            <a:ext cx="1855141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7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24E8A-05A7-4D6E-9A65-B110FF472EB6}" type="datetimeFigureOut">
              <a:rPr lang="fr-FR"/>
              <a:pPr>
                <a:defRPr/>
              </a:pPr>
              <a:t>16/02/2026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123F4-1F91-4F91-8CED-EE340901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482601"/>
            <a:ext cx="109728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1" y="6537326"/>
            <a:ext cx="314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139CE1-7BAD-4A10-931B-00419E54AF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03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09059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ncbi.nlm.nih.gov/pubmed?term=Lewis%20K%5BAuthor%5D&amp;cauthor=true&amp;cauthor_uid=2309059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1200151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prévention des résistances bactériennes 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6380164" y="5516564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2026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424114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8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3" b="40288"/>
          <a:stretch>
            <a:fillRect/>
          </a:stretch>
        </p:blipFill>
        <p:spPr bwMode="auto">
          <a:xfrm>
            <a:off x="1127126" y="1628775"/>
            <a:ext cx="53197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92151"/>
            <a:ext cx="54737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88"/>
          <p:cNvSpPr txBox="1">
            <a:spLocks noChangeArrowheads="1"/>
          </p:cNvSpPr>
          <p:nvPr/>
        </p:nvSpPr>
        <p:spPr bwMode="auto">
          <a:xfrm>
            <a:off x="1223964" y="120650"/>
            <a:ext cx="98250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300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Sélection ou prévention des résistances : la notion de fenêtre de sélection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378575" y="2949575"/>
            <a:ext cx="4567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</a:rPr>
              <a:t>Fluoroquinolones : </a:t>
            </a:r>
            <a:r>
              <a:rPr lang="fr-FR" altLang="fr-FR" sz="1800" b="0">
                <a:solidFill>
                  <a:srgbClr val="000000"/>
                </a:solidFill>
              </a:rPr>
              <a:t>Résistances apparaissent par  </a:t>
            </a:r>
            <a:r>
              <a:rPr lang="fr-FR" altLang="fr-FR" sz="1800" b="0">
                <a:solidFill>
                  <a:srgbClr val="FF6600"/>
                </a:solidFill>
              </a:rPr>
              <a:t>mutation </a:t>
            </a:r>
            <a:r>
              <a:rPr lang="fr-FR" altLang="fr-FR" sz="1800" b="0">
                <a:solidFill>
                  <a:srgbClr val="000000"/>
                </a:solidFill>
              </a:rPr>
              <a:t>(10</a:t>
            </a:r>
            <a:r>
              <a:rPr lang="fr-FR" altLang="fr-FR" sz="1800" b="0" baseline="30000">
                <a:solidFill>
                  <a:srgbClr val="000000"/>
                </a:solidFill>
              </a:rPr>
              <a:t>-8</a:t>
            </a:r>
            <a:r>
              <a:rPr lang="fr-FR" altLang="fr-FR" sz="1800" b="0">
                <a:solidFill>
                  <a:srgbClr val="000000"/>
                </a:solidFill>
              </a:rPr>
              <a:t> -10</a:t>
            </a:r>
            <a:r>
              <a:rPr lang="fr-FR" altLang="fr-FR" sz="1800" b="0" baseline="30000">
                <a:solidFill>
                  <a:srgbClr val="000000"/>
                </a:solidFill>
              </a:rPr>
              <a:t>-9</a:t>
            </a:r>
            <a:r>
              <a:rPr lang="fr-FR" altLang="fr-FR" sz="1800" b="0">
                <a:solidFill>
                  <a:srgbClr val="000000"/>
                </a:solidFill>
              </a:rPr>
              <a:t>) sur les gènes codant pour les cibles des antibiotiques (gyrases, topoisomérases)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8575" y="5029201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66E035-D657-49E4-8D51-3E65A2896B7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50859" y="5890995"/>
            <a:ext cx="37048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SURTOUT QUAND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déficits des défenses de l’hôte</a:t>
            </a:r>
          </a:p>
        </p:txBody>
      </p:sp>
    </p:spTree>
    <p:extLst>
      <p:ext uri="{BB962C8B-B14F-4D97-AF65-F5344CB8AC3E}">
        <p14:creationId xmlns:p14="http://schemas.microsoft.com/office/powerpoint/2010/main" val="39013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23671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2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23669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0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23667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68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58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6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9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8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grpSp>
        <p:nvGrpSpPr>
          <p:cNvPr id="2358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23597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8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9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0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1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2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3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4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5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6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7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8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9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0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1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2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3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4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5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6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7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8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9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0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1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2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3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4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5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6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7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8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9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0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1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2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3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4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5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6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7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8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9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0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1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2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4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5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6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7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8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9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0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1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2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3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4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5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6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7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8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9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0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1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2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3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4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5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6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8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4" name="Rectangle 196"/>
          <p:cNvSpPr>
            <a:spLocks noChangeArrowheads="1"/>
          </p:cNvSpPr>
          <p:nvPr/>
        </p:nvSpPr>
        <p:spPr bwMode="auto">
          <a:xfrm>
            <a:off x="9605963" y="4121151"/>
            <a:ext cx="481012" cy="12414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3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6" name="Rectangle 223"/>
          <p:cNvSpPr>
            <a:spLocks noChangeArrowheads="1"/>
          </p:cNvSpPr>
          <p:nvPr/>
        </p:nvSpPr>
        <p:spPr bwMode="auto">
          <a:xfrm rot="-3300000">
            <a:off x="9700419" y="3659981"/>
            <a:ext cx="4889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50%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7" name="Rectangle 256"/>
          <p:cNvSpPr>
            <a:spLocks noChangeArrowheads="1"/>
          </p:cNvSpPr>
          <p:nvPr/>
        </p:nvSpPr>
        <p:spPr bwMode="auto">
          <a:xfrm rot="-3300000">
            <a:off x="10108407" y="4922044"/>
            <a:ext cx="492125" cy="2936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6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7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8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9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0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1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2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3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94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35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25CF7E68-4A30-4129-B4C6-E1B23687B4A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20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</p:spTree>
    <p:extLst>
      <p:ext uri="{BB962C8B-B14F-4D97-AF65-F5344CB8AC3E}">
        <p14:creationId xmlns:p14="http://schemas.microsoft.com/office/powerpoint/2010/main" val="37431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454" grpId="0" animBg="1"/>
      <p:bldP spid="1081456" grpId="0"/>
      <p:bldP spid="1081457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76875" y="43529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238251" y="1017588"/>
            <a:ext cx="96805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Infections pulmonaires (nosocomiales) traitées avec la </a:t>
            </a:r>
            <a:r>
              <a:rPr lang="fr-FR" altLang="fr-FR" sz="2400">
                <a:solidFill>
                  <a:srgbClr val="C00000"/>
                </a:solidFill>
              </a:rPr>
              <a:t>ciprofloxacine</a:t>
            </a:r>
            <a:r>
              <a:rPr lang="fr-FR" altLang="fr-FR" sz="2400">
                <a:solidFill>
                  <a:srgbClr val="000000"/>
                </a:solidFill>
              </a:rPr>
              <a:t> en IV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AUC/CMI fortement prédictif du % d’éradication bactérienne et de son délai d’obtention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AUC/CMI&gt;125</a:t>
            </a:r>
            <a:r>
              <a:rPr lang="fr-FR" altLang="fr-FR" sz="2000">
                <a:solidFill>
                  <a:srgbClr val="000000"/>
                </a:solidFill>
              </a:rPr>
              <a:t> : très fort % d’éradication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AUC/CMI&gt;250</a:t>
            </a:r>
            <a:r>
              <a:rPr lang="fr-FR" altLang="fr-FR" sz="2000">
                <a:solidFill>
                  <a:srgbClr val="000000"/>
                </a:solidFill>
              </a:rPr>
              <a:t> : éradication obtenue dès le premier jour de traitement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4819650" y="3829051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743451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7816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734175" y="5772151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7686675" y="5762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7053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05351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0006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2197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2197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5054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7245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59340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6191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419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648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68770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71056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7334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7562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7791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80200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5000625" y="3800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5486400" y="4086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5010150" y="405765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5734050" y="45339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5953125" y="46958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1" name="Rectangle 32"/>
          <p:cNvSpPr>
            <a:spLocks noChangeArrowheads="1"/>
          </p:cNvSpPr>
          <p:nvPr/>
        </p:nvSpPr>
        <p:spPr bwMode="auto">
          <a:xfrm>
            <a:off x="6181725" y="4848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2" name="Rectangle 33"/>
          <p:cNvSpPr>
            <a:spLocks noChangeArrowheads="1"/>
          </p:cNvSpPr>
          <p:nvPr/>
        </p:nvSpPr>
        <p:spPr bwMode="auto">
          <a:xfrm>
            <a:off x="69151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3" name="Rectangle 34"/>
          <p:cNvSpPr>
            <a:spLocks noChangeArrowheads="1"/>
          </p:cNvSpPr>
          <p:nvPr/>
        </p:nvSpPr>
        <p:spPr bwMode="auto">
          <a:xfrm>
            <a:off x="6457950" y="52673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665797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713422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73723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7" name="Rectangle 38"/>
          <p:cNvSpPr>
            <a:spLocks noChangeArrowheads="1"/>
          </p:cNvSpPr>
          <p:nvPr/>
        </p:nvSpPr>
        <p:spPr bwMode="auto">
          <a:xfrm>
            <a:off x="7620000" y="55149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8" name="Rectangle 39"/>
          <p:cNvSpPr>
            <a:spLocks noChangeArrowheads="1"/>
          </p:cNvSpPr>
          <p:nvPr/>
        </p:nvSpPr>
        <p:spPr bwMode="auto">
          <a:xfrm>
            <a:off x="7800975" y="5705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9" name="Rectangle 40"/>
          <p:cNvSpPr>
            <a:spLocks noChangeArrowheads="1"/>
          </p:cNvSpPr>
          <p:nvPr/>
        </p:nvSpPr>
        <p:spPr bwMode="auto">
          <a:xfrm>
            <a:off x="8096250" y="57150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0" name="Rectangle 41"/>
          <p:cNvSpPr>
            <a:spLocks noChangeArrowheads="1"/>
          </p:cNvSpPr>
          <p:nvPr/>
        </p:nvSpPr>
        <p:spPr bwMode="auto">
          <a:xfrm>
            <a:off x="4924425" y="4067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4933950" y="38290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4972050" y="49625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5238750" y="50863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4" name="Rectangle 45"/>
          <p:cNvSpPr>
            <a:spLocks noChangeArrowheads="1"/>
          </p:cNvSpPr>
          <p:nvPr/>
        </p:nvSpPr>
        <p:spPr bwMode="auto">
          <a:xfrm>
            <a:off x="5467350" y="52197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5" name="Rectangle 46"/>
          <p:cNvSpPr>
            <a:spLocks noChangeArrowheads="1"/>
          </p:cNvSpPr>
          <p:nvPr/>
        </p:nvSpPr>
        <p:spPr bwMode="auto">
          <a:xfrm>
            <a:off x="5724525" y="5210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6" name="Rectangle 47"/>
          <p:cNvSpPr>
            <a:spLocks noChangeArrowheads="1"/>
          </p:cNvSpPr>
          <p:nvPr/>
        </p:nvSpPr>
        <p:spPr bwMode="auto">
          <a:xfrm>
            <a:off x="5924550" y="53721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61722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64389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6657975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6896100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71247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737235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7800975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80391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7581900" y="54864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6" name="Freeform 57"/>
          <p:cNvSpPr>
            <a:spLocks/>
          </p:cNvSpPr>
          <p:nvPr/>
        </p:nvSpPr>
        <p:spPr bwMode="auto">
          <a:xfrm>
            <a:off x="50387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5467350" y="43815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8" name="Freeform 59"/>
          <p:cNvSpPr>
            <a:spLocks/>
          </p:cNvSpPr>
          <p:nvPr/>
        </p:nvSpPr>
        <p:spPr bwMode="auto">
          <a:xfrm>
            <a:off x="5048250" y="4095751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9" name="Freeform 60"/>
          <p:cNvSpPr>
            <a:spLocks/>
          </p:cNvSpPr>
          <p:nvPr/>
        </p:nvSpPr>
        <p:spPr bwMode="auto">
          <a:xfrm>
            <a:off x="5038725" y="3857626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0" name="Text Box 61"/>
          <p:cNvSpPr txBox="1">
            <a:spLocks noChangeArrowheads="1"/>
          </p:cNvSpPr>
          <p:nvPr/>
        </p:nvSpPr>
        <p:spPr bwMode="auto">
          <a:xfrm>
            <a:off x="4189414" y="37131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5661" name="Text Box 62"/>
          <p:cNvSpPr txBox="1">
            <a:spLocks noChangeArrowheads="1"/>
          </p:cNvSpPr>
          <p:nvPr/>
        </p:nvSpPr>
        <p:spPr bwMode="auto">
          <a:xfrm>
            <a:off x="43148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5662" name="Text Box 63"/>
          <p:cNvSpPr txBox="1">
            <a:spLocks noChangeArrowheads="1"/>
          </p:cNvSpPr>
          <p:nvPr/>
        </p:nvSpPr>
        <p:spPr bwMode="auto">
          <a:xfrm>
            <a:off x="44418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63" name="Text Box 64"/>
          <p:cNvSpPr txBox="1">
            <a:spLocks noChangeArrowheads="1"/>
          </p:cNvSpPr>
          <p:nvPr/>
        </p:nvSpPr>
        <p:spPr bwMode="auto">
          <a:xfrm>
            <a:off x="56134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64" name="Text Box 65"/>
          <p:cNvSpPr txBox="1">
            <a:spLocks noChangeArrowheads="1"/>
          </p:cNvSpPr>
          <p:nvPr/>
        </p:nvSpPr>
        <p:spPr bwMode="auto">
          <a:xfrm>
            <a:off x="65944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665" name="Text Box 66"/>
          <p:cNvSpPr txBox="1">
            <a:spLocks noChangeArrowheads="1"/>
          </p:cNvSpPr>
          <p:nvPr/>
        </p:nvSpPr>
        <p:spPr bwMode="auto">
          <a:xfrm>
            <a:off x="74898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5666" name="Text Box 67"/>
          <p:cNvSpPr txBox="1">
            <a:spLocks noChangeArrowheads="1"/>
          </p:cNvSpPr>
          <p:nvPr/>
        </p:nvSpPr>
        <p:spPr bwMode="auto">
          <a:xfrm>
            <a:off x="5984875" y="61134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Days after start of therapy</a:t>
            </a:r>
          </a:p>
        </p:txBody>
      </p:sp>
      <p:sp>
        <p:nvSpPr>
          <p:cNvPr id="25667" name="Text Box 68"/>
          <p:cNvSpPr txBox="1">
            <a:spLocks noChangeArrowheads="1"/>
          </p:cNvSpPr>
          <p:nvPr/>
        </p:nvSpPr>
        <p:spPr bwMode="auto">
          <a:xfrm rot="-5400000">
            <a:off x="2703513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% patients remaining culture positive</a:t>
            </a:r>
          </a:p>
        </p:txBody>
      </p:sp>
      <p:sp>
        <p:nvSpPr>
          <p:cNvPr id="25668" name="Text Box 69"/>
          <p:cNvSpPr txBox="1">
            <a:spLocks noChangeArrowheads="1"/>
          </p:cNvSpPr>
          <p:nvPr/>
        </p:nvSpPr>
        <p:spPr bwMode="auto">
          <a:xfrm>
            <a:off x="1238250" y="6378576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Schentag Symposium, 1999</a:t>
            </a:r>
          </a:p>
        </p:txBody>
      </p:sp>
      <p:sp>
        <p:nvSpPr>
          <p:cNvPr id="25669" name="Text Box 70"/>
          <p:cNvSpPr txBox="1">
            <a:spLocks noChangeArrowheads="1"/>
          </p:cNvSpPr>
          <p:nvPr/>
        </p:nvSpPr>
        <p:spPr bwMode="auto">
          <a:xfrm>
            <a:off x="83121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66FF"/>
                </a:solidFill>
              </a:rPr>
              <a:t>AUC/CMI &lt; 125</a:t>
            </a:r>
          </a:p>
        </p:txBody>
      </p:sp>
      <p:sp>
        <p:nvSpPr>
          <p:cNvPr id="25670" name="Text Box 71"/>
          <p:cNvSpPr txBox="1">
            <a:spLocks noChangeArrowheads="1"/>
          </p:cNvSpPr>
          <p:nvPr/>
        </p:nvSpPr>
        <p:spPr bwMode="auto">
          <a:xfrm>
            <a:off x="83121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</a:rPr>
              <a:t>AUC/CMI 125-250</a:t>
            </a:r>
          </a:p>
        </p:txBody>
      </p:sp>
      <p:sp>
        <p:nvSpPr>
          <p:cNvPr id="25671" name="Text Box 72"/>
          <p:cNvSpPr txBox="1">
            <a:spLocks noChangeArrowheads="1"/>
          </p:cNvSpPr>
          <p:nvPr/>
        </p:nvSpPr>
        <p:spPr bwMode="auto">
          <a:xfrm>
            <a:off x="83121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FF9966"/>
                </a:solidFill>
              </a:rPr>
              <a:t>AUC/CMI &gt; 250</a:t>
            </a:r>
          </a:p>
        </p:txBody>
      </p:sp>
      <p:sp>
        <p:nvSpPr>
          <p:cNvPr id="2567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149350" y="162611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2567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6E9445B-9E0E-4BE2-8462-949BF640469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276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9CFF8855-49BF-40FA-BB4E-84195A333A7E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12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8" name="Rectangle 60"/>
          <p:cNvSpPr>
            <a:spLocks noChangeArrowheads="1"/>
          </p:cNvSpPr>
          <p:nvPr/>
        </p:nvSpPr>
        <p:spPr bwMode="auto">
          <a:xfrm>
            <a:off x="1023938" y="61913"/>
            <a:ext cx="108178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Sélection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de 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mutants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résistants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9709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29710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2972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Mutant résistant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2C023B0-B13B-4750-B52A-D9877F2252B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1759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177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760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1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176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Mutant résistant</a:t>
            </a:r>
          </a:p>
        </p:txBody>
      </p:sp>
      <p:sp>
        <p:nvSpPr>
          <p:cNvPr id="3176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de risque de sélection de clones résistants</a:t>
            </a:r>
          </a:p>
        </p:txBody>
      </p:sp>
      <p:sp>
        <p:nvSpPr>
          <p:cNvPr id="317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F26876-7F22-4674-86D9-938C6C756405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8C1D8280-97BE-417F-A053-6289B527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61913"/>
            <a:ext cx="108178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Sélection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de 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mutants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résistants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33912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3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8" name="Rectangle 39"/>
          <p:cNvSpPr>
            <a:spLocks noChangeArrowheads="1"/>
          </p:cNvSpPr>
          <p:nvPr/>
        </p:nvSpPr>
        <p:spPr bwMode="auto">
          <a:xfrm>
            <a:off x="6196014" y="2408238"/>
            <a:ext cx="2327275" cy="615950"/>
          </a:xfrm>
          <a:prstGeom prst="rect">
            <a:avLst/>
          </a:prstGeom>
          <a:solidFill>
            <a:srgbClr val="FFFFC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Early treatment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5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33910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1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33908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9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799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4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5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6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7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8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9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2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33838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9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0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1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2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3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4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5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6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7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8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9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0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1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2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3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4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5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6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7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8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9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0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1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2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3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4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5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6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7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8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9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0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1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2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3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4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5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6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7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8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9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0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1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2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3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4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5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6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7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8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9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0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1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2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3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4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5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6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7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8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9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0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1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2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3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4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5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6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7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2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2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3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4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5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6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7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8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9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0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4" name="Rectangle 256"/>
          <p:cNvSpPr>
            <a:spLocks noChangeArrowheads="1"/>
          </p:cNvSpPr>
          <p:nvPr/>
        </p:nvSpPr>
        <p:spPr bwMode="auto">
          <a:xfrm rot="-3300000">
            <a:off x="7051675" y="4891088"/>
            <a:ext cx="482600" cy="29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2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EE6A52-2CED-4C41-9842-D621B05DE4D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33834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sp>
        <p:nvSpPr>
          <p:cNvPr id="33835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  <p:sp>
        <p:nvSpPr>
          <p:cNvPr id="121" name="ZoneTexte 1"/>
          <p:cNvSpPr txBox="1">
            <a:spLocks noChangeArrowheads="1"/>
          </p:cNvSpPr>
          <p:nvPr/>
        </p:nvSpPr>
        <p:spPr bwMode="auto">
          <a:xfrm>
            <a:off x="1276350" y="4943475"/>
            <a:ext cx="3005138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tôt</a:t>
            </a:r>
          </a:p>
        </p:txBody>
      </p:sp>
      <p:sp>
        <p:nvSpPr>
          <p:cNvPr id="122" name="ZoneTexte 121"/>
          <p:cNvSpPr txBox="1">
            <a:spLocks noChangeArrowheads="1"/>
          </p:cNvSpPr>
          <p:nvPr/>
        </p:nvSpPr>
        <p:spPr bwMode="auto">
          <a:xfrm>
            <a:off x="2405064" y="4175126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6120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304" grpId="0" animBg="1"/>
      <p:bldP spid="121" grpId="0" animBg="1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2B7C95C-F4E9-4586-B5F4-225436B388CC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98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00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Bactéries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tolérantes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37901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7902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7915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6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7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8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9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0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1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2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3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4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5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6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7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8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9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0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1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2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3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4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5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6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7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8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9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0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1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2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3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4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5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6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7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8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9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0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1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2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3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4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5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6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7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8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849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Bactérie tolérante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13" name="Rectangle 114"/>
          <p:cNvSpPr>
            <a:spLocks noChangeArrowheads="1"/>
          </p:cNvSpPr>
          <p:nvPr/>
        </p:nvSpPr>
        <p:spPr bwMode="auto">
          <a:xfrm>
            <a:off x="1200150" y="4325938"/>
            <a:ext cx="47259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3" tooltip="Handbook of experimental pharmacology."/>
              </a:rPr>
              <a:t>Handb Exp Pharmacol.</a:t>
            </a:r>
            <a:r>
              <a:rPr lang="fr-FR" altLang="fr-FR" sz="1800" b="0">
                <a:solidFill>
                  <a:srgbClr val="000000"/>
                </a:solidFill>
              </a:rPr>
              <a:t> 2012;(211):121-33.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</a:rPr>
              <a:t>Persister cells: molecular mechanisms related to antibiotic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4"/>
              </a:rPr>
              <a:t>Lewis K</a:t>
            </a:r>
            <a:r>
              <a:rPr lang="fr-FR" altLang="fr-FR" sz="1800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AD0E40F-10DE-4BC0-B18E-CA26E8E59F59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50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9951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996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9952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3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4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9955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Bactérie tolérante</a:t>
            </a:r>
          </a:p>
        </p:txBody>
      </p:sp>
      <p:sp>
        <p:nvSpPr>
          <p:cNvPr id="39956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dirty="0">
                <a:solidFill>
                  <a:srgbClr val="000000"/>
                </a:solidFill>
              </a:rPr>
              <a:t>Début du </a:t>
            </a:r>
            <a:r>
              <a:rPr lang="en-GB" altLang="fr-FR" sz="1800" dirty="0" err="1">
                <a:solidFill>
                  <a:srgbClr val="000000"/>
                </a:solidFill>
              </a:rPr>
              <a:t>traitement</a:t>
            </a:r>
            <a:r>
              <a:rPr lang="en-GB" altLang="fr-FR" sz="1800" dirty="0">
                <a:solidFill>
                  <a:srgbClr val="000000"/>
                </a:solidFill>
              </a:rPr>
              <a:t> / </a:t>
            </a:r>
            <a:r>
              <a:rPr lang="en-GB" altLang="fr-FR" sz="1800" dirty="0" err="1">
                <a:solidFill>
                  <a:srgbClr val="000000"/>
                </a:solidFill>
              </a:rPr>
              <a:t>Posologie</a:t>
            </a:r>
            <a:r>
              <a:rPr lang="en-GB" altLang="fr-FR" sz="1800" dirty="0">
                <a:solidFill>
                  <a:srgbClr val="000000"/>
                </a:solidFill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</a:rPr>
              <a:t>classique</a:t>
            </a:r>
            <a:endParaRPr lang="en-GB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d’évolution vers la chronicité</a:t>
            </a:r>
          </a:p>
        </p:txBody>
      </p:sp>
      <p:sp>
        <p:nvSpPr>
          <p:cNvPr id="399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4D8EC3-6AF4-45AF-A1DC-CBE433C1FCA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17EEF537-BC4C-4A6B-A88D-8803B01F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Bactéries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tolérantes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5C787170-C96F-4B3B-AFA6-4D3F56D023F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Eviter la présence de bactéries tolérantes («persisteurs»)</a:t>
            </a:r>
          </a:p>
        </p:txBody>
      </p:sp>
      <p:sp>
        <p:nvSpPr>
          <p:cNvPr id="4198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F64E07D-E72B-4A6D-A2EB-1FC91E01784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</p:spTree>
    <p:extLst>
      <p:ext uri="{BB962C8B-B14F-4D97-AF65-F5344CB8AC3E}">
        <p14:creationId xmlns:p14="http://schemas.microsoft.com/office/powerpoint/2010/main" val="36238185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 dirty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Bactéries </a:t>
            </a:r>
            <a:r>
              <a:rPr lang="fr-FR" altLang="fr-FR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résistantes</a:t>
            </a:r>
            <a:r>
              <a:rPr lang="fr-FR" altLang="fr-FR" b="0" dirty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 vs bactéries </a:t>
            </a:r>
            <a:r>
              <a:rPr lang="fr-FR" altLang="fr-FR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tolérantes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16200000">
            <a:off x="3085652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 noChangeAspect="1"/>
          </p:cNvGrpSpPr>
          <p:nvPr/>
        </p:nvGrpSpPr>
        <p:grpSpPr bwMode="auto">
          <a:xfrm>
            <a:off x="1043762" y="2141534"/>
            <a:ext cx="1962944" cy="784225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16200000">
            <a:off x="3067266" y="4624672"/>
            <a:ext cx="341314" cy="3179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487365" y="2310601"/>
            <a:ext cx="870744" cy="446088"/>
            <a:chOff x="6058664" y="1733803"/>
            <a:chExt cx="870744" cy="446088"/>
          </a:xfrm>
        </p:grpSpPr>
        <p:sp>
          <p:nvSpPr>
            <p:cNvPr id="136" name="Oval 2"/>
            <p:cNvSpPr>
              <a:spLocks noChangeArrowheads="1"/>
            </p:cNvSpPr>
            <p:nvPr/>
          </p:nvSpPr>
          <p:spPr bwMode="auto">
            <a:xfrm>
              <a:off x="6058664" y="1890172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Oval 3"/>
            <p:cNvSpPr>
              <a:spLocks noChangeArrowheads="1"/>
            </p:cNvSpPr>
            <p:nvPr/>
          </p:nvSpPr>
          <p:spPr bwMode="auto">
            <a:xfrm>
              <a:off x="6384102" y="1901285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8" name="Oval 4"/>
            <p:cNvSpPr>
              <a:spLocks noChangeArrowheads="1"/>
            </p:cNvSpPr>
            <p:nvPr/>
          </p:nvSpPr>
          <p:spPr bwMode="auto">
            <a:xfrm>
              <a:off x="6233289" y="1974310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6329333" y="2096547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Oval 6"/>
            <p:cNvSpPr>
              <a:spLocks noChangeArrowheads="1"/>
            </p:cNvSpPr>
            <p:nvPr/>
          </p:nvSpPr>
          <p:spPr bwMode="auto">
            <a:xfrm>
              <a:off x="6389658" y="1733803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1" name="Oval 7"/>
            <p:cNvSpPr>
              <a:spLocks noChangeArrowheads="1"/>
            </p:cNvSpPr>
            <p:nvPr/>
          </p:nvSpPr>
          <p:spPr bwMode="auto">
            <a:xfrm>
              <a:off x="6582539" y="1813972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2" name="Oval 8"/>
            <p:cNvSpPr>
              <a:spLocks noChangeArrowheads="1"/>
            </p:cNvSpPr>
            <p:nvPr/>
          </p:nvSpPr>
          <p:spPr bwMode="auto">
            <a:xfrm>
              <a:off x="6570633" y="1936210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6527770" y="2064797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6727002" y="2027491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6186458" y="1809210"/>
              <a:ext cx="201613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468978" y="4560604"/>
            <a:ext cx="870744" cy="446088"/>
            <a:chOff x="6211064" y="4305403"/>
            <a:chExt cx="870744" cy="446088"/>
          </a:xfrm>
        </p:grpSpPr>
        <p:sp>
          <p:nvSpPr>
            <p:cNvPr id="14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942257" y="2141534"/>
            <a:ext cx="1962944" cy="784225"/>
            <a:chOff x="7302545" y="1448080"/>
            <a:chExt cx="1962944" cy="784225"/>
          </a:xfrm>
        </p:grpSpPr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>
              <a:off x="7771401" y="1557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>
              <a:off x="7459723" y="17544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>
              <a:off x="7606185" y="18465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Oval 26"/>
            <p:cNvSpPr>
              <a:spLocks noChangeArrowheads="1"/>
            </p:cNvSpPr>
            <p:nvPr/>
          </p:nvSpPr>
          <p:spPr bwMode="auto">
            <a:xfrm>
              <a:off x="7612437" y="1991005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auto">
            <a:xfrm>
              <a:off x="7748182" y="20894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28"/>
            <p:cNvSpPr>
              <a:spLocks noChangeArrowheads="1"/>
            </p:cNvSpPr>
            <p:nvPr/>
          </p:nvSpPr>
          <p:spPr bwMode="auto">
            <a:xfrm>
              <a:off x="7455258" y="16068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7905360" y="16742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8141128" y="16234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7556174" y="21465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8234006" y="17314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8052715" y="193306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8209893" y="203386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Oval 35"/>
            <p:cNvSpPr>
              <a:spLocks noChangeArrowheads="1"/>
            </p:cNvSpPr>
            <p:nvPr/>
          </p:nvSpPr>
          <p:spPr bwMode="auto">
            <a:xfrm>
              <a:off x="8267049" y="214896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1" name="Oval 36"/>
            <p:cNvSpPr>
              <a:spLocks noChangeArrowheads="1"/>
            </p:cNvSpPr>
            <p:nvPr/>
          </p:nvSpPr>
          <p:spPr bwMode="auto">
            <a:xfrm>
              <a:off x="7302545" y="1825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8509961" y="1575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8631417" y="16830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Oval 39"/>
            <p:cNvSpPr>
              <a:spLocks noChangeArrowheads="1"/>
            </p:cNvSpPr>
            <p:nvPr/>
          </p:nvSpPr>
          <p:spPr bwMode="auto">
            <a:xfrm>
              <a:off x="8752873" y="17909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Oval 40"/>
            <p:cNvSpPr>
              <a:spLocks noChangeArrowheads="1"/>
            </p:cNvSpPr>
            <p:nvPr/>
          </p:nvSpPr>
          <p:spPr bwMode="auto">
            <a:xfrm>
              <a:off x="8436730" y="19814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Oval 41"/>
            <p:cNvSpPr>
              <a:spLocks noChangeArrowheads="1"/>
            </p:cNvSpPr>
            <p:nvPr/>
          </p:nvSpPr>
          <p:spPr bwMode="auto">
            <a:xfrm>
              <a:off x="8558186" y="20894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Oval 42"/>
            <p:cNvSpPr>
              <a:spLocks noChangeArrowheads="1"/>
            </p:cNvSpPr>
            <p:nvPr/>
          </p:nvSpPr>
          <p:spPr bwMode="auto">
            <a:xfrm>
              <a:off x="7378455" y="2064824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Oval 43"/>
            <p:cNvSpPr>
              <a:spLocks noChangeArrowheads="1"/>
            </p:cNvSpPr>
            <p:nvPr/>
          </p:nvSpPr>
          <p:spPr bwMode="auto">
            <a:xfrm>
              <a:off x="7645480" y="16941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Oval 44"/>
            <p:cNvSpPr>
              <a:spLocks noChangeArrowheads="1"/>
            </p:cNvSpPr>
            <p:nvPr/>
          </p:nvSpPr>
          <p:spPr bwMode="auto">
            <a:xfrm>
              <a:off x="8776986" y="2079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Oval 45"/>
            <p:cNvSpPr>
              <a:spLocks noChangeArrowheads="1"/>
            </p:cNvSpPr>
            <p:nvPr/>
          </p:nvSpPr>
          <p:spPr bwMode="auto">
            <a:xfrm>
              <a:off x="8695717" y="19687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Oval 46"/>
            <p:cNvSpPr>
              <a:spLocks noChangeArrowheads="1"/>
            </p:cNvSpPr>
            <p:nvPr/>
          </p:nvSpPr>
          <p:spPr bwMode="auto">
            <a:xfrm>
              <a:off x="7777652" y="17354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Oval 47"/>
            <p:cNvSpPr>
              <a:spLocks noChangeArrowheads="1"/>
            </p:cNvSpPr>
            <p:nvPr/>
          </p:nvSpPr>
          <p:spPr bwMode="auto">
            <a:xfrm>
              <a:off x="7424001" y="19195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Oval 48"/>
            <p:cNvSpPr>
              <a:spLocks noChangeArrowheads="1"/>
            </p:cNvSpPr>
            <p:nvPr/>
          </p:nvSpPr>
          <p:spPr bwMode="auto">
            <a:xfrm>
              <a:off x="8342959" y="1809236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Oval 49"/>
            <p:cNvSpPr>
              <a:spLocks noChangeArrowheads="1"/>
            </p:cNvSpPr>
            <p:nvPr/>
          </p:nvSpPr>
          <p:spPr bwMode="auto">
            <a:xfrm>
              <a:off x="8877008" y="18973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Oval 50"/>
            <p:cNvSpPr>
              <a:spLocks noChangeArrowheads="1"/>
            </p:cNvSpPr>
            <p:nvPr/>
          </p:nvSpPr>
          <p:spPr bwMode="auto">
            <a:xfrm>
              <a:off x="7307903" y="1698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Oval 51"/>
            <p:cNvSpPr>
              <a:spLocks noChangeArrowheads="1"/>
            </p:cNvSpPr>
            <p:nvPr/>
          </p:nvSpPr>
          <p:spPr bwMode="auto">
            <a:xfrm>
              <a:off x="8724295" y="158301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Oval 52"/>
            <p:cNvSpPr>
              <a:spLocks noChangeArrowheads="1"/>
            </p:cNvSpPr>
            <p:nvPr/>
          </p:nvSpPr>
          <p:spPr bwMode="auto">
            <a:xfrm>
              <a:off x="8117015" y="1448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Oval 53"/>
            <p:cNvSpPr>
              <a:spLocks noChangeArrowheads="1"/>
            </p:cNvSpPr>
            <p:nvPr/>
          </p:nvSpPr>
          <p:spPr bwMode="auto">
            <a:xfrm>
              <a:off x="7864279" y="1860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Oval 54"/>
            <p:cNvSpPr>
              <a:spLocks noChangeArrowheads="1"/>
            </p:cNvSpPr>
            <p:nvPr/>
          </p:nvSpPr>
          <p:spPr bwMode="auto">
            <a:xfrm>
              <a:off x="8488528" y="148221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Oval 55"/>
            <p:cNvSpPr>
              <a:spLocks noChangeArrowheads="1"/>
            </p:cNvSpPr>
            <p:nvPr/>
          </p:nvSpPr>
          <p:spPr bwMode="auto">
            <a:xfrm>
              <a:off x="7540992" y="1465543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Oval 56"/>
            <p:cNvSpPr>
              <a:spLocks noChangeArrowheads="1"/>
            </p:cNvSpPr>
            <p:nvPr/>
          </p:nvSpPr>
          <p:spPr bwMode="auto">
            <a:xfrm>
              <a:off x="8941309" y="1684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>
              <a:off x="9062765" y="17997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Oval 58"/>
            <p:cNvSpPr>
              <a:spLocks noChangeArrowheads="1"/>
            </p:cNvSpPr>
            <p:nvPr/>
          </p:nvSpPr>
          <p:spPr bwMode="auto">
            <a:xfrm>
              <a:off x="8217038" y="18965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Oval 59"/>
            <p:cNvSpPr>
              <a:spLocks noChangeArrowheads="1"/>
            </p:cNvSpPr>
            <p:nvPr/>
          </p:nvSpPr>
          <p:spPr bwMode="auto">
            <a:xfrm>
              <a:off x="8470666" y="1733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Oval 60"/>
            <p:cNvSpPr>
              <a:spLocks noChangeArrowheads="1"/>
            </p:cNvSpPr>
            <p:nvPr/>
          </p:nvSpPr>
          <p:spPr bwMode="auto">
            <a:xfrm>
              <a:off x="7983056" y="1506024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Oval 61"/>
            <p:cNvSpPr>
              <a:spLocks noChangeArrowheads="1"/>
            </p:cNvSpPr>
            <p:nvPr/>
          </p:nvSpPr>
          <p:spPr bwMode="auto">
            <a:xfrm>
              <a:off x="7788369" y="19671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Oval 62"/>
            <p:cNvSpPr>
              <a:spLocks noChangeArrowheads="1"/>
            </p:cNvSpPr>
            <p:nvPr/>
          </p:nvSpPr>
          <p:spPr bwMode="auto">
            <a:xfrm>
              <a:off x="8050929" y="1811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Oval 63"/>
            <p:cNvSpPr>
              <a:spLocks noChangeArrowheads="1"/>
            </p:cNvSpPr>
            <p:nvPr/>
          </p:nvSpPr>
          <p:spPr bwMode="auto">
            <a:xfrm>
              <a:off x="8024137" y="21068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Oval 64"/>
            <p:cNvSpPr>
              <a:spLocks noChangeArrowheads="1"/>
            </p:cNvSpPr>
            <p:nvPr/>
          </p:nvSpPr>
          <p:spPr bwMode="auto">
            <a:xfrm>
              <a:off x="8283124" y="1567936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8556400" y="18592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8984175" y="1991799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2" name="Group 22"/>
          <p:cNvGrpSpPr>
            <a:grpSpLocks noChangeAspect="1"/>
          </p:cNvGrpSpPr>
          <p:nvPr/>
        </p:nvGrpSpPr>
        <p:grpSpPr bwMode="auto">
          <a:xfrm>
            <a:off x="1025375" y="4391537"/>
            <a:ext cx="1962944" cy="784225"/>
            <a:chOff x="2823" y="1630"/>
            <a:chExt cx="2198" cy="988"/>
          </a:xfrm>
        </p:grpSpPr>
        <p:sp>
          <p:nvSpPr>
            <p:cNvPr id="203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4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5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6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7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8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9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0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1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2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3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4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5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6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7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8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9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0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1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2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3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4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5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6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7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8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9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0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1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2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3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4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5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6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8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9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0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1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2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3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4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5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6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406540" y="4560604"/>
            <a:ext cx="870744" cy="446088"/>
            <a:chOff x="7721277" y="5509239"/>
            <a:chExt cx="870744" cy="446088"/>
          </a:xfrm>
        </p:grpSpPr>
        <p:sp>
          <p:nvSpPr>
            <p:cNvPr id="248" name="Oval 2"/>
            <p:cNvSpPr>
              <a:spLocks noChangeArrowheads="1"/>
            </p:cNvSpPr>
            <p:nvPr/>
          </p:nvSpPr>
          <p:spPr bwMode="auto">
            <a:xfrm>
              <a:off x="7721277" y="5665608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9" name="Oval 3"/>
            <p:cNvSpPr>
              <a:spLocks noChangeArrowheads="1"/>
            </p:cNvSpPr>
            <p:nvPr/>
          </p:nvSpPr>
          <p:spPr bwMode="auto">
            <a:xfrm>
              <a:off x="8046715" y="5676721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0" name="Oval 4"/>
            <p:cNvSpPr>
              <a:spLocks noChangeArrowheads="1"/>
            </p:cNvSpPr>
            <p:nvPr/>
          </p:nvSpPr>
          <p:spPr bwMode="auto">
            <a:xfrm>
              <a:off x="7895902" y="5749746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7991946" y="5871983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2" name="Oval 6"/>
            <p:cNvSpPr>
              <a:spLocks noChangeArrowheads="1"/>
            </p:cNvSpPr>
            <p:nvPr/>
          </p:nvSpPr>
          <p:spPr bwMode="auto">
            <a:xfrm>
              <a:off x="8052271" y="5509239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3" name="Oval 7"/>
            <p:cNvSpPr>
              <a:spLocks noChangeArrowheads="1"/>
            </p:cNvSpPr>
            <p:nvPr/>
          </p:nvSpPr>
          <p:spPr bwMode="auto">
            <a:xfrm>
              <a:off x="8245152" y="5589408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4" name="Oval 8"/>
            <p:cNvSpPr>
              <a:spLocks noChangeArrowheads="1"/>
            </p:cNvSpPr>
            <p:nvPr/>
          </p:nvSpPr>
          <p:spPr bwMode="auto">
            <a:xfrm>
              <a:off x="8233246" y="5711646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5" name="Oval 9"/>
            <p:cNvSpPr>
              <a:spLocks noChangeArrowheads="1"/>
            </p:cNvSpPr>
            <p:nvPr/>
          </p:nvSpPr>
          <p:spPr bwMode="auto">
            <a:xfrm>
              <a:off x="8190383" y="5840233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8389615" y="5802927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7" name="Oval 11"/>
            <p:cNvSpPr>
              <a:spLocks noChangeArrowheads="1"/>
            </p:cNvSpPr>
            <p:nvPr/>
          </p:nvSpPr>
          <p:spPr bwMode="auto">
            <a:xfrm>
              <a:off x="7849071" y="5584646"/>
              <a:ext cx="201613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1" name="AutoShape 73"/>
          <p:cNvSpPr>
            <a:spLocks noChangeArrowheads="1"/>
          </p:cNvSpPr>
          <p:nvPr/>
        </p:nvSpPr>
        <p:spPr bwMode="auto">
          <a:xfrm rot="16200000">
            <a:off x="4469647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" name="AutoShape 73"/>
          <p:cNvSpPr>
            <a:spLocks noChangeArrowheads="1"/>
          </p:cNvSpPr>
          <p:nvPr/>
        </p:nvSpPr>
        <p:spPr bwMode="auto">
          <a:xfrm rot="16200000">
            <a:off x="6957223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263" name="Text Box 72"/>
          <p:cNvSpPr txBox="1">
            <a:spLocks noChangeArrowheads="1"/>
          </p:cNvSpPr>
          <p:nvPr/>
        </p:nvSpPr>
        <p:spPr bwMode="auto">
          <a:xfrm>
            <a:off x="3097333" y="1339533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Pendant le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264" name="AutoShape 73"/>
          <p:cNvSpPr>
            <a:spLocks noChangeArrowheads="1"/>
          </p:cNvSpPr>
          <p:nvPr/>
        </p:nvSpPr>
        <p:spPr bwMode="auto">
          <a:xfrm rot="16200000">
            <a:off x="8402442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grpSp>
        <p:nvGrpSpPr>
          <p:cNvPr id="265" name="Groupe 264"/>
          <p:cNvGrpSpPr/>
          <p:nvPr/>
        </p:nvGrpSpPr>
        <p:grpSpPr>
          <a:xfrm>
            <a:off x="5874978" y="4560604"/>
            <a:ext cx="870744" cy="446088"/>
            <a:chOff x="6211064" y="4305403"/>
            <a:chExt cx="870744" cy="446088"/>
          </a:xfrm>
        </p:grpSpPr>
        <p:sp>
          <p:nvSpPr>
            <p:cNvPr id="26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76" name="Text Box 72"/>
          <p:cNvSpPr txBox="1">
            <a:spLocks noChangeArrowheads="1"/>
          </p:cNvSpPr>
          <p:nvPr/>
        </p:nvSpPr>
        <p:spPr bwMode="auto">
          <a:xfrm>
            <a:off x="6967241" y="3573142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Après l’arrêt du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grpSp>
        <p:nvGrpSpPr>
          <p:cNvPr id="247" name="Group 22"/>
          <p:cNvGrpSpPr>
            <a:grpSpLocks noChangeAspect="1"/>
          </p:cNvGrpSpPr>
          <p:nvPr/>
        </p:nvGrpSpPr>
        <p:grpSpPr bwMode="auto">
          <a:xfrm>
            <a:off x="8882436" y="4391537"/>
            <a:ext cx="1962944" cy="784225"/>
            <a:chOff x="2823" y="1630"/>
            <a:chExt cx="2198" cy="988"/>
          </a:xfrm>
        </p:grpSpPr>
        <p:sp>
          <p:nvSpPr>
            <p:cNvPr id="2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8" name="ZoneTexte 317"/>
          <p:cNvSpPr txBox="1"/>
          <p:nvPr/>
        </p:nvSpPr>
        <p:spPr>
          <a:xfrm>
            <a:off x="7282475" y="1135477"/>
            <a:ext cx="47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 (transitoire)</a:t>
            </a:r>
          </a:p>
          <a:p>
            <a:r>
              <a:rPr lang="fr-FR" b="1" dirty="0"/>
              <a:t>Echec avant la fin du traitement</a:t>
            </a:r>
          </a:p>
        </p:txBody>
      </p:sp>
      <p:sp>
        <p:nvSpPr>
          <p:cNvPr id="319" name="ZoneTexte 318"/>
          <p:cNvSpPr txBox="1"/>
          <p:nvPr/>
        </p:nvSpPr>
        <p:spPr>
          <a:xfrm>
            <a:off x="6965020" y="5591178"/>
            <a:ext cx="522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Amélioration, succès apparent</a:t>
            </a:r>
          </a:p>
          <a:p>
            <a:r>
              <a:rPr lang="fr-FR" b="1" dirty="0"/>
              <a:t>Rechute après l’arrêt du traitement / Infection récurrente, chronicité</a:t>
            </a:r>
          </a:p>
        </p:txBody>
      </p:sp>
      <p:grpSp>
        <p:nvGrpSpPr>
          <p:cNvPr id="320" name="Groupe 319"/>
          <p:cNvGrpSpPr/>
          <p:nvPr/>
        </p:nvGrpSpPr>
        <p:grpSpPr>
          <a:xfrm>
            <a:off x="682846" y="2175665"/>
            <a:ext cx="5961673" cy="3003481"/>
            <a:chOff x="682846" y="2175665"/>
            <a:chExt cx="5961673" cy="3003481"/>
          </a:xfrm>
        </p:grpSpPr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682846" y="3361279"/>
              <a:ext cx="59616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Intervention of HOST DEFENCES 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Able to CLEAR the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remaining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bacterial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load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?</a:t>
              </a:r>
            </a:p>
          </p:txBody>
        </p:sp>
        <p:sp>
          <p:nvSpPr>
            <p:cNvPr id="322" name="Bulle ronde 321"/>
            <p:cNvSpPr/>
            <p:nvPr/>
          </p:nvSpPr>
          <p:spPr bwMode="auto">
            <a:xfrm>
              <a:off x="3455549" y="2175665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3" name="Bulle ronde 322"/>
            <p:cNvSpPr/>
            <p:nvPr/>
          </p:nvSpPr>
          <p:spPr bwMode="auto">
            <a:xfrm flipV="1">
              <a:off x="3472847" y="4373072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3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0" grpId="0" animBg="1"/>
      <p:bldP spid="261" grpId="0" animBg="1"/>
      <p:bldP spid="262" grpId="0" animBg="1"/>
      <p:bldP spid="263" grpId="0" animBg="1"/>
      <p:bldP spid="264" grpId="0" animBg="1"/>
      <p:bldP spid="276" grpId="0" animBg="1"/>
      <p:bldP spid="318" grpId="0"/>
      <p:bldP spid="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4156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7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8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9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0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1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2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3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4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5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8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4039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4102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3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4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5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6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7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8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9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0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1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4041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40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4042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404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4052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3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4054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404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4049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0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4051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5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4046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34" name="ZoneTexte 1"/>
          <p:cNvSpPr txBox="1">
            <a:spLocks noChangeArrowheads="1"/>
          </p:cNvSpPr>
          <p:nvPr/>
        </p:nvSpPr>
        <p:spPr bwMode="auto">
          <a:xfrm>
            <a:off x="7659688" y="3065463"/>
            <a:ext cx="20050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0099"/>
                </a:solidFill>
                <a:ea typeface="ＭＳ Ｐゴシック" panose="020B0600070205080204" pitchFamily="34" charset="-128"/>
              </a:rPr>
              <a:t>Biofilms</a:t>
            </a:r>
          </a:p>
        </p:txBody>
      </p:sp>
    </p:spTree>
    <p:extLst>
      <p:ext uri="{BB962C8B-B14F-4D97-AF65-F5344CB8AC3E}">
        <p14:creationId xmlns:p14="http://schemas.microsoft.com/office/powerpoint/2010/main" val="7699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6204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5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6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7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8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9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0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1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2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3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3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6084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6085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616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6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6087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6150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1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2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3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4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5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6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7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8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9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6088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6089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6106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7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8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9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0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1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2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3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4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5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6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7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8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9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0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1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2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3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4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5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6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7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8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9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0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1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2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3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4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5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6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7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8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9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0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1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2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3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4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5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6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7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8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9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6090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6091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6100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01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6102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6092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6097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098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6099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93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6094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60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90C2436-8404-4DAB-A5BC-BF1FA03B203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4609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2052639"/>
            <a:ext cx="6784975" cy="2835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86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825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1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8132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8133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820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0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4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8135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8198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9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0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1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2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3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4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5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6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7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8136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8137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8154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5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6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8138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8139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8148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9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8150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8140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8145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6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8147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41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8142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8143" name="Text Box 63"/>
          <p:cNvSpPr txBox="1">
            <a:spLocks noChangeArrowheads="1"/>
          </p:cNvSpPr>
          <p:nvPr/>
        </p:nvSpPr>
        <p:spPr bwMode="auto">
          <a:xfrm>
            <a:off x="5514975" y="1800225"/>
            <a:ext cx="5684838" cy="3416320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3300"/>
                </a:solidFill>
              </a:rPr>
              <a:t>ANTIBIOTHERAPIES PROBABILISTES  INITIEES  LE PLUS TÔT POSSIBLE</a:t>
            </a:r>
          </a:p>
        </p:txBody>
      </p:sp>
      <p:sp>
        <p:nvSpPr>
          <p:cNvPr id="481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1C7ADA6-5F75-4E4B-ABBE-B785A416EDB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463" y="2005013"/>
            <a:ext cx="8597900" cy="2595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/>
              <a:t>Traiter </a:t>
            </a:r>
            <a:r>
              <a:rPr lang="fr-FR" altLang="fr-FR" sz="2800">
                <a:solidFill>
                  <a:srgbClr val="FF6600"/>
                </a:solidFill>
              </a:rPr>
              <a:t>Vite</a:t>
            </a:r>
            <a:r>
              <a:rPr lang="fr-FR" altLang="fr-FR" sz="2800"/>
              <a:t> et </a:t>
            </a:r>
            <a:r>
              <a:rPr lang="fr-FR" altLang="fr-FR" sz="2800">
                <a:solidFill>
                  <a:srgbClr val="FF6600"/>
                </a:solidFill>
              </a:rPr>
              <a:t>Fort </a:t>
            </a:r>
            <a:r>
              <a:rPr lang="fr-FR" altLang="fr-FR" sz="2800"/>
              <a:t>est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/>
              <a:t>une</a:t>
            </a:r>
            <a:r>
              <a:rPr lang="fr-FR" altLang="fr-FR" sz="2800">
                <a:solidFill>
                  <a:srgbClr val="FF6600"/>
                </a:solidFill>
              </a:rPr>
              <a:t> combinaison favorable </a:t>
            </a:r>
            <a:r>
              <a:rPr lang="fr-FR" altLang="fr-FR" sz="2800"/>
              <a:t>pour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/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guérison </a:t>
            </a:r>
            <a:r>
              <a:rPr lang="fr-FR" altLang="fr-FR"/>
              <a:t>clinique</a:t>
            </a:r>
            <a:endParaRPr lang="fr-FR" altLang="fr-FR" sz="20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prévention </a:t>
            </a:r>
            <a:r>
              <a:rPr lang="fr-FR" altLang="fr-FR"/>
              <a:t>de la sélection de</a:t>
            </a:r>
            <a:r>
              <a:rPr lang="fr-FR" altLang="fr-FR">
                <a:solidFill>
                  <a:schemeClr val="accent1"/>
                </a:solidFill>
              </a:rPr>
              <a:t> </a:t>
            </a:r>
            <a:r>
              <a:rPr lang="fr-FR" altLang="fr-FR">
                <a:solidFill>
                  <a:srgbClr val="0033CC"/>
                </a:solidFill>
              </a:rPr>
              <a:t>résistance </a:t>
            </a:r>
            <a:r>
              <a:rPr lang="fr-FR" altLang="fr-FR"/>
              <a:t>au </a:t>
            </a:r>
            <a:r>
              <a:rPr lang="fr-FR" altLang="fr-FR">
                <a:solidFill>
                  <a:srgbClr val="0033CC"/>
                </a:solidFill>
              </a:rPr>
              <a:t>site infectieux </a:t>
            </a:r>
            <a:endParaRPr lang="fr-FR" altLang="fr-FR" sz="3200" i="1">
              <a:solidFill>
                <a:srgbClr val="0033CC"/>
              </a:solidFill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2350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Pour résumer</a:t>
            </a:r>
          </a:p>
        </p:txBody>
      </p:sp>
      <p:sp>
        <p:nvSpPr>
          <p:cNvPr id="501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A884782-07DF-4367-AD8E-95E649C74B7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bactéries non cibles</a:t>
            </a:r>
            <a:r>
              <a:rPr lang="fr-FR" altLang="fr-FR" sz="2000"/>
              <a:t>: enjeux de santé humaine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Bactéries zoonotiques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Flores commensales des animaux (réservoirs de gènes de résistance)</a:t>
            </a:r>
            <a:endParaRPr lang="fr-FR" altLang="fr-FR" sz="110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522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F0893AF-9CEF-4FAB-B01A-DFA4743FB77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6343651" y="6092826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2234407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2234407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51911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1160463" y="6092826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1903414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984376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3751263" y="1916114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38068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5254625" y="4454526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9455151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9455151" y="4741864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7537450" y="1714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480051" y="1479551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407276" y="873126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74072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9455151" y="1768476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9455151" y="831851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9455151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9147176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9201151" y="2039939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9221789" y="2378076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3689351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3722689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74072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9188451" y="4398964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9209089" y="4737101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95250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9209089" y="4443413"/>
            <a:ext cx="2163762" cy="1192214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5480051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 b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BD62C6B-2341-45B1-BE83-793B5E8E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3" y="563561"/>
            <a:ext cx="2163762" cy="1841501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09F493D2-2301-4522-A88C-C4D94F7D23EC}"/>
              </a:ext>
            </a:extLst>
          </p:cNvPr>
          <p:cNvSpPr/>
          <p:nvPr/>
        </p:nvSpPr>
        <p:spPr bwMode="auto">
          <a:xfrm rot="5132869">
            <a:off x="11156954" y="3704082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Éclair 38">
            <a:extLst>
              <a:ext uri="{FF2B5EF4-FFF2-40B4-BE49-F238E27FC236}">
                <a16:creationId xmlns:a16="http://schemas.microsoft.com/office/drawing/2014/main" id="{9819D8D8-FB14-448C-B67F-FCDA98E2F505}"/>
              </a:ext>
            </a:extLst>
          </p:cNvPr>
          <p:cNvSpPr/>
          <p:nvPr/>
        </p:nvSpPr>
        <p:spPr bwMode="auto">
          <a:xfrm rot="5132869">
            <a:off x="11312526" y="-3184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7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spect="1" noChangeArrowheads="1"/>
          </p:cNvSpPr>
          <p:nvPr/>
        </p:nvSpPr>
        <p:spPr bwMode="auto">
          <a:xfrm rot="-5400000">
            <a:off x="60928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4"/>
          <p:cNvSpPr txBox="1">
            <a:spLocks noChangeAspect="1" noChangeArrowheads="1"/>
          </p:cNvSpPr>
          <p:nvPr/>
        </p:nvSpPr>
        <p:spPr bwMode="auto">
          <a:xfrm>
            <a:off x="5205413" y="1125539"/>
            <a:ext cx="2074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4277" name="Text Box 5"/>
          <p:cNvSpPr txBox="1">
            <a:spLocks noChangeAspect="1" noChangeArrowheads="1"/>
          </p:cNvSpPr>
          <p:nvPr/>
        </p:nvSpPr>
        <p:spPr bwMode="auto">
          <a:xfrm>
            <a:off x="4932364" y="33147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4278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9" name="Text Box 7"/>
          <p:cNvSpPr txBox="1">
            <a:spLocks noChangeAspect="1" noChangeArrowheads="1"/>
          </p:cNvSpPr>
          <p:nvPr/>
        </p:nvSpPr>
        <p:spPr bwMode="auto">
          <a:xfrm>
            <a:off x="1154113" y="908051"/>
            <a:ext cx="1974850" cy="646331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4280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4283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4" name="Line 13"/>
          <p:cNvSpPr>
            <a:spLocks noChangeAspect="1" noChangeShapeType="1"/>
          </p:cNvSpPr>
          <p:nvPr/>
        </p:nvSpPr>
        <p:spPr bwMode="auto">
          <a:xfrm>
            <a:off x="44323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5" name="Text Box 14"/>
          <p:cNvSpPr txBox="1">
            <a:spLocks noChangeAspect="1" noChangeArrowheads="1"/>
          </p:cNvSpPr>
          <p:nvPr/>
        </p:nvSpPr>
        <p:spPr bwMode="auto">
          <a:xfrm>
            <a:off x="2986089" y="5565776"/>
            <a:ext cx="2704395" cy="461665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4286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4682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3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4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5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6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7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8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9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0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1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2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3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4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5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6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7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8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9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0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1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2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3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4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5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6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7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8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9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0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1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2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3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4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5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6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7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8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9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0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1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2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3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4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5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6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7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8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9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0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1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2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3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4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5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6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7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8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9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0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490597 h 12"/>
                <a:gd name="T2" fmla="*/ 116619 w 51"/>
                <a:gd name="T3" fmla="*/ 580607 h 12"/>
                <a:gd name="T4" fmla="*/ 116619 w 51"/>
                <a:gd name="T5" fmla="*/ 580607 h 12"/>
                <a:gd name="T6" fmla="*/ 242201 w 51"/>
                <a:gd name="T7" fmla="*/ 490597 h 12"/>
                <a:gd name="T8" fmla="*/ 242201 w 51"/>
                <a:gd name="T9" fmla="*/ 490597 h 12"/>
                <a:gd name="T10" fmla="*/ 226526 w 51"/>
                <a:gd name="T11" fmla="*/ 0 h 12"/>
                <a:gd name="T12" fmla="*/ 1 w 51"/>
                <a:gd name="T13" fmla="*/ 0 h 12"/>
                <a:gd name="T14" fmla="*/ 0 w 51"/>
                <a:gd name="T15" fmla="*/ 449813 h 12"/>
                <a:gd name="T16" fmla="*/ 0 w 51"/>
                <a:gd name="T17" fmla="*/ 49059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1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34111 w 40"/>
                <a:gd name="T1" fmla="*/ 50728 h 13"/>
                <a:gd name="T2" fmla="*/ 45031 w 40"/>
                <a:gd name="T3" fmla="*/ 1 h 13"/>
                <a:gd name="T4" fmla="*/ 14703 w 40"/>
                <a:gd name="T5" fmla="*/ 50728 h 13"/>
                <a:gd name="T6" fmla="*/ 26645 w 40"/>
                <a:gd name="T7" fmla="*/ 310085 h 13"/>
                <a:gd name="T8" fmla="*/ 24848 w 40"/>
                <a:gd name="T9" fmla="*/ 123519 h 13"/>
                <a:gd name="T10" fmla="*/ 70968 w 40"/>
                <a:gd name="T11" fmla="*/ 70239 h 13"/>
                <a:gd name="T12" fmla="*/ 135981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2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244983 w 40"/>
                <a:gd name="T1" fmla="*/ 111676 h 12"/>
                <a:gd name="T2" fmla="*/ 87258 w 40"/>
                <a:gd name="T3" fmla="*/ 1 h 12"/>
                <a:gd name="T4" fmla="*/ 31650 w 40"/>
                <a:gd name="T5" fmla="*/ 1 h 12"/>
                <a:gd name="T6" fmla="*/ 55508 w 40"/>
                <a:gd name="T7" fmla="*/ 580607 h 12"/>
                <a:gd name="T8" fmla="*/ 55508 w 40"/>
                <a:gd name="T9" fmla="*/ 224128 h 12"/>
                <a:gd name="T10" fmla="*/ 129256 w 40"/>
                <a:gd name="T11" fmla="*/ 158208 h 12"/>
                <a:gd name="T12" fmla="*/ 244983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3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35981 w 40"/>
                <a:gd name="T1" fmla="*/ 67036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504748 h 15"/>
                <a:gd name="T8" fmla="*/ 26645 w 40"/>
                <a:gd name="T9" fmla="*/ 131390 h 15"/>
                <a:gd name="T10" fmla="*/ 70968 w 40"/>
                <a:gd name="T11" fmla="*/ 93850 h 15"/>
                <a:gd name="T12" fmla="*/ 135981 w 40"/>
                <a:gd name="T13" fmla="*/ 6703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4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35981 w 40"/>
                <a:gd name="T1" fmla="*/ 15503 h 12"/>
                <a:gd name="T2" fmla="*/ 46955 w 40"/>
                <a:gd name="T3" fmla="*/ 1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27561 h 12"/>
                <a:gd name="T10" fmla="*/ 70968 w 40"/>
                <a:gd name="T11" fmla="*/ 20671 h 12"/>
                <a:gd name="T12" fmla="*/ 135981 w 40"/>
                <a:gd name="T13" fmla="*/ 1550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5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35981 w 40"/>
                <a:gd name="T1" fmla="*/ 111676 h 12"/>
                <a:gd name="T2" fmla="*/ 45031 w 40"/>
                <a:gd name="T3" fmla="*/ 1 h 12"/>
                <a:gd name="T4" fmla="*/ 19114 w 40"/>
                <a:gd name="T5" fmla="*/ 1 h 12"/>
                <a:gd name="T6" fmla="*/ 26645 w 40"/>
                <a:gd name="T7" fmla="*/ 580607 h 12"/>
                <a:gd name="T8" fmla="*/ 26645 w 40"/>
                <a:gd name="T9" fmla="*/ 224128 h 12"/>
                <a:gd name="T10" fmla="*/ 70968 w 40"/>
                <a:gd name="T11" fmla="*/ 158208 h 12"/>
                <a:gd name="T12" fmla="*/ 135981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6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35981 w 40"/>
                <a:gd name="T1" fmla="*/ 50728 h 13"/>
                <a:gd name="T2" fmla="*/ 45031 w 40"/>
                <a:gd name="T3" fmla="*/ 1 h 13"/>
                <a:gd name="T4" fmla="*/ 19114 w 40"/>
                <a:gd name="T5" fmla="*/ 1 h 13"/>
                <a:gd name="T6" fmla="*/ 26645 w 40"/>
                <a:gd name="T7" fmla="*/ 310085 h 13"/>
                <a:gd name="T8" fmla="*/ 26645 w 40"/>
                <a:gd name="T9" fmla="*/ 97254 h 13"/>
                <a:gd name="T10" fmla="*/ 70968 w 40"/>
                <a:gd name="T11" fmla="*/ 70239 h 13"/>
                <a:gd name="T12" fmla="*/ 135981 w 40"/>
                <a:gd name="T13" fmla="*/ 5072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7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35981 w 40"/>
                <a:gd name="T1" fmla="*/ 27561 h 12"/>
                <a:gd name="T2" fmla="*/ 45031 w 40"/>
                <a:gd name="T3" fmla="*/ 15503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36748 h 12"/>
                <a:gd name="T10" fmla="*/ 76102 w 40"/>
                <a:gd name="T11" fmla="*/ 36748 h 12"/>
                <a:gd name="T12" fmla="*/ 135981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8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35981 w 40"/>
                <a:gd name="T1" fmla="*/ 272765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2126083 h 15"/>
                <a:gd name="T8" fmla="*/ 26645 w 40"/>
                <a:gd name="T9" fmla="*/ 586747 h 15"/>
                <a:gd name="T10" fmla="*/ 70968 w 40"/>
                <a:gd name="T11" fmla="*/ 400055 h 15"/>
                <a:gd name="T12" fmla="*/ 135981 w 40"/>
                <a:gd name="T13" fmla="*/ 27276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9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39646 w 36"/>
                <a:gd name="T1" fmla="*/ 261583 h 19"/>
                <a:gd name="T2" fmla="*/ 27486 w 36"/>
                <a:gd name="T3" fmla="*/ 371723 h 19"/>
                <a:gd name="T4" fmla="*/ 53340 w 36"/>
                <a:gd name="T5" fmla="*/ 1012258 h 19"/>
                <a:gd name="T6" fmla="*/ 27486 w 36"/>
                <a:gd name="T7" fmla="*/ 698980 h 19"/>
                <a:gd name="T8" fmla="*/ 12352 w 36"/>
                <a:gd name="T9" fmla="*/ 1 h 19"/>
                <a:gd name="T10" fmla="*/ 58525 w 36"/>
                <a:gd name="T11" fmla="*/ 171405 h 19"/>
                <a:gd name="T12" fmla="*/ 139646 w 36"/>
                <a:gd name="T13" fmla="*/ 26158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0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18252 w 20"/>
                <a:gd name="T1" fmla="*/ 0 h 12"/>
                <a:gd name="T2" fmla="*/ 99446 w 20"/>
                <a:gd name="T3" fmla="*/ 224128 h 12"/>
                <a:gd name="T4" fmla="*/ 65709 w 20"/>
                <a:gd name="T5" fmla="*/ 580607 h 12"/>
                <a:gd name="T6" fmla="*/ 181240 w 20"/>
                <a:gd name="T7" fmla="*/ 15820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1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52945 w 13"/>
                <a:gd name="T1" fmla="*/ 0 h 10"/>
                <a:gd name="T2" fmla="*/ 9753 w 13"/>
                <a:gd name="T3" fmla="*/ 93850 h 10"/>
                <a:gd name="T4" fmla="*/ 12754 w 13"/>
                <a:gd name="T5" fmla="*/ 345304 h 10"/>
                <a:gd name="T6" fmla="*/ 52945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2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87105 w 12"/>
                <a:gd name="T1" fmla="*/ 0 h 10"/>
                <a:gd name="T2" fmla="*/ 48997 w 12"/>
                <a:gd name="T3" fmla="*/ 345304 h 10"/>
                <a:gd name="T4" fmla="*/ 87105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3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65329 w 9"/>
                <a:gd name="T1" fmla="*/ 0 h 8"/>
                <a:gd name="T2" fmla="*/ 36748 w 9"/>
                <a:gd name="T3" fmla="*/ 158715 h 8"/>
                <a:gd name="T4" fmla="*/ 6335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4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87105 w 18"/>
                <a:gd name="T3" fmla="*/ 11310 h 10"/>
                <a:gd name="T4" fmla="*/ 116140 w 18"/>
                <a:gd name="T5" fmla="*/ 34639 h 10"/>
                <a:gd name="T6" fmla="*/ 96320 w 18"/>
                <a:gd name="T7" fmla="*/ 19114 h 10"/>
                <a:gd name="T8" fmla="*/ 36748 w 18"/>
                <a:gd name="T9" fmla="*/ 113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5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87105 w 15"/>
                <a:gd name="T3" fmla="*/ 224128 h 12"/>
                <a:gd name="T4" fmla="*/ 87105 w 15"/>
                <a:gd name="T5" fmla="*/ 580607 h 12"/>
                <a:gd name="T6" fmla="*/ 84479 w 15"/>
                <a:gd name="T7" fmla="*/ 244450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6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48997 w 9"/>
                <a:gd name="T3" fmla="*/ 93850 h 10"/>
                <a:gd name="T4" fmla="*/ 47519 w 9"/>
                <a:gd name="T5" fmla="*/ 345304 h 10"/>
                <a:gd name="T6" fmla="*/ 15503 w 9"/>
                <a:gd name="T7" fmla="*/ 67036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7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161668 h 20"/>
                <a:gd name="T2" fmla="*/ 86045 w 34"/>
                <a:gd name="T3" fmla="*/ 0 h 20"/>
                <a:gd name="T4" fmla="*/ 47350 w 34"/>
                <a:gd name="T5" fmla="*/ 119754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8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504748 h 20"/>
                <a:gd name="T2" fmla="*/ 86045 w 34"/>
                <a:gd name="T3" fmla="*/ 0 h 20"/>
                <a:gd name="T4" fmla="*/ 47350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9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161668 h 20"/>
                <a:gd name="T2" fmla="*/ 86045 w 34"/>
                <a:gd name="T3" fmla="*/ 0 h 20"/>
                <a:gd name="T4" fmla="*/ 47350 w 34"/>
                <a:gd name="T5" fmla="*/ 134252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0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504748 h 20"/>
                <a:gd name="T2" fmla="*/ 337819 w 34"/>
                <a:gd name="T3" fmla="*/ 0 h 20"/>
                <a:gd name="T4" fmla="*/ 192179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1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806580 h 19"/>
                <a:gd name="T2" fmla="*/ 206471 w 33"/>
                <a:gd name="T3" fmla="*/ 0 h 19"/>
                <a:gd name="T4" fmla="*/ 112639 w 33"/>
                <a:gd name="T5" fmla="*/ 621804 h 19"/>
                <a:gd name="T6" fmla="*/ 0 w 33"/>
                <a:gd name="T7" fmla="*/ 80658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2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656200 h 20"/>
                <a:gd name="T2" fmla="*/ 337819 w 34"/>
                <a:gd name="T3" fmla="*/ 0 h 20"/>
                <a:gd name="T4" fmla="*/ 201872 w 34"/>
                <a:gd name="T5" fmla="*/ 435694 h 20"/>
                <a:gd name="T6" fmla="*/ 0 w 34"/>
                <a:gd name="T7" fmla="*/ 65620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3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1956653 h 20"/>
                <a:gd name="T2" fmla="*/ 337819 w 34"/>
                <a:gd name="T3" fmla="*/ 0 h 20"/>
                <a:gd name="T4" fmla="*/ 201872 w 34"/>
                <a:gd name="T5" fmla="*/ 1391611 h 20"/>
                <a:gd name="T6" fmla="*/ 0 w 34"/>
                <a:gd name="T7" fmla="*/ 195665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4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417937 h 21"/>
                <a:gd name="T2" fmla="*/ 206471 w 33"/>
                <a:gd name="T3" fmla="*/ 0 h 21"/>
                <a:gd name="T4" fmla="*/ 112639 w 33"/>
                <a:gd name="T5" fmla="*/ 302644 h 21"/>
                <a:gd name="T6" fmla="*/ 0 w 33"/>
                <a:gd name="T7" fmla="*/ 41793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5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656551 h 23"/>
                <a:gd name="T2" fmla="*/ 163668 w 24"/>
                <a:gd name="T3" fmla="*/ 112230 h 23"/>
                <a:gd name="T4" fmla="*/ 112639 w 24"/>
                <a:gd name="T5" fmla="*/ 80665 h 23"/>
                <a:gd name="T6" fmla="*/ 0 w 24"/>
                <a:gd name="T7" fmla="*/ 65655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6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7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8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9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0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1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2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3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4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5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6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7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8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9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0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1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2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3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4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5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6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7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8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9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0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1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2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3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4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5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6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7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8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9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0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1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2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3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4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16619 w 51"/>
                <a:gd name="T5" fmla="*/ 20671 h 3"/>
                <a:gd name="T6" fmla="*/ 116619 w 51"/>
                <a:gd name="T7" fmla="*/ 20671 h 3"/>
                <a:gd name="T8" fmla="*/ 242201 w 51"/>
                <a:gd name="T9" fmla="*/ 1 h 3"/>
                <a:gd name="T10" fmla="*/ 242201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5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93850 w 5"/>
                <a:gd name="T1" fmla="*/ 159203 h 11"/>
                <a:gd name="T2" fmla="*/ 176176 w 5"/>
                <a:gd name="T3" fmla="*/ 130831 h 11"/>
                <a:gd name="T4" fmla="*/ 1 w 5"/>
                <a:gd name="T5" fmla="*/ 0 h 11"/>
                <a:gd name="T6" fmla="*/ 1 w 5"/>
                <a:gd name="T7" fmla="*/ 0 h 11"/>
                <a:gd name="T8" fmla="*/ 93850 w 5"/>
                <a:gd name="T9" fmla="*/ 15920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6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2713 w 4"/>
                <a:gd name="T1" fmla="*/ 0 h 10"/>
                <a:gd name="T2" fmla="*/ 0 w 4"/>
                <a:gd name="T3" fmla="*/ 311210 h 10"/>
                <a:gd name="T4" fmla="*/ 2713 w 4"/>
                <a:gd name="T5" fmla="*/ 345304 h 10"/>
                <a:gd name="T6" fmla="*/ 2713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7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8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52148 w 35"/>
                <a:gd name="T3" fmla="*/ 7216769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9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0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1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2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7109795 h 196"/>
                <a:gd name="T2" fmla="*/ 1080677 w 186"/>
                <a:gd name="T3" fmla="*/ 0 h 196"/>
                <a:gd name="T4" fmla="*/ 0 w 186"/>
                <a:gd name="T5" fmla="*/ 7109795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3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282439 w 57"/>
                <a:gd name="T1" fmla="*/ 0 h 128"/>
                <a:gd name="T2" fmla="*/ 39683 w 57"/>
                <a:gd name="T3" fmla="*/ 4985520 h 128"/>
                <a:gd name="T4" fmla="*/ 282439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4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01189 w 52"/>
                <a:gd name="T1" fmla="*/ 9209133 h 239"/>
                <a:gd name="T2" fmla="*/ 21810 w 52"/>
                <a:gd name="T3" fmla="*/ 6294555 h 239"/>
                <a:gd name="T4" fmla="*/ 101189 w 52"/>
                <a:gd name="T5" fmla="*/ 2111774 h 239"/>
                <a:gd name="T6" fmla="*/ 212677 w 52"/>
                <a:gd name="T7" fmla="*/ 0 h 239"/>
                <a:gd name="T8" fmla="*/ 101189 w 52"/>
                <a:gd name="T9" fmla="*/ 2843929 h 239"/>
                <a:gd name="T10" fmla="*/ 101189 w 52"/>
                <a:gd name="T11" fmla="*/ 920913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5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596547 w 278"/>
                <a:gd name="T3" fmla="*/ 1523986 h 53"/>
                <a:gd name="T4" fmla="*/ 1218452 w 278"/>
                <a:gd name="T5" fmla="*/ 1930695 h 53"/>
                <a:gd name="T6" fmla="*/ 1525113 w 278"/>
                <a:gd name="T7" fmla="*/ 2497207 h 53"/>
                <a:gd name="T8" fmla="*/ 1162680 w 278"/>
                <a:gd name="T9" fmla="*/ 2156584 h 53"/>
                <a:gd name="T10" fmla="*/ 512443 w 278"/>
                <a:gd name="T11" fmla="*/ 1600775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6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1549576 h 115"/>
                <a:gd name="T2" fmla="*/ 33172 w 25"/>
                <a:gd name="T3" fmla="*/ 3890023 h 115"/>
                <a:gd name="T4" fmla="*/ 39712 w 25"/>
                <a:gd name="T5" fmla="*/ 1697707 h 115"/>
                <a:gd name="T6" fmla="*/ 0 w 25"/>
                <a:gd name="T7" fmla="*/ 0 h 115"/>
                <a:gd name="T8" fmla="*/ 6459 w 25"/>
                <a:gd name="T9" fmla="*/ 154957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7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627257 w 123"/>
                <a:gd name="T1" fmla="*/ 8411656 h 225"/>
                <a:gd name="T2" fmla="*/ 0 w 123"/>
                <a:gd name="T3" fmla="*/ 0 h 225"/>
                <a:gd name="T4" fmla="*/ 627257 w 123"/>
                <a:gd name="T5" fmla="*/ 8411656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8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7541972 h 178"/>
                <a:gd name="T2" fmla="*/ 627696 w 174"/>
                <a:gd name="T3" fmla="*/ 4980933 h 178"/>
                <a:gd name="T4" fmla="*/ 862960 w 174"/>
                <a:gd name="T5" fmla="*/ 0 h 178"/>
                <a:gd name="T6" fmla="*/ 600759 w 174"/>
                <a:gd name="T7" fmla="*/ 4671642 h 178"/>
                <a:gd name="T8" fmla="*/ 0 w 174"/>
                <a:gd name="T9" fmla="*/ 754197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9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393195 w 292"/>
                <a:gd name="T3" fmla="*/ 1394793 h 62"/>
                <a:gd name="T4" fmla="*/ 901511 w 292"/>
                <a:gd name="T5" fmla="*/ 2558058 h 62"/>
                <a:gd name="T6" fmla="*/ 1669143 w 292"/>
                <a:gd name="T7" fmla="*/ 3205684 h 62"/>
                <a:gd name="T8" fmla="*/ 1064977 w 292"/>
                <a:gd name="T9" fmla="*/ 2106382 h 62"/>
                <a:gd name="T10" fmla="*/ 805630 w 292"/>
                <a:gd name="T11" fmla="*/ 1851984 h 62"/>
                <a:gd name="T12" fmla="*/ 367093 w 292"/>
                <a:gd name="T13" fmla="*/ 982695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0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179016 w 49"/>
                <a:gd name="T1" fmla="*/ 9115685 h 220"/>
                <a:gd name="T2" fmla="*/ 88097 w 49"/>
                <a:gd name="T3" fmla="*/ 3258159 h 220"/>
                <a:gd name="T4" fmla="*/ 0 w 49"/>
                <a:gd name="T5" fmla="*/ 0 h 220"/>
                <a:gd name="T6" fmla="*/ 67449 w 49"/>
                <a:gd name="T7" fmla="*/ 3973294 h 220"/>
                <a:gd name="T8" fmla="*/ 179016 w 49"/>
                <a:gd name="T9" fmla="*/ 9115685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1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54582 w 87"/>
                <a:gd name="T1" fmla="*/ 1669058 h 74"/>
                <a:gd name="T2" fmla="*/ 332735 w 87"/>
                <a:gd name="T3" fmla="*/ 0 h 74"/>
                <a:gd name="T4" fmla="*/ 308362 w 87"/>
                <a:gd name="T5" fmla="*/ 1977169 h 74"/>
                <a:gd name="T6" fmla="*/ 204889 w 87"/>
                <a:gd name="T7" fmla="*/ 1889904 h 74"/>
                <a:gd name="T8" fmla="*/ 0 w 87"/>
                <a:gd name="T9" fmla="*/ 186715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2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392453 h 33"/>
                <a:gd name="T2" fmla="*/ 218201 w 98"/>
                <a:gd name="T3" fmla="*/ 1461951 h 33"/>
                <a:gd name="T4" fmla="*/ 622493 w 98"/>
                <a:gd name="T5" fmla="*/ 392453 h 33"/>
                <a:gd name="T6" fmla="*/ 452322 w 98"/>
                <a:gd name="T7" fmla="*/ 458855 h 33"/>
                <a:gd name="T8" fmla="*/ 277389 w 98"/>
                <a:gd name="T9" fmla="*/ 458855 h 33"/>
                <a:gd name="T10" fmla="*/ 164490 w 98"/>
                <a:gd name="T11" fmla="*/ 1133807 h 33"/>
                <a:gd name="T12" fmla="*/ 18378 w 98"/>
                <a:gd name="T13" fmla="*/ 45885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3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50220 w 204"/>
                <a:gd name="T1" fmla="*/ 0 h 546"/>
                <a:gd name="T2" fmla="*/ 787589 w 204"/>
                <a:gd name="T3" fmla="*/ 8279736 h 546"/>
                <a:gd name="T4" fmla="*/ 682576 w 204"/>
                <a:gd name="T5" fmla="*/ 18023591 h 546"/>
                <a:gd name="T6" fmla="*/ 0 w 204"/>
                <a:gd name="T7" fmla="*/ 21299390 h 546"/>
                <a:gd name="T8" fmla="*/ 710655 w 204"/>
                <a:gd name="T9" fmla="*/ 14062280 h 546"/>
                <a:gd name="T10" fmla="*/ 50220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4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4442451 h 136"/>
                <a:gd name="T2" fmla="*/ 648693 w 145"/>
                <a:gd name="T3" fmla="*/ 3362370 h 136"/>
                <a:gd name="T4" fmla="*/ 739299 w 145"/>
                <a:gd name="T5" fmla="*/ 0 h 136"/>
                <a:gd name="T6" fmla="*/ 817435 w 145"/>
                <a:gd name="T7" fmla="*/ 1167436 h 136"/>
                <a:gd name="T8" fmla="*/ 871755 w 145"/>
                <a:gd name="T9" fmla="*/ 3538998 h 136"/>
                <a:gd name="T10" fmla="*/ 817435 w 145"/>
                <a:gd name="T11" fmla="*/ 4789854 h 136"/>
                <a:gd name="T12" fmla="*/ 581904 w 145"/>
                <a:gd name="T13" fmla="*/ 5071571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5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289409 h 31"/>
                <a:gd name="T2" fmla="*/ 243091 w 76"/>
                <a:gd name="T3" fmla="*/ 617739 h 31"/>
                <a:gd name="T4" fmla="*/ 512552 w 76"/>
                <a:gd name="T5" fmla="*/ 165123 h 31"/>
                <a:gd name="T6" fmla="*/ 416578 w 76"/>
                <a:gd name="T7" fmla="*/ 1110231 h 31"/>
                <a:gd name="T8" fmla="*/ 44129 w 76"/>
                <a:gd name="T9" fmla="*/ 128940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6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028152 h 64"/>
                <a:gd name="T2" fmla="*/ 276926 w 29"/>
                <a:gd name="T3" fmla="*/ 0 h 64"/>
                <a:gd name="T4" fmla="*/ 248562 w 29"/>
                <a:gd name="T5" fmla="*/ 1028152 h 64"/>
                <a:gd name="T6" fmla="*/ 49421 w 29"/>
                <a:gd name="T7" fmla="*/ 2503571 h 64"/>
                <a:gd name="T8" fmla="*/ 142989 w 29"/>
                <a:gd name="T9" fmla="*/ 1247525 h 64"/>
                <a:gd name="T10" fmla="*/ 20319 w 29"/>
                <a:gd name="T11" fmla="*/ 104728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7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8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4703 w 20"/>
                <a:gd name="T1" fmla="*/ 0 h 72"/>
                <a:gd name="T2" fmla="*/ 68270 w 20"/>
                <a:gd name="T3" fmla="*/ 25942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9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16158 w 340"/>
                <a:gd name="T1" fmla="*/ 0 h 94"/>
                <a:gd name="T2" fmla="*/ 236565 w 340"/>
                <a:gd name="T3" fmla="*/ 1657188 h 94"/>
                <a:gd name="T4" fmla="*/ 635043 w 340"/>
                <a:gd name="T5" fmla="*/ 2879272 h 94"/>
                <a:gd name="T6" fmla="*/ 1447260 w 340"/>
                <a:gd name="T7" fmla="*/ 3720877 h 94"/>
                <a:gd name="T8" fmla="*/ 1757837 w 340"/>
                <a:gd name="T9" fmla="*/ 440422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0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16063 w 123"/>
                <a:gd name="T1" fmla="*/ 0 h 250"/>
                <a:gd name="T2" fmla="*/ 191563 w 123"/>
                <a:gd name="T3" fmla="*/ 6387488 h 250"/>
                <a:gd name="T4" fmla="*/ 627257 w 123"/>
                <a:gd name="T5" fmla="*/ 10114703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1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2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8519430 h 205"/>
                <a:gd name="T2" fmla="*/ 941754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3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4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5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305278 w 16"/>
                <a:gd name="T1" fmla="*/ 797241 h 13"/>
                <a:gd name="T2" fmla="*/ 300070 w 16"/>
                <a:gd name="T3" fmla="*/ 1580804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87" name="Text Box 1481"/>
          <p:cNvSpPr txBox="1">
            <a:spLocks noChangeAspect="1" noChangeArrowheads="1"/>
          </p:cNvSpPr>
          <p:nvPr/>
        </p:nvSpPr>
        <p:spPr bwMode="auto">
          <a:xfrm>
            <a:off x="3273425" y="4589464"/>
            <a:ext cx="244475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4288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4677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4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4678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54679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0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1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289" name="Group 177"/>
          <p:cNvGrpSpPr>
            <a:grpSpLocks/>
          </p:cNvGrpSpPr>
          <p:nvPr/>
        </p:nvGrpSpPr>
        <p:grpSpPr bwMode="auto">
          <a:xfrm>
            <a:off x="5041900" y="1557338"/>
            <a:ext cx="5995988" cy="844550"/>
            <a:chOff x="2255" y="1390"/>
            <a:chExt cx="3277" cy="532"/>
          </a:xfrm>
        </p:grpSpPr>
        <p:sp>
          <p:nvSpPr>
            <p:cNvPr id="54675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76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4290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4647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4673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4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48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4671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2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49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650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4669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0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1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4667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8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2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4657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4665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6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58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9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4660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4663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4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61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2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3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4655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6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54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91" name="Group 564"/>
          <p:cNvGrpSpPr>
            <a:grpSpLocks/>
          </p:cNvGrpSpPr>
          <p:nvPr/>
        </p:nvGrpSpPr>
        <p:grpSpPr bwMode="auto">
          <a:xfrm>
            <a:off x="6707188" y="2459038"/>
            <a:ext cx="4532312" cy="3562350"/>
            <a:chOff x="3222" y="1549"/>
            <a:chExt cx="2538" cy="2244"/>
          </a:xfrm>
        </p:grpSpPr>
        <p:sp>
          <p:nvSpPr>
            <p:cNvPr id="54295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Infection alimentaire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Réservoir de gènes de résistance</a:t>
              </a:r>
            </a:p>
          </p:txBody>
        </p:sp>
        <p:sp>
          <p:nvSpPr>
            <p:cNvPr id="54296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SANTE PUBLIQUE</a:t>
              </a:r>
            </a:p>
          </p:txBody>
        </p:sp>
        <p:sp>
          <p:nvSpPr>
            <p:cNvPr id="54297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8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HOMME</a:t>
              </a:r>
            </a:p>
          </p:txBody>
        </p:sp>
        <p:sp>
          <p:nvSpPr>
            <p:cNvPr id="54299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300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54302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54447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14561094 w 220"/>
                    <a:gd name="T1" fmla="*/ 123543614 h 192"/>
                    <a:gd name="T2" fmla="*/ 19608295 w 220"/>
                    <a:gd name="T3" fmla="*/ 134012374 h 192"/>
                    <a:gd name="T4" fmla="*/ 25485131 w 220"/>
                    <a:gd name="T5" fmla="*/ 152655358 h 192"/>
                    <a:gd name="T6" fmla="*/ 31893467 w 220"/>
                    <a:gd name="T7" fmla="*/ 151620236 h 192"/>
                    <a:gd name="T8" fmla="*/ 29600569 w 220"/>
                    <a:gd name="T9" fmla="*/ 138353806 h 192"/>
                    <a:gd name="T10" fmla="*/ 38116113 w 220"/>
                    <a:gd name="T11" fmla="*/ 121003029 h 192"/>
                    <a:gd name="T12" fmla="*/ 29600569 w 220"/>
                    <a:gd name="T13" fmla="*/ 94674774 h 192"/>
                    <a:gd name="T14" fmla="*/ 51480434 w 220"/>
                    <a:gd name="T15" fmla="*/ 85351037 h 192"/>
                    <a:gd name="T16" fmla="*/ 68351408 w 220"/>
                    <a:gd name="T17" fmla="*/ 80441862 h 192"/>
                    <a:gd name="T18" fmla="*/ 88685814 w 220"/>
                    <a:gd name="T19" fmla="*/ 68694013 h 192"/>
                    <a:gd name="T20" fmla="*/ 109939210 w 220"/>
                    <a:gd name="T21" fmla="*/ 58172357 h 192"/>
                    <a:gd name="T22" fmla="*/ 120731931 w 220"/>
                    <a:gd name="T23" fmla="*/ 54299733 h 192"/>
                    <a:gd name="T24" fmla="*/ 129095415 w 220"/>
                    <a:gd name="T25" fmla="*/ 68694013 h 192"/>
                    <a:gd name="T26" fmla="*/ 155045489 w 220"/>
                    <a:gd name="T27" fmla="*/ 61105054 h 192"/>
                    <a:gd name="T28" fmla="*/ 157316247 w 220"/>
                    <a:gd name="T29" fmla="*/ 68694013 h 192"/>
                    <a:gd name="T30" fmla="*/ 187010231 w 220"/>
                    <a:gd name="T31" fmla="*/ 69529683 h 192"/>
                    <a:gd name="T32" fmla="*/ 196237557 w 220"/>
                    <a:gd name="T33" fmla="*/ 78368090 h 192"/>
                    <a:gd name="T34" fmla="*/ 196237557 w 220"/>
                    <a:gd name="T35" fmla="*/ 81153399 h 192"/>
                    <a:gd name="T36" fmla="*/ 200949785 w 220"/>
                    <a:gd name="T37" fmla="*/ 81153399 h 192"/>
                    <a:gd name="T38" fmla="*/ 204587390 w 220"/>
                    <a:gd name="T39" fmla="*/ 101670752 h 192"/>
                    <a:gd name="T40" fmla="*/ 225081213 w 220"/>
                    <a:gd name="T41" fmla="*/ 114005945 h 192"/>
                    <a:gd name="T42" fmla="*/ 221284551 w 220"/>
                    <a:gd name="T43" fmla="*/ 120030285 h 192"/>
                    <a:gd name="T44" fmla="*/ 223031669 w 220"/>
                    <a:gd name="T45" fmla="*/ 130337485 h 192"/>
                    <a:gd name="T46" fmla="*/ 226987202 w 220"/>
                    <a:gd name="T47" fmla="*/ 157706140 h 192"/>
                    <a:gd name="T48" fmla="*/ 233361770 w 220"/>
                    <a:gd name="T49" fmla="*/ 150019897 h 192"/>
                    <a:gd name="T50" fmla="*/ 238452174 w 220"/>
                    <a:gd name="T51" fmla="*/ 139367389 h 192"/>
                    <a:gd name="T52" fmla="*/ 244956318 w 220"/>
                    <a:gd name="T53" fmla="*/ 121003029 h 192"/>
                    <a:gd name="T54" fmla="*/ 250983664 w 220"/>
                    <a:gd name="T55" fmla="*/ 120030285 h 192"/>
                    <a:gd name="T56" fmla="*/ 249791843 w 220"/>
                    <a:gd name="T57" fmla="*/ 101670752 h 192"/>
                    <a:gd name="T58" fmla="*/ 249791843 w 220"/>
                    <a:gd name="T59" fmla="*/ 85973809 h 192"/>
                    <a:gd name="T60" fmla="*/ 243139517 w 220"/>
                    <a:gd name="T61" fmla="*/ 66136180 h 192"/>
                    <a:gd name="T62" fmla="*/ 236975657 w 220"/>
                    <a:gd name="T63" fmla="*/ 46494322 h 192"/>
                    <a:gd name="T64" fmla="*/ 218095641 w 220"/>
                    <a:gd name="T65" fmla="*/ 29956073 h 192"/>
                    <a:gd name="T66" fmla="*/ 196237557 w 220"/>
                    <a:gd name="T67" fmla="*/ 20960139 h 192"/>
                    <a:gd name="T68" fmla="*/ 191182222 w 220"/>
                    <a:gd name="T69" fmla="*/ 15558637 h 192"/>
                    <a:gd name="T70" fmla="*/ 181076035 w 220"/>
                    <a:gd name="T71" fmla="*/ 13716557 h 192"/>
                    <a:gd name="T72" fmla="*/ 165113986 w 220"/>
                    <a:gd name="T73" fmla="*/ 3126323 h 192"/>
                    <a:gd name="T74" fmla="*/ 128141892 w 220"/>
                    <a:gd name="T75" fmla="*/ 1727414 h 192"/>
                    <a:gd name="T76" fmla="*/ 120731931 w 220"/>
                    <a:gd name="T77" fmla="*/ 1727414 h 192"/>
                    <a:gd name="T78" fmla="*/ 102638590 w 220"/>
                    <a:gd name="T79" fmla="*/ 0 h 192"/>
                    <a:gd name="T80" fmla="*/ 80730681 w 220"/>
                    <a:gd name="T81" fmla="*/ 7531196 h 192"/>
                    <a:gd name="T82" fmla="*/ 57833209 w 220"/>
                    <a:gd name="T83" fmla="*/ 13716557 h 192"/>
                    <a:gd name="T84" fmla="*/ 68351408 w 220"/>
                    <a:gd name="T85" fmla="*/ 13716557 h 192"/>
                    <a:gd name="T86" fmla="*/ 17723856 w 220"/>
                    <a:gd name="T87" fmla="*/ 54105232 h 192"/>
                    <a:gd name="T88" fmla="*/ 9285335 w 220"/>
                    <a:gd name="T89" fmla="*/ 77111481 h 192"/>
                    <a:gd name="T90" fmla="*/ 3775763 w 220"/>
                    <a:gd name="T91" fmla="*/ 98640828 h 192"/>
                    <a:gd name="T92" fmla="*/ 5921083 w 220"/>
                    <a:gd name="T93" fmla="*/ 109499175 h 192"/>
                    <a:gd name="T94" fmla="*/ 9285335 w 220"/>
                    <a:gd name="T95" fmla="*/ 121003029 h 192"/>
                    <a:gd name="T96" fmla="*/ 14561094 w 220"/>
                    <a:gd name="T97" fmla="*/ 12354361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8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237601453 w 217"/>
                    <a:gd name="T1" fmla="*/ 73749647 h 255"/>
                    <a:gd name="T2" fmla="*/ 235344258 w 217"/>
                    <a:gd name="T3" fmla="*/ 73331193 h 255"/>
                    <a:gd name="T4" fmla="*/ 232864513 w 217"/>
                    <a:gd name="T5" fmla="*/ 73331193 h 255"/>
                    <a:gd name="T6" fmla="*/ 226636843 w 217"/>
                    <a:gd name="T7" fmla="*/ 93250567 h 255"/>
                    <a:gd name="T8" fmla="*/ 224094119 w 217"/>
                    <a:gd name="T9" fmla="*/ 98579676 h 255"/>
                    <a:gd name="T10" fmla="*/ 217589487 w 217"/>
                    <a:gd name="T11" fmla="*/ 110116380 h 255"/>
                    <a:gd name="T12" fmla="*/ 217589487 w 217"/>
                    <a:gd name="T13" fmla="*/ 110116380 h 255"/>
                    <a:gd name="T14" fmla="*/ 215482099 w 217"/>
                    <a:gd name="T15" fmla="*/ 112773174 h 255"/>
                    <a:gd name="T16" fmla="*/ 211653895 w 217"/>
                    <a:gd name="T17" fmla="*/ 83096153 h 255"/>
                    <a:gd name="T18" fmla="*/ 209968338 w 217"/>
                    <a:gd name="T19" fmla="*/ 71612309 h 255"/>
                    <a:gd name="T20" fmla="*/ 213592575 w 217"/>
                    <a:gd name="T21" fmla="*/ 64974979 h 255"/>
                    <a:gd name="T22" fmla="*/ 193747537 w 217"/>
                    <a:gd name="T23" fmla="*/ 52108777 h 255"/>
                    <a:gd name="T24" fmla="*/ 189943936 w 217"/>
                    <a:gd name="T25" fmla="*/ 29181052 h 255"/>
                    <a:gd name="T26" fmla="*/ 185962195 w 217"/>
                    <a:gd name="T27" fmla="*/ 29181052 h 255"/>
                    <a:gd name="T28" fmla="*/ 185962195 w 217"/>
                    <a:gd name="T29" fmla="*/ 26431729 h 255"/>
                    <a:gd name="T30" fmla="*/ 176322057 w 217"/>
                    <a:gd name="T31" fmla="*/ 16654570 h 255"/>
                    <a:gd name="T32" fmla="*/ 147572445 w 217"/>
                    <a:gd name="T33" fmla="*/ 15047159 h 255"/>
                    <a:gd name="T34" fmla="*/ 145282266 w 217"/>
                    <a:gd name="T35" fmla="*/ 7290882 h 255"/>
                    <a:gd name="T36" fmla="*/ 119724194 w 217"/>
                    <a:gd name="T37" fmla="*/ 15047159 h 255"/>
                    <a:gd name="T38" fmla="*/ 112211063 w 217"/>
                    <a:gd name="T39" fmla="*/ 0 h 255"/>
                    <a:gd name="T40" fmla="*/ 101436640 w 217"/>
                    <a:gd name="T41" fmla="*/ 3407515 h 255"/>
                    <a:gd name="T42" fmla="*/ 80917357 w 217"/>
                    <a:gd name="T43" fmla="*/ 15047159 h 255"/>
                    <a:gd name="T44" fmla="*/ 61185154 w 217"/>
                    <a:gd name="T45" fmla="*/ 28268399 h 255"/>
                    <a:gd name="T46" fmla="*/ 44787791 w 217"/>
                    <a:gd name="T47" fmla="*/ 33807631 h 255"/>
                    <a:gd name="T48" fmla="*/ 23420392 w 217"/>
                    <a:gd name="T49" fmla="*/ 44010017 h 255"/>
                    <a:gd name="T50" fmla="*/ 31126076 w 217"/>
                    <a:gd name="T51" fmla="*/ 73331193 h 255"/>
                    <a:gd name="T52" fmla="*/ 23420392 w 217"/>
                    <a:gd name="T53" fmla="*/ 91847980 h 255"/>
                    <a:gd name="T54" fmla="*/ 25377636 w 217"/>
                    <a:gd name="T55" fmla="*/ 106672430 h 255"/>
                    <a:gd name="T56" fmla="*/ 18935654 w 217"/>
                    <a:gd name="T57" fmla="*/ 107558625 h 255"/>
                    <a:gd name="T58" fmla="*/ 13662945 w 217"/>
                    <a:gd name="T59" fmla="*/ 87173072 h 255"/>
                    <a:gd name="T60" fmla="*/ 11260477 w 217"/>
                    <a:gd name="T61" fmla="*/ 80207783 h 255"/>
                    <a:gd name="T62" fmla="*/ 9776789 w 217"/>
                    <a:gd name="T63" fmla="*/ 76792053 h 255"/>
                    <a:gd name="T64" fmla="*/ 9776789 w 217"/>
                    <a:gd name="T65" fmla="*/ 75542268 h 255"/>
                    <a:gd name="T66" fmla="*/ 6239892 w 217"/>
                    <a:gd name="T67" fmla="*/ 73331193 h 255"/>
                    <a:gd name="T68" fmla="*/ 0 w 217"/>
                    <a:gd name="T69" fmla="*/ 80207783 h 255"/>
                    <a:gd name="T70" fmla="*/ 3982519 w 217"/>
                    <a:gd name="T71" fmla="*/ 98579676 h 255"/>
                    <a:gd name="T72" fmla="*/ 9119112 w 217"/>
                    <a:gd name="T73" fmla="*/ 117608943 h 255"/>
                    <a:gd name="T74" fmla="*/ 13662945 w 217"/>
                    <a:gd name="T75" fmla="*/ 130467327 h 255"/>
                    <a:gd name="T76" fmla="*/ 18935654 w 217"/>
                    <a:gd name="T77" fmla="*/ 139629413 h 255"/>
                    <a:gd name="T78" fmla="*/ 29668767 w 217"/>
                    <a:gd name="T79" fmla="*/ 147103197 h 255"/>
                    <a:gd name="T80" fmla="*/ 37605709 w 217"/>
                    <a:gd name="T81" fmla="*/ 180458643 h 255"/>
                    <a:gd name="T82" fmla="*/ 76412206 w 217"/>
                    <a:gd name="T83" fmla="*/ 217383831 h 255"/>
                    <a:gd name="T84" fmla="*/ 119724194 w 217"/>
                    <a:gd name="T85" fmla="*/ 232428585 h 255"/>
                    <a:gd name="T86" fmla="*/ 162291460 w 217"/>
                    <a:gd name="T87" fmla="*/ 217383831 h 255"/>
                    <a:gd name="T88" fmla="*/ 201285962 w 217"/>
                    <a:gd name="T89" fmla="*/ 180458643 h 255"/>
                    <a:gd name="T90" fmla="*/ 211391169 w 217"/>
                    <a:gd name="T91" fmla="*/ 147103197 h 255"/>
                    <a:gd name="T92" fmla="*/ 221151593 w 217"/>
                    <a:gd name="T93" fmla="*/ 139629413 h 255"/>
                    <a:gd name="T94" fmla="*/ 227631200 w 217"/>
                    <a:gd name="T95" fmla="*/ 130467327 h 255"/>
                    <a:gd name="T96" fmla="*/ 231219499 w 217"/>
                    <a:gd name="T97" fmla="*/ 117608943 h 255"/>
                    <a:gd name="T98" fmla="*/ 235344258 w 217"/>
                    <a:gd name="T99" fmla="*/ 98579676 h 255"/>
                    <a:gd name="T100" fmla="*/ 240987925 w 217"/>
                    <a:gd name="T101" fmla="*/ 80207783 h 255"/>
                    <a:gd name="T102" fmla="*/ 237601453 w 217"/>
                    <a:gd name="T103" fmla="*/ 73749647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9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6229510 w 60"/>
                    <a:gd name="T1" fmla="*/ 11037942 h 55"/>
                    <a:gd name="T2" fmla="*/ 61060164 w 60"/>
                    <a:gd name="T3" fmla="*/ 12992497 h 55"/>
                    <a:gd name="T4" fmla="*/ 53240807 w 60"/>
                    <a:gd name="T5" fmla="*/ 39660810 h 55"/>
                    <a:gd name="T6" fmla="*/ 52450734 w 60"/>
                    <a:gd name="T7" fmla="*/ 24901785 h 55"/>
                    <a:gd name="T8" fmla="*/ 36612298 w 60"/>
                    <a:gd name="T9" fmla="*/ 26738277 h 55"/>
                    <a:gd name="T10" fmla="*/ 0 w 60"/>
                    <a:gd name="T11" fmla="*/ 1611292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0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859353010 w 820"/>
                    <a:gd name="T1" fmla="*/ 779287777 h 1876"/>
                    <a:gd name="T2" fmla="*/ 808877190 w 820"/>
                    <a:gd name="T3" fmla="*/ 676668118 h 1876"/>
                    <a:gd name="T4" fmla="*/ 779559594 w 820"/>
                    <a:gd name="T5" fmla="*/ 416158615 h 1876"/>
                    <a:gd name="T6" fmla="*/ 685467058 w 820"/>
                    <a:gd name="T7" fmla="*/ 117314596 h 1876"/>
                    <a:gd name="T8" fmla="*/ 526199248 w 820"/>
                    <a:gd name="T9" fmla="*/ 0 h 1876"/>
                    <a:gd name="T10" fmla="*/ 404356261 w 820"/>
                    <a:gd name="T11" fmla="*/ 35441715 h 1876"/>
                    <a:gd name="T12" fmla="*/ 258233749 w 820"/>
                    <a:gd name="T13" fmla="*/ 104181488 h 1876"/>
                    <a:gd name="T14" fmla="*/ 134266721 w 820"/>
                    <a:gd name="T15" fmla="*/ 284218331 h 1876"/>
                    <a:gd name="T16" fmla="*/ 88776357 w 820"/>
                    <a:gd name="T17" fmla="*/ 629749973 h 1876"/>
                    <a:gd name="T18" fmla="*/ 77191390 w 820"/>
                    <a:gd name="T19" fmla="*/ 732272169 h 1876"/>
                    <a:gd name="T20" fmla="*/ 7605993 w 820"/>
                    <a:gd name="T21" fmla="*/ 837023756 h 1876"/>
                    <a:gd name="T22" fmla="*/ 55665499 w 820"/>
                    <a:gd name="T23" fmla="*/ 811591014 h 1876"/>
                    <a:gd name="T24" fmla="*/ 77191390 w 820"/>
                    <a:gd name="T25" fmla="*/ 904047226 h 1876"/>
                    <a:gd name="T26" fmla="*/ 119239089 w 820"/>
                    <a:gd name="T27" fmla="*/ 906895929 h 1876"/>
                    <a:gd name="T28" fmla="*/ 144828078 w 820"/>
                    <a:gd name="T29" fmla="*/ 898752491 h 1876"/>
                    <a:gd name="T30" fmla="*/ 172041674 w 820"/>
                    <a:gd name="T31" fmla="*/ 811591014 h 1876"/>
                    <a:gd name="T32" fmla="*/ 162409502 w 820"/>
                    <a:gd name="T33" fmla="*/ 692622014 h 1876"/>
                    <a:gd name="T34" fmla="*/ 231008411 w 820"/>
                    <a:gd name="T35" fmla="*/ 395352163 h 1876"/>
                    <a:gd name="T36" fmla="*/ 235031924 w 820"/>
                    <a:gd name="T37" fmla="*/ 358315597 h 1876"/>
                    <a:gd name="T38" fmla="*/ 262303280 w 820"/>
                    <a:gd name="T39" fmla="*/ 596530940 h 1876"/>
                    <a:gd name="T40" fmla="*/ 265720220 w 820"/>
                    <a:gd name="T41" fmla="*/ 1092832141 h 1876"/>
                    <a:gd name="T42" fmla="*/ 284404768 w 820"/>
                    <a:gd name="T43" fmla="*/ 1348534021 h 1876"/>
                    <a:gd name="T44" fmla="*/ 339143756 w 820"/>
                    <a:gd name="T45" fmla="*/ 1582780252 h 1876"/>
                    <a:gd name="T46" fmla="*/ 275516376 w 820"/>
                    <a:gd name="T47" fmla="*/ 1653816778 h 1876"/>
                    <a:gd name="T48" fmla="*/ 274894028 w 820"/>
                    <a:gd name="T49" fmla="*/ 1671516627 h 1876"/>
                    <a:gd name="T50" fmla="*/ 291237007 w 820"/>
                    <a:gd name="T51" fmla="*/ 1680197026 h 1876"/>
                    <a:gd name="T52" fmla="*/ 350484858 w 820"/>
                    <a:gd name="T53" fmla="*/ 1686743991 h 1876"/>
                    <a:gd name="T54" fmla="*/ 416078979 w 820"/>
                    <a:gd name="T55" fmla="*/ 1665424957 h 1876"/>
                    <a:gd name="T56" fmla="*/ 420328018 w 820"/>
                    <a:gd name="T57" fmla="*/ 1569310720 h 1876"/>
                    <a:gd name="T58" fmla="*/ 425739532 w 820"/>
                    <a:gd name="T59" fmla="*/ 1314167346 h 1876"/>
                    <a:gd name="T60" fmla="*/ 433703369 w 820"/>
                    <a:gd name="T61" fmla="*/ 982027432 h 1876"/>
                    <a:gd name="T62" fmla="*/ 458645296 w 820"/>
                    <a:gd name="T63" fmla="*/ 982027432 h 1876"/>
                    <a:gd name="T64" fmla="*/ 467430946 w 820"/>
                    <a:gd name="T65" fmla="*/ 1314167346 h 1876"/>
                    <a:gd name="T66" fmla="*/ 473403060 w 820"/>
                    <a:gd name="T67" fmla="*/ 1569310720 h 1876"/>
                    <a:gd name="T68" fmla="*/ 476024042 w 820"/>
                    <a:gd name="T69" fmla="*/ 1665424957 h 1876"/>
                    <a:gd name="T70" fmla="*/ 541271478 w 820"/>
                    <a:gd name="T71" fmla="*/ 1686743991 h 1876"/>
                    <a:gd name="T72" fmla="*/ 601451133 w 820"/>
                    <a:gd name="T73" fmla="*/ 1681461208 h 1876"/>
                    <a:gd name="T74" fmla="*/ 618813245 w 820"/>
                    <a:gd name="T75" fmla="*/ 1671516627 h 1876"/>
                    <a:gd name="T76" fmla="*/ 617903343 w 820"/>
                    <a:gd name="T77" fmla="*/ 1653816778 h 1876"/>
                    <a:gd name="T78" fmla="*/ 553152219 w 820"/>
                    <a:gd name="T79" fmla="*/ 1582780252 h 1876"/>
                    <a:gd name="T80" fmla="*/ 608801248 w 820"/>
                    <a:gd name="T81" fmla="*/ 1348534021 h 1876"/>
                    <a:gd name="T82" fmla="*/ 627484017 w 820"/>
                    <a:gd name="T83" fmla="*/ 1092832141 h 1876"/>
                    <a:gd name="T84" fmla="*/ 658172165 w 820"/>
                    <a:gd name="T85" fmla="*/ 705987978 h 1876"/>
                    <a:gd name="T86" fmla="*/ 652699011 w 820"/>
                    <a:gd name="T87" fmla="*/ 408357841 h 1876"/>
                    <a:gd name="T88" fmla="*/ 658933281 w 820"/>
                    <a:gd name="T89" fmla="*/ 377036587 h 1876"/>
                    <a:gd name="T90" fmla="*/ 679116007 w 820"/>
                    <a:gd name="T91" fmla="*/ 566350569 h 1876"/>
                    <a:gd name="T92" fmla="*/ 731928457 w 820"/>
                    <a:gd name="T93" fmla="*/ 743039794 h 1876"/>
                    <a:gd name="T94" fmla="*/ 736780078 w 820"/>
                    <a:gd name="T95" fmla="*/ 871451267 h 1876"/>
                    <a:gd name="T96" fmla="*/ 768327611 w 820"/>
                    <a:gd name="T97" fmla="*/ 913447372 h 1876"/>
                    <a:gd name="T98" fmla="*/ 796940303 w 820"/>
                    <a:gd name="T99" fmla="*/ 910339914 h 1876"/>
                    <a:gd name="T100" fmla="*/ 828036134 w 820"/>
                    <a:gd name="T101" fmla="*/ 840905753 h 1876"/>
                    <a:gd name="T102" fmla="*/ 879602880 w 820"/>
                    <a:gd name="T103" fmla="*/ 853597849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1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2018685 h 12"/>
                    <a:gd name="T2" fmla="*/ 8513454 w 68"/>
                    <a:gd name="T3" fmla="*/ 13495163 h 12"/>
                    <a:gd name="T4" fmla="*/ 26942488 w 68"/>
                    <a:gd name="T5" fmla="*/ 18553342 h 12"/>
                    <a:gd name="T6" fmla="*/ 50268229 w 68"/>
                    <a:gd name="T7" fmla="*/ 15413562 h 12"/>
                    <a:gd name="T8" fmla="*/ 61326562 w 68"/>
                    <a:gd name="T9" fmla="*/ 6148346 h 12"/>
                    <a:gd name="T10" fmla="*/ 64319882 w 68"/>
                    <a:gd name="T11" fmla="*/ 0 h 12"/>
                    <a:gd name="T12" fmla="*/ 47488959 w 68"/>
                    <a:gd name="T13" fmla="*/ 2018685 h 12"/>
                    <a:gd name="T14" fmla="*/ 39033368 w 68"/>
                    <a:gd name="T15" fmla="*/ 0 h 12"/>
                    <a:gd name="T16" fmla="*/ 32247543 w 68"/>
                    <a:gd name="T17" fmla="*/ 2018685 h 12"/>
                    <a:gd name="T18" fmla="*/ 20687103 w 68"/>
                    <a:gd name="T19" fmla="*/ 0 h 12"/>
                    <a:gd name="T20" fmla="*/ 1274909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2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3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8210259 w 16"/>
                    <a:gd name="T1" fmla="*/ 0 h 14"/>
                    <a:gd name="T2" fmla="*/ 2152270 w 16"/>
                    <a:gd name="T3" fmla="*/ 1604941 h 14"/>
                    <a:gd name="T4" fmla="*/ 0 w 16"/>
                    <a:gd name="T5" fmla="*/ 6931747 h 14"/>
                    <a:gd name="T6" fmla="*/ 3723316 w 16"/>
                    <a:gd name="T7" fmla="*/ 15379147 h 14"/>
                    <a:gd name="T8" fmla="*/ 9090127 w 16"/>
                    <a:gd name="T9" fmla="*/ 17117171 h 14"/>
                    <a:gd name="T10" fmla="*/ 16193658 w 16"/>
                    <a:gd name="T11" fmla="*/ 6931747 h 14"/>
                    <a:gd name="T12" fmla="*/ 12828530 w 16"/>
                    <a:gd name="T13" fmla="*/ 0 h 14"/>
                    <a:gd name="T14" fmla="*/ 8210259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4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40675714 w 41"/>
                    <a:gd name="T1" fmla="*/ 8210259 h 16"/>
                    <a:gd name="T2" fmla="*/ 22647939 w 41"/>
                    <a:gd name="T3" fmla="*/ 1377453 h 16"/>
                    <a:gd name="T4" fmla="*/ 3654417 w 41"/>
                    <a:gd name="T5" fmla="*/ 8210259 h 16"/>
                    <a:gd name="T6" fmla="*/ 4996725 w 41"/>
                    <a:gd name="T7" fmla="*/ 12828530 h 16"/>
                    <a:gd name="T8" fmla="*/ 19521705 w 41"/>
                    <a:gd name="T9" fmla="*/ 15152383 h 16"/>
                    <a:gd name="T10" fmla="*/ 40675714 w 41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5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27168295 w 16"/>
                    <a:gd name="T1" fmla="*/ 0 h 14"/>
                    <a:gd name="T2" fmla="*/ 48184680 w 16"/>
                    <a:gd name="T3" fmla="*/ 1604941 h 14"/>
                    <a:gd name="T4" fmla="*/ 54761062 w 16"/>
                    <a:gd name="T5" fmla="*/ 6931747 h 14"/>
                    <a:gd name="T6" fmla="*/ 43368978 w 16"/>
                    <a:gd name="T7" fmla="*/ 15379147 h 14"/>
                    <a:gd name="T8" fmla="*/ 23190838 w 16"/>
                    <a:gd name="T9" fmla="*/ 17117171 h 14"/>
                    <a:gd name="T10" fmla="*/ 0 w 16"/>
                    <a:gd name="T11" fmla="*/ 6931747 h 14"/>
                    <a:gd name="T12" fmla="*/ 14271285 w 16"/>
                    <a:gd name="T13" fmla="*/ 0 h 14"/>
                    <a:gd name="T14" fmla="*/ 27168295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6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34268478 h 50"/>
                    <a:gd name="T2" fmla="*/ 43825095 w 48"/>
                    <a:gd name="T3" fmla="*/ 0 h 50"/>
                    <a:gd name="T4" fmla="*/ 40828872 w 48"/>
                    <a:gd name="T5" fmla="*/ 27520417 h 50"/>
                    <a:gd name="T6" fmla="*/ 8210259 w 48"/>
                    <a:gd name="T7" fmla="*/ 37836905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7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37836905 h 50"/>
                    <a:gd name="T2" fmla="*/ 25040274 w 34"/>
                    <a:gd name="T3" fmla="*/ 0 h 50"/>
                    <a:gd name="T4" fmla="*/ 3097940 w 34"/>
                    <a:gd name="T5" fmla="*/ 39765119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8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39001552 w 73"/>
                    <a:gd name="T1" fmla="*/ 18297576 h 101"/>
                    <a:gd name="T2" fmla="*/ 8982177 w 73"/>
                    <a:gd name="T3" fmla="*/ 39172953 h 101"/>
                    <a:gd name="T4" fmla="*/ 18221730 w 73"/>
                    <a:gd name="T5" fmla="*/ 38106322 h 101"/>
                    <a:gd name="T6" fmla="*/ 7881985 w 73"/>
                    <a:gd name="T7" fmla="*/ 51305044 h 101"/>
                    <a:gd name="T8" fmla="*/ 12308853 w 73"/>
                    <a:gd name="T9" fmla="*/ 52093037 h 101"/>
                    <a:gd name="T10" fmla="*/ 0 w 73"/>
                    <a:gd name="T11" fmla="*/ 70554106 h 101"/>
                    <a:gd name="T12" fmla="*/ 12308853 w 73"/>
                    <a:gd name="T13" fmla="*/ 67303444 h 101"/>
                    <a:gd name="T14" fmla="*/ 3232002 w 73"/>
                    <a:gd name="T15" fmla="*/ 87708642 h 101"/>
                    <a:gd name="T16" fmla="*/ 23976386 w 73"/>
                    <a:gd name="T17" fmla="*/ 70822507 h 101"/>
                    <a:gd name="T18" fmla="*/ 24974678 w 73"/>
                    <a:gd name="T19" fmla="*/ 77215829 h 101"/>
                    <a:gd name="T20" fmla="*/ 44689705 w 73"/>
                    <a:gd name="T21" fmla="*/ 69303374 h 101"/>
                    <a:gd name="T22" fmla="*/ 65174874 w 73"/>
                    <a:gd name="T23" fmla="*/ 52093037 h 101"/>
                    <a:gd name="T24" fmla="*/ 35214644 w 73"/>
                    <a:gd name="T25" fmla="*/ 58320317 h 101"/>
                    <a:gd name="T26" fmla="*/ 43193727 w 73"/>
                    <a:gd name="T27" fmla="*/ 38106322 h 101"/>
                    <a:gd name="T28" fmla="*/ 69396182 w 73"/>
                    <a:gd name="T29" fmla="*/ 20871616 h 101"/>
                    <a:gd name="T30" fmla="*/ 73205809 w 73"/>
                    <a:gd name="T31" fmla="*/ 6984304 h 101"/>
                    <a:gd name="T32" fmla="*/ 44689705 w 73"/>
                    <a:gd name="T33" fmla="*/ 14169379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9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43395278 h 120"/>
                    <a:gd name="T2" fmla="*/ 7799766 w 41"/>
                    <a:gd name="T3" fmla="*/ 49787919 h 120"/>
                    <a:gd name="T4" fmla="*/ 7799766 w 41"/>
                    <a:gd name="T5" fmla="*/ 59060288 h 120"/>
                    <a:gd name="T6" fmla="*/ 15823333 w 41"/>
                    <a:gd name="T7" fmla="*/ 70443288 h 120"/>
                    <a:gd name="T8" fmla="*/ 23750537 w 41"/>
                    <a:gd name="T9" fmla="*/ 112329585 h 120"/>
                    <a:gd name="T10" fmla="*/ 37074009 w 41"/>
                    <a:gd name="T11" fmla="*/ 47081740 h 120"/>
                    <a:gd name="T12" fmla="*/ 28167789 w 41"/>
                    <a:gd name="T13" fmla="*/ 19583463 h 120"/>
                    <a:gd name="T14" fmla="*/ 21697146 w 41"/>
                    <a:gd name="T15" fmla="*/ 0 h 120"/>
                    <a:gd name="T16" fmla="*/ 22647939 w 41"/>
                    <a:gd name="T17" fmla="*/ 33305437 h 120"/>
                    <a:gd name="T18" fmla="*/ 7044360 w 41"/>
                    <a:gd name="T19" fmla="*/ 26737525 h 120"/>
                    <a:gd name="T20" fmla="*/ 3201027 w 41"/>
                    <a:gd name="T21" fmla="*/ 4708174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0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39368536 w 83"/>
                    <a:gd name="T1" fmla="*/ 19634063 h 151"/>
                    <a:gd name="T2" fmla="*/ 85426566 w 83"/>
                    <a:gd name="T3" fmla="*/ 24100265 h 151"/>
                    <a:gd name="T4" fmla="*/ 83195312 w 83"/>
                    <a:gd name="T5" fmla="*/ 74008724 h 151"/>
                    <a:gd name="T6" fmla="*/ 50609094 w 83"/>
                    <a:gd name="T7" fmla="*/ 112885974 h 151"/>
                    <a:gd name="T8" fmla="*/ 0 w 83"/>
                    <a:gd name="T9" fmla="*/ 125072883 h 151"/>
                    <a:gd name="T10" fmla="*/ 23248868 w 83"/>
                    <a:gd name="T11" fmla="*/ 116422145 h 151"/>
                    <a:gd name="T12" fmla="*/ 21202563 w 83"/>
                    <a:gd name="T13" fmla="*/ 103655227 h 151"/>
                    <a:gd name="T14" fmla="*/ 44397587 w 83"/>
                    <a:gd name="T15" fmla="*/ 90320280 h 151"/>
                    <a:gd name="T16" fmla="*/ 64602989 w 83"/>
                    <a:gd name="T17" fmla="*/ 67602637 h 151"/>
                    <a:gd name="T18" fmla="*/ 50609094 w 83"/>
                    <a:gd name="T19" fmla="*/ 31271932 h 151"/>
                    <a:gd name="T20" fmla="*/ 19712890 w 83"/>
                    <a:gd name="T21" fmla="*/ 17431452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1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59241542 w 67"/>
                    <a:gd name="T1" fmla="*/ 22702833 h 71"/>
                    <a:gd name="T2" fmla="*/ 62822464 w 67"/>
                    <a:gd name="T3" fmla="*/ 6104879 h 71"/>
                    <a:gd name="T4" fmla="*/ 35405939 w 67"/>
                    <a:gd name="T5" fmla="*/ 0 h 71"/>
                    <a:gd name="T6" fmla="*/ 59241542 w 67"/>
                    <a:gd name="T7" fmla="*/ 11175610 h 71"/>
                    <a:gd name="T8" fmla="*/ 43562035 w 67"/>
                    <a:gd name="T9" fmla="*/ 18365580 h 71"/>
                    <a:gd name="T10" fmla="*/ 13752991 w 67"/>
                    <a:gd name="T11" fmla="*/ 4655888 h 71"/>
                    <a:gd name="T12" fmla="*/ 2380312 w 67"/>
                    <a:gd name="T13" fmla="*/ 32243739 h 71"/>
                    <a:gd name="T14" fmla="*/ 9821286 w 67"/>
                    <a:gd name="T15" fmla="*/ 40928087 h 71"/>
                    <a:gd name="T16" fmla="*/ 15391568 w 67"/>
                    <a:gd name="T17" fmla="*/ 55406730 h 71"/>
                    <a:gd name="T18" fmla="*/ 19989190 w 67"/>
                    <a:gd name="T19" fmla="*/ 46968149 h 71"/>
                    <a:gd name="T20" fmla="*/ 19020692 w 67"/>
                    <a:gd name="T21" fmla="*/ 36903843 h 71"/>
                    <a:gd name="T22" fmla="*/ 42571747 w 67"/>
                    <a:gd name="T23" fmla="*/ 28708603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2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1894749 w 9"/>
                    <a:gd name="T1" fmla="*/ 0 h 11"/>
                    <a:gd name="T2" fmla="*/ 0 w 9"/>
                    <a:gd name="T3" fmla="*/ 7142198 h 11"/>
                    <a:gd name="T4" fmla="*/ 8027194 w 9"/>
                    <a:gd name="T5" fmla="*/ 7142198 h 11"/>
                    <a:gd name="T6" fmla="*/ 6019087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3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19124736 w 41"/>
                    <a:gd name="T1" fmla="*/ 9687466 h 86"/>
                    <a:gd name="T2" fmla="*/ 34948157 w 41"/>
                    <a:gd name="T3" fmla="*/ 24943952 h 86"/>
                    <a:gd name="T4" fmla="*/ 41162560 w 41"/>
                    <a:gd name="T5" fmla="*/ 41555144 h 86"/>
                    <a:gd name="T6" fmla="*/ 57518341 w 41"/>
                    <a:gd name="T7" fmla="*/ 52352689 h 86"/>
                    <a:gd name="T8" fmla="*/ 55405615 w 41"/>
                    <a:gd name="T9" fmla="*/ 80619131 h 86"/>
                    <a:gd name="T10" fmla="*/ 55405615 w 41"/>
                    <a:gd name="T11" fmla="*/ 64748713 h 86"/>
                    <a:gd name="T12" fmla="*/ 29422586 w 41"/>
                    <a:gd name="T13" fmla="*/ 60176701 h 86"/>
                    <a:gd name="T14" fmla="*/ 0 w 41"/>
                    <a:gd name="T15" fmla="*/ 4787881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4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8320303 w 13"/>
                    <a:gd name="T1" fmla="*/ 6227919 h 28"/>
                    <a:gd name="T2" fmla="*/ 6939538 w 13"/>
                    <a:gd name="T3" fmla="*/ 33925447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5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1894749 w 9"/>
                    <a:gd name="T1" fmla="*/ 0 h 21"/>
                    <a:gd name="T2" fmla="*/ 0 w 9"/>
                    <a:gd name="T3" fmla="*/ 9937082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6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6318457 w 74"/>
                    <a:gd name="T1" fmla="*/ 10853430 h 125"/>
                    <a:gd name="T2" fmla="*/ 43809463 w 74"/>
                    <a:gd name="T3" fmla="*/ 95462623 h 125"/>
                    <a:gd name="T4" fmla="*/ 83506248 w 74"/>
                    <a:gd name="T5" fmla="*/ 100274385 h 125"/>
                    <a:gd name="T6" fmla="*/ 60878226 w 74"/>
                    <a:gd name="T7" fmla="*/ 93999811 h 125"/>
                    <a:gd name="T8" fmla="*/ 45356401 w 74"/>
                    <a:gd name="T9" fmla="*/ 42931851 h 125"/>
                    <a:gd name="T10" fmla="*/ 33983369 w 74"/>
                    <a:gd name="T11" fmla="*/ 22871486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7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3397710 w 87"/>
                    <a:gd name="T1" fmla="*/ 22431511 h 72"/>
                    <a:gd name="T2" fmla="*/ 33106113 w 87"/>
                    <a:gd name="T3" fmla="*/ 0 h 72"/>
                    <a:gd name="T4" fmla="*/ 42263927 w 87"/>
                    <a:gd name="T5" fmla="*/ 42859051 h 72"/>
                    <a:gd name="T6" fmla="*/ 90132191 w 87"/>
                    <a:gd name="T7" fmla="*/ 63960314 h 72"/>
                    <a:gd name="T8" fmla="*/ 35123574 w 87"/>
                    <a:gd name="T9" fmla="*/ 52359404 h 72"/>
                    <a:gd name="T10" fmla="*/ 22040953 w 87"/>
                    <a:gd name="T11" fmla="*/ 31908277 h 72"/>
                    <a:gd name="T12" fmla="*/ 0 w 87"/>
                    <a:gd name="T13" fmla="*/ 26845082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8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34679712 w 135"/>
                    <a:gd name="T1" fmla="*/ 6542120 h 28"/>
                    <a:gd name="T2" fmla="*/ 100868345 w 135"/>
                    <a:gd name="T3" fmla="*/ 12379470 h 28"/>
                    <a:gd name="T4" fmla="*/ 160795543 w 135"/>
                    <a:gd name="T5" fmla="*/ 12230757 h 28"/>
                    <a:gd name="T6" fmla="*/ 81345515 w 135"/>
                    <a:gd name="T7" fmla="*/ 3635681 h 28"/>
                    <a:gd name="T8" fmla="*/ 0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9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85411834 w 81"/>
                    <a:gd name="T1" fmla="*/ 1860408 h 211"/>
                    <a:gd name="T2" fmla="*/ 86215968 w 81"/>
                    <a:gd name="T3" fmla="*/ 90712487 h 211"/>
                    <a:gd name="T4" fmla="*/ 79446938 w 81"/>
                    <a:gd name="T5" fmla="*/ 131269144 h 211"/>
                    <a:gd name="T6" fmla="*/ 74135758 w 81"/>
                    <a:gd name="T7" fmla="*/ 153623136 h 211"/>
                    <a:gd name="T8" fmla="*/ 67409160 w 81"/>
                    <a:gd name="T9" fmla="*/ 183619306 h 211"/>
                    <a:gd name="T10" fmla="*/ 71524829 w 81"/>
                    <a:gd name="T11" fmla="*/ 145338384 h 211"/>
                    <a:gd name="T12" fmla="*/ 69816723 w 81"/>
                    <a:gd name="T13" fmla="*/ 94006451 h 211"/>
                    <a:gd name="T14" fmla="*/ 37923191 w 81"/>
                    <a:gd name="T15" fmla="*/ 83577066 h 211"/>
                    <a:gd name="T16" fmla="*/ 0 w 81"/>
                    <a:gd name="T17" fmla="*/ 73905845 h 211"/>
                    <a:gd name="T18" fmla="*/ 29484972 w 81"/>
                    <a:gd name="T19" fmla="*/ 70613719 h 211"/>
                    <a:gd name="T20" fmla="*/ 61585538 w 81"/>
                    <a:gd name="T21" fmla="*/ 55387910 h 211"/>
                    <a:gd name="T22" fmla="*/ 25920103 w 81"/>
                    <a:gd name="T23" fmla="*/ 40808249 h 211"/>
                    <a:gd name="T24" fmla="*/ 55925896 w 81"/>
                    <a:gd name="T25" fmla="*/ 6988475 h 211"/>
                    <a:gd name="T26" fmla="*/ 81898452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0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42268933 w 42"/>
                    <a:gd name="T1" fmla="*/ 28557818 h 170"/>
                    <a:gd name="T2" fmla="*/ 44262867 w 42"/>
                    <a:gd name="T3" fmla="*/ 63913943 h 170"/>
                    <a:gd name="T4" fmla="*/ 38878977 w 42"/>
                    <a:gd name="T5" fmla="*/ 88395302 h 170"/>
                    <a:gd name="T6" fmla="*/ 32475573 w 42"/>
                    <a:gd name="T7" fmla="*/ 113939272 h 170"/>
                    <a:gd name="T8" fmla="*/ 0 w 42"/>
                    <a:gd name="T9" fmla="*/ 143345788 h 170"/>
                    <a:gd name="T10" fmla="*/ 24167231 w 42"/>
                    <a:gd name="T11" fmla="*/ 100990874 h 170"/>
                    <a:gd name="T12" fmla="*/ 6931747 w 42"/>
                    <a:gd name="T13" fmla="*/ 92846648 h 170"/>
                    <a:gd name="T14" fmla="*/ 25757525 w 42"/>
                    <a:gd name="T15" fmla="*/ 75779989 h 170"/>
                    <a:gd name="T16" fmla="*/ 38878977 w 42"/>
                    <a:gd name="T17" fmla="*/ 38499600 h 170"/>
                    <a:gd name="T18" fmla="*/ 44927831 w 42"/>
                    <a:gd name="T19" fmla="*/ 21442619 h 170"/>
                    <a:gd name="T20" fmla="*/ 51033043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1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40675714 w 41"/>
                    <a:gd name="T1" fmla="*/ 0 h 58"/>
                    <a:gd name="T2" fmla="*/ 34823257 w 41"/>
                    <a:gd name="T3" fmla="*/ 34640881 h 58"/>
                    <a:gd name="T4" fmla="*/ 0 w 41"/>
                    <a:gd name="T5" fmla="*/ 38596584 h 58"/>
                    <a:gd name="T6" fmla="*/ 19005259 w 41"/>
                    <a:gd name="T7" fmla="*/ 36016223 h 58"/>
                    <a:gd name="T8" fmla="*/ 21065243 w 41"/>
                    <a:gd name="T9" fmla="*/ 21119883 h 58"/>
                    <a:gd name="T10" fmla="*/ 37074009 w 41"/>
                    <a:gd name="T11" fmla="*/ 266873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2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6457034 w 108"/>
                    <a:gd name="T1" fmla="*/ 33659617 h 45"/>
                    <a:gd name="T2" fmla="*/ 84781906 w 108"/>
                    <a:gd name="T3" fmla="*/ 33061534 h 45"/>
                    <a:gd name="T4" fmla="*/ 107594626 w 108"/>
                    <a:gd name="T5" fmla="*/ 4584824 h 45"/>
                    <a:gd name="T6" fmla="*/ 76655986 w 108"/>
                    <a:gd name="T7" fmla="*/ 17257553 h 45"/>
                    <a:gd name="T8" fmla="*/ 0 w 108"/>
                    <a:gd name="T9" fmla="*/ 3190827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3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53311417 w 63"/>
                    <a:gd name="T3" fmla="*/ 68943195 h 247"/>
                    <a:gd name="T4" fmla="*/ 63605317 w 63"/>
                    <a:gd name="T5" fmla="*/ 152731857 h 247"/>
                    <a:gd name="T6" fmla="*/ 76833301 w 63"/>
                    <a:gd name="T7" fmla="*/ 215444158 h 247"/>
                    <a:gd name="T8" fmla="*/ 47246689 w 63"/>
                    <a:gd name="T9" fmla="*/ 144372729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4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2599658 w 20"/>
                    <a:gd name="T1" fmla="*/ 87843495 h 223"/>
                    <a:gd name="T2" fmla="*/ 15819629 w 20"/>
                    <a:gd name="T3" fmla="*/ 199999864 h 223"/>
                    <a:gd name="T4" fmla="*/ 9680802 w 20"/>
                    <a:gd name="T5" fmla="*/ 97992957 h 223"/>
                    <a:gd name="T6" fmla="*/ 1082064 w 20"/>
                    <a:gd name="T7" fmla="*/ 0 h 223"/>
                    <a:gd name="T8" fmla="*/ 2599658 w 20"/>
                    <a:gd name="T9" fmla="*/ 87843495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5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19160407 w 57"/>
                    <a:gd name="T1" fmla="*/ 6741759 h 114"/>
                    <a:gd name="T2" fmla="*/ 34087620 w 57"/>
                    <a:gd name="T3" fmla="*/ 27089248 h 114"/>
                    <a:gd name="T4" fmla="*/ 51111682 w 57"/>
                    <a:gd name="T5" fmla="*/ 36809432 h 114"/>
                    <a:gd name="T6" fmla="*/ 51111682 w 57"/>
                    <a:gd name="T7" fmla="*/ 57820113 h 114"/>
                    <a:gd name="T8" fmla="*/ 39589210 w 57"/>
                    <a:gd name="T9" fmla="*/ 95560151 h 114"/>
                    <a:gd name="T10" fmla="*/ 45776084 w 57"/>
                    <a:gd name="T11" fmla="*/ 54764393 h 114"/>
                    <a:gd name="T12" fmla="*/ 28477789 w 57"/>
                    <a:gd name="T13" fmla="*/ 42840933 h 114"/>
                    <a:gd name="T14" fmla="*/ 11076220 w 57"/>
                    <a:gd name="T15" fmla="*/ 22657463 h 114"/>
                    <a:gd name="T16" fmla="*/ 11076220 w 57"/>
                    <a:gd name="T17" fmla="*/ 0 h 114"/>
                    <a:gd name="T18" fmla="*/ 15935211 w 57"/>
                    <a:gd name="T19" fmla="*/ 434215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6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48936958 w 48"/>
                    <a:gd name="T1" fmla="*/ 9425121 h 51"/>
                    <a:gd name="T2" fmla="*/ 18514973 w 48"/>
                    <a:gd name="T3" fmla="*/ 7625240 h 51"/>
                    <a:gd name="T4" fmla="*/ 3723316 w 48"/>
                    <a:gd name="T5" fmla="*/ 39662328 h 51"/>
                    <a:gd name="T6" fmla="*/ 19458328 w 48"/>
                    <a:gd name="T7" fmla="*/ 15588271 h 51"/>
                    <a:gd name="T8" fmla="*/ 47440330 w 48"/>
                    <a:gd name="T9" fmla="*/ 1846050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7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33050810 w 53"/>
                    <a:gd name="T3" fmla="*/ 46585466 h 104"/>
                    <a:gd name="T4" fmla="*/ 53941110 w 53"/>
                    <a:gd name="T5" fmla="*/ 96270087 h 104"/>
                    <a:gd name="T6" fmla="*/ 44266553 w 53"/>
                    <a:gd name="T7" fmla="*/ 74796465 h 104"/>
                    <a:gd name="T8" fmla="*/ 28531969 w 53"/>
                    <a:gd name="T9" fmla="*/ 62940430 h 104"/>
                    <a:gd name="T10" fmla="*/ 28531969 w 53"/>
                    <a:gd name="T11" fmla="*/ 44675899 h 104"/>
                    <a:gd name="T12" fmla="*/ 21104734 w 53"/>
                    <a:gd name="T13" fmla="*/ 31647389 h 104"/>
                    <a:gd name="T14" fmla="*/ 2335094 w 53"/>
                    <a:gd name="T15" fmla="*/ 345087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8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15379147 w 63"/>
                    <a:gd name="T1" fmla="*/ 6933241 h 53"/>
                    <a:gd name="T2" fmla="*/ 76833301 w 63"/>
                    <a:gd name="T3" fmla="*/ 10726901 h 53"/>
                    <a:gd name="T4" fmla="*/ 44262867 w 63"/>
                    <a:gd name="T5" fmla="*/ 10726901 h 53"/>
                    <a:gd name="T6" fmla="*/ 0 w 63"/>
                    <a:gd name="T7" fmla="*/ 448124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9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3412020 w 55"/>
                    <a:gd name="T1" fmla="*/ 18617762 h 45"/>
                    <a:gd name="T2" fmla="*/ 57218593 w 55"/>
                    <a:gd name="T3" fmla="*/ 7131948 h 45"/>
                    <a:gd name="T4" fmla="*/ 0 w 55"/>
                    <a:gd name="T5" fmla="*/ 17257553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0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31136231 w 26"/>
                    <a:gd name="T1" fmla="*/ 0 h 244"/>
                    <a:gd name="T2" fmla="*/ 31136231 w 26"/>
                    <a:gd name="T3" fmla="*/ 95529930 h 244"/>
                    <a:gd name="T4" fmla="*/ 13644202 w 26"/>
                    <a:gd name="T5" fmla="*/ 196938207 h 244"/>
                    <a:gd name="T6" fmla="*/ 7664054 w 26"/>
                    <a:gd name="T7" fmla="*/ 224760855 h 244"/>
                    <a:gd name="T8" fmla="*/ 11348772 w 26"/>
                    <a:gd name="T9" fmla="*/ 131667600 h 244"/>
                    <a:gd name="T10" fmla="*/ 31136231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1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72888620 w 61"/>
                    <a:gd name="T1" fmla="*/ 0 h 235"/>
                    <a:gd name="T2" fmla="*/ 48489680 w 61"/>
                    <a:gd name="T3" fmla="*/ 113791886 h 235"/>
                    <a:gd name="T4" fmla="*/ 0 w 61"/>
                    <a:gd name="T5" fmla="*/ 216794725 h 235"/>
                    <a:gd name="T6" fmla="*/ 30811151 w 61"/>
                    <a:gd name="T7" fmla="*/ 118835697 h 235"/>
                    <a:gd name="T8" fmla="*/ 72888620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2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28070385 h 91"/>
                    <a:gd name="T2" fmla="*/ 34712034 w 53"/>
                    <a:gd name="T3" fmla="*/ 0 h 91"/>
                    <a:gd name="T4" fmla="*/ 33050810 w 53"/>
                    <a:gd name="T5" fmla="*/ 29402372 h 91"/>
                    <a:gd name="T6" fmla="*/ 38335257 w 53"/>
                    <a:gd name="T7" fmla="*/ 38906685 h 91"/>
                    <a:gd name="T8" fmla="*/ 52115442 w 53"/>
                    <a:gd name="T9" fmla="*/ 43802139 h 91"/>
                    <a:gd name="T10" fmla="*/ 40747121 w 53"/>
                    <a:gd name="T11" fmla="*/ 61554670 h 91"/>
                    <a:gd name="T12" fmla="*/ 27281345 w 53"/>
                    <a:gd name="T13" fmla="*/ 71852434 h 91"/>
                    <a:gd name="T14" fmla="*/ 21994568 w 53"/>
                    <a:gd name="T15" fmla="*/ 89155816 h 91"/>
                    <a:gd name="T16" fmla="*/ 5726757 w 53"/>
                    <a:gd name="T17" fmla="*/ 32150710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3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7142198 w 22"/>
                    <a:gd name="T1" fmla="*/ 19731870 h 124"/>
                    <a:gd name="T2" fmla="*/ 12992497 w 22"/>
                    <a:gd name="T3" fmla="*/ 57036064 h 124"/>
                    <a:gd name="T4" fmla="*/ 9361863 w 22"/>
                    <a:gd name="T5" fmla="*/ 112042267 h 124"/>
                    <a:gd name="T6" fmla="*/ 1561201 w 22"/>
                    <a:gd name="T7" fmla="*/ 45725990 h 124"/>
                    <a:gd name="T8" fmla="*/ 2412765 w 22"/>
                    <a:gd name="T9" fmla="*/ 24148306 h 124"/>
                    <a:gd name="T10" fmla="*/ 2824550 w 22"/>
                    <a:gd name="T11" fmla="*/ 0 h 124"/>
                    <a:gd name="T12" fmla="*/ 7888193 w 22"/>
                    <a:gd name="T13" fmla="*/ 14621775 h 124"/>
                    <a:gd name="T14" fmla="*/ 7888193 w 22"/>
                    <a:gd name="T15" fmla="*/ 25466008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4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11779375 w 46"/>
                    <a:gd name="T1" fmla="*/ 27813332 h 47"/>
                    <a:gd name="T2" fmla="*/ 30385681 w 46"/>
                    <a:gd name="T3" fmla="*/ 21685554 h 47"/>
                    <a:gd name="T4" fmla="*/ 49703161 w 46"/>
                    <a:gd name="T5" fmla="*/ 0 h 47"/>
                    <a:gd name="T6" fmla="*/ 0 w 46"/>
                    <a:gd name="T7" fmla="*/ 39773612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5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82582929 w 76"/>
                    <a:gd name="T1" fmla="*/ 0 h 201"/>
                    <a:gd name="T2" fmla="*/ 17348221 w 76"/>
                    <a:gd name="T3" fmla="*/ 60548237 h 201"/>
                    <a:gd name="T4" fmla="*/ 1481325 w 76"/>
                    <a:gd name="T5" fmla="*/ 148231736 h 201"/>
                    <a:gd name="T6" fmla="*/ 2319443 w 76"/>
                    <a:gd name="T7" fmla="*/ 184266773 h 201"/>
                    <a:gd name="T8" fmla="*/ 19583197 w 76"/>
                    <a:gd name="T9" fmla="*/ 101778764 h 201"/>
                    <a:gd name="T10" fmla="*/ 82582929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6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175414276 h 204"/>
                    <a:gd name="T2" fmla="*/ 10729019 w 17"/>
                    <a:gd name="T3" fmla="*/ 95036006 h 204"/>
                    <a:gd name="T4" fmla="*/ 25285232 w 17"/>
                    <a:gd name="T5" fmla="*/ 0 h 204"/>
                    <a:gd name="T6" fmla="*/ 27063858 w 17"/>
                    <a:gd name="T7" fmla="*/ 71228884 h 204"/>
                    <a:gd name="T8" fmla="*/ 0 w 17"/>
                    <a:gd name="T9" fmla="*/ 175414276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7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1835299 w 26"/>
                    <a:gd name="T1" fmla="*/ 0 h 218"/>
                    <a:gd name="T2" fmla="*/ 13644202 w 26"/>
                    <a:gd name="T3" fmla="*/ 61799680 h 218"/>
                    <a:gd name="T4" fmla="*/ 20909614 w 26"/>
                    <a:gd name="T5" fmla="*/ 131539119 h 218"/>
                    <a:gd name="T6" fmla="*/ 35459312 w 26"/>
                    <a:gd name="T7" fmla="*/ 191742888 h 218"/>
                    <a:gd name="T8" fmla="*/ 33928851 w 26"/>
                    <a:gd name="T9" fmla="*/ 125423388 h 218"/>
                    <a:gd name="T10" fmla="*/ 27406131 w 26"/>
                    <a:gd name="T11" fmla="*/ 54229864 h 218"/>
                    <a:gd name="T12" fmla="*/ 1835299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8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9692557 w 35"/>
                    <a:gd name="T1" fmla="*/ 133422229 h 303"/>
                    <a:gd name="T2" fmla="*/ 23954386 w 35"/>
                    <a:gd name="T3" fmla="*/ 281136084 h 303"/>
                    <a:gd name="T4" fmla="*/ 5425507 w 35"/>
                    <a:gd name="T5" fmla="*/ 176231057 h 303"/>
                    <a:gd name="T6" fmla="*/ 9014760 w 35"/>
                    <a:gd name="T7" fmla="*/ 0 h 303"/>
                    <a:gd name="T8" fmla="*/ 9692557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9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25757525 w 35"/>
                    <a:gd name="T1" fmla="*/ 133422229 h 303"/>
                    <a:gd name="T2" fmla="*/ 0 w 35"/>
                    <a:gd name="T3" fmla="*/ 281136084 h 303"/>
                    <a:gd name="T4" fmla="*/ 32475573 w 35"/>
                    <a:gd name="T5" fmla="*/ 176231057 h 303"/>
                    <a:gd name="T6" fmla="*/ 26898412 w 35"/>
                    <a:gd name="T7" fmla="*/ 0 h 303"/>
                    <a:gd name="T8" fmla="*/ 25757525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0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16295899 w 52"/>
                    <a:gd name="T1" fmla="*/ 0 h 280"/>
                    <a:gd name="T2" fmla="*/ 19058099 w 52"/>
                    <a:gd name="T3" fmla="*/ 134953025 h 280"/>
                    <a:gd name="T4" fmla="*/ 70176370 w 52"/>
                    <a:gd name="T5" fmla="*/ 256647155 h 280"/>
                    <a:gd name="T6" fmla="*/ 32972853 w 52"/>
                    <a:gd name="T7" fmla="*/ 130151064 h 280"/>
                    <a:gd name="T8" fmla="*/ 16295899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1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7131948 w 36"/>
                    <a:gd name="T1" fmla="*/ 193031304 h 369"/>
                    <a:gd name="T2" fmla="*/ 2947387 w 36"/>
                    <a:gd name="T3" fmla="*/ 345741731 h 369"/>
                    <a:gd name="T4" fmla="*/ 13186584 w 36"/>
                    <a:gd name="T5" fmla="*/ 228101169 h 369"/>
                    <a:gd name="T6" fmla="*/ 31908277 w 36"/>
                    <a:gd name="T7" fmla="*/ 0 h 369"/>
                    <a:gd name="T8" fmla="*/ 7131948 w 36"/>
                    <a:gd name="T9" fmla="*/ 193031304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2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12780893 w 22"/>
                    <a:gd name="T1" fmla="*/ 0 h 261"/>
                    <a:gd name="T2" fmla="*/ 37272200 w 22"/>
                    <a:gd name="T3" fmla="*/ 113025670 h 261"/>
                    <a:gd name="T4" fmla="*/ 14726322 w 22"/>
                    <a:gd name="T5" fmla="*/ 231869920 h 261"/>
                    <a:gd name="T6" fmla="*/ 20333239 w 22"/>
                    <a:gd name="T7" fmla="*/ 86305808 h 261"/>
                    <a:gd name="T8" fmla="*/ 12780893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3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8155027 w 24"/>
                    <a:gd name="T1" fmla="*/ 10905578 h 116"/>
                    <a:gd name="T2" fmla="*/ 8155027 w 24"/>
                    <a:gd name="T3" fmla="*/ 36559552 h 116"/>
                    <a:gd name="T4" fmla="*/ 12572333 w 24"/>
                    <a:gd name="T5" fmla="*/ 57045508 h 116"/>
                    <a:gd name="T6" fmla="*/ 6184246 w 24"/>
                    <a:gd name="T7" fmla="*/ 113230489 h 116"/>
                    <a:gd name="T8" fmla="*/ 8804674 w 24"/>
                    <a:gd name="T9" fmla="*/ 81533695 h 116"/>
                    <a:gd name="T10" fmla="*/ 9534046 w 24"/>
                    <a:gd name="T11" fmla="*/ 70292388 h 116"/>
                    <a:gd name="T12" fmla="*/ 2601991 w 24"/>
                    <a:gd name="T13" fmla="*/ 64644417 h 116"/>
                    <a:gd name="T14" fmla="*/ 4011403 w 24"/>
                    <a:gd name="T15" fmla="*/ 42169559 h 116"/>
                    <a:gd name="T16" fmla="*/ 6412646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4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9090127 w 48"/>
                    <a:gd name="T1" fmla="*/ 48075415 h 54"/>
                    <a:gd name="T2" fmla="*/ 38518122 w 48"/>
                    <a:gd name="T3" fmla="*/ 34893462 h 54"/>
                    <a:gd name="T4" fmla="*/ 45578377 w 48"/>
                    <a:gd name="T5" fmla="*/ 0 h 54"/>
                    <a:gd name="T6" fmla="*/ 26683872 w 48"/>
                    <a:gd name="T7" fmla="*/ 23810184 h 54"/>
                    <a:gd name="T8" fmla="*/ 0 w 48"/>
                    <a:gd name="T9" fmla="*/ 44244989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5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1693999 h 69"/>
                    <a:gd name="T2" fmla="*/ 4536478 w 42"/>
                    <a:gd name="T3" fmla="*/ 24346662 h 69"/>
                    <a:gd name="T4" fmla="*/ 9809882 w 42"/>
                    <a:gd name="T5" fmla="*/ 41285361 h 69"/>
                    <a:gd name="T6" fmla="*/ 17910829 w 42"/>
                    <a:gd name="T7" fmla="*/ 52951093 h 69"/>
                    <a:gd name="T8" fmla="*/ 31826419 w 42"/>
                    <a:gd name="T9" fmla="*/ 51075596 h 69"/>
                    <a:gd name="T10" fmla="*/ 15181960 w 42"/>
                    <a:gd name="T11" fmla="*/ 29083690 h 69"/>
                    <a:gd name="T12" fmla="*/ 9809882 w 42"/>
                    <a:gd name="T13" fmla="*/ 16015915 h 69"/>
                    <a:gd name="T14" fmla="*/ 2480321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6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14564704 w 18"/>
                    <a:gd name="T1" fmla="*/ 239585560 h 285"/>
                    <a:gd name="T2" fmla="*/ 4584824 w 18"/>
                    <a:gd name="T3" fmla="*/ 132919954 h 285"/>
                    <a:gd name="T4" fmla="*/ 14420257 w 18"/>
                    <a:gd name="T5" fmla="*/ 0 h 285"/>
                    <a:gd name="T6" fmla="*/ 14420257 w 18"/>
                    <a:gd name="T7" fmla="*/ 98361107 h 285"/>
                    <a:gd name="T8" fmla="*/ 14564704 w 18"/>
                    <a:gd name="T9" fmla="*/ 23958556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7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232428585 h 255"/>
                    <a:gd name="T2" fmla="*/ 39086085 w 40"/>
                    <a:gd name="T3" fmla="*/ 120660984 h 255"/>
                    <a:gd name="T4" fmla="*/ 41367904 w 40"/>
                    <a:gd name="T5" fmla="*/ 0 h 255"/>
                    <a:gd name="T6" fmla="*/ 29079119 w 40"/>
                    <a:gd name="T7" fmla="*/ 118076280 h 255"/>
                    <a:gd name="T8" fmla="*/ 0 w 40"/>
                    <a:gd name="T9" fmla="*/ 232428585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8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38155009 w 66"/>
                    <a:gd name="T1" fmla="*/ 37128676 h 53"/>
                    <a:gd name="T2" fmla="*/ 57126311 w 66"/>
                    <a:gd name="T3" fmla="*/ 30218908 h 53"/>
                    <a:gd name="T4" fmla="*/ 80575232 w 66"/>
                    <a:gd name="T5" fmla="*/ 24135023 h 53"/>
                    <a:gd name="T6" fmla="*/ 73171723 w 66"/>
                    <a:gd name="T7" fmla="*/ 0 h 53"/>
                    <a:gd name="T8" fmla="*/ 55507988 w 66"/>
                    <a:gd name="T9" fmla="*/ 17713256 h 53"/>
                    <a:gd name="T10" fmla="*/ 41031256 w 66"/>
                    <a:gd name="T11" fmla="*/ 17713256 h 53"/>
                    <a:gd name="T12" fmla="*/ 38155009 w 66"/>
                    <a:gd name="T13" fmla="*/ 24724997 h 53"/>
                    <a:gd name="T14" fmla="*/ 13069048 w 66"/>
                    <a:gd name="T15" fmla="*/ 26338064 h 53"/>
                    <a:gd name="T16" fmla="*/ 6793784 w 66"/>
                    <a:gd name="T17" fmla="*/ 34497623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9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11348772 w 26"/>
                    <a:gd name="T1" fmla="*/ 0 h 14"/>
                    <a:gd name="T2" fmla="*/ 9467466 w 26"/>
                    <a:gd name="T3" fmla="*/ 3543305 h 14"/>
                    <a:gd name="T4" fmla="*/ 23542619 w 26"/>
                    <a:gd name="T5" fmla="*/ 15748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0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55816405 h 65"/>
                    <a:gd name="T2" fmla="*/ 85137096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1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65880501 h 62"/>
                    <a:gd name="T2" fmla="*/ 55631909 w 63"/>
                    <a:gd name="T3" fmla="*/ 0 h 62"/>
                    <a:gd name="T4" fmla="*/ 0 w 63"/>
                    <a:gd name="T5" fmla="*/ 65880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2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74442046 w 69"/>
                    <a:gd name="T1" fmla="*/ 55816405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3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65146172 w 64"/>
                    <a:gd name="T1" fmla="*/ 47943848 h 62"/>
                    <a:gd name="T2" fmla="*/ 0 w 64"/>
                    <a:gd name="T3" fmla="*/ 0 h 62"/>
                    <a:gd name="T4" fmla="*/ 65146172 w 64"/>
                    <a:gd name="T5" fmla="*/ 4794384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4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70176370 w 52"/>
                    <a:gd name="T1" fmla="*/ 0 h 49"/>
                    <a:gd name="T2" fmla="*/ 55916607 w 52"/>
                    <a:gd name="T3" fmla="*/ 8386887 h 49"/>
                    <a:gd name="T4" fmla="*/ 31136231 w 52"/>
                    <a:gd name="T5" fmla="*/ 15253867 h 49"/>
                    <a:gd name="T6" fmla="*/ 13644202 w 52"/>
                    <a:gd name="T7" fmla="*/ 39740360 h 49"/>
                    <a:gd name="T8" fmla="*/ 47391515 w 52"/>
                    <a:gd name="T9" fmla="*/ 27685426 h 49"/>
                    <a:gd name="T10" fmla="*/ 39563765 w 52"/>
                    <a:gd name="T11" fmla="*/ 20176035 h 49"/>
                    <a:gd name="T12" fmla="*/ 59309288 w 52"/>
                    <a:gd name="T13" fmla="*/ 13008233 h 49"/>
                    <a:gd name="T14" fmla="*/ 70176370 w 52"/>
                    <a:gd name="T15" fmla="*/ 3084350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5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3801368 w 13"/>
                    <a:gd name="T1" fmla="*/ 0 h 29"/>
                    <a:gd name="T2" fmla="*/ 866895 w 13"/>
                    <a:gd name="T3" fmla="*/ 22324123 h 29"/>
                    <a:gd name="T4" fmla="*/ 5848258 w 13"/>
                    <a:gd name="T5" fmla="*/ 24009198 h 29"/>
                    <a:gd name="T6" fmla="*/ 5848258 w 13"/>
                    <a:gd name="T7" fmla="*/ 171985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6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53790425 w 38"/>
                    <a:gd name="T1" fmla="*/ 5735035 h 57"/>
                    <a:gd name="T2" fmla="*/ 9759709 w 38"/>
                    <a:gd name="T3" fmla="*/ 12627706 h 57"/>
                    <a:gd name="T4" fmla="*/ 14134372 w 38"/>
                    <a:gd name="T5" fmla="*/ 56883902 h 57"/>
                    <a:gd name="T6" fmla="*/ 29069304 w 38"/>
                    <a:gd name="T7" fmla="*/ 18158111 h 57"/>
                    <a:gd name="T8" fmla="*/ 43895815 w 38"/>
                    <a:gd name="T9" fmla="*/ 17294449 h 57"/>
                    <a:gd name="T10" fmla="*/ 53790425 w 38"/>
                    <a:gd name="T11" fmla="*/ 8954704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7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47580170 w 40"/>
                    <a:gd name="T1" fmla="*/ 0 h 41"/>
                    <a:gd name="T2" fmla="*/ 0 w 40"/>
                    <a:gd name="T3" fmla="*/ 37074009 h 41"/>
                    <a:gd name="T4" fmla="*/ 36545401 w 40"/>
                    <a:gd name="T5" fmla="*/ 28273246 h 41"/>
                    <a:gd name="T6" fmla="*/ 50124169 w 40"/>
                    <a:gd name="T7" fmla="*/ 3654417 h 41"/>
                    <a:gd name="T8" fmla="*/ 52198636 w 40"/>
                    <a:gd name="T9" fmla="*/ 205065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8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41998584 w 102"/>
                    <a:gd name="T3" fmla="*/ 4411112 h 14"/>
                    <a:gd name="T4" fmla="*/ 96773677 w 102"/>
                    <a:gd name="T5" fmla="*/ 10892745 h 14"/>
                    <a:gd name="T6" fmla="*/ 59833809 w 102"/>
                    <a:gd name="T7" fmla="*/ 14694642 h 14"/>
                    <a:gd name="T8" fmla="*/ 2178119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9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126174108 w 135"/>
                    <a:gd name="T1" fmla="*/ 6542120 h 28"/>
                    <a:gd name="T2" fmla="*/ 59985411 w 135"/>
                    <a:gd name="T3" fmla="*/ 12379470 h 28"/>
                    <a:gd name="T4" fmla="*/ 0 w 135"/>
                    <a:gd name="T5" fmla="*/ 12230757 h 28"/>
                    <a:gd name="T6" fmla="*/ 79673537 w 135"/>
                    <a:gd name="T7" fmla="*/ 3635681 h 28"/>
                    <a:gd name="T8" fmla="*/ 160795543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0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117450151 w 102"/>
                    <a:gd name="T1" fmla="*/ 0 h 14"/>
                    <a:gd name="T2" fmla="*/ 66719533 w 102"/>
                    <a:gd name="T3" fmla="*/ 4411112 h 14"/>
                    <a:gd name="T4" fmla="*/ 0 w 102"/>
                    <a:gd name="T5" fmla="*/ 10892745 h 14"/>
                    <a:gd name="T6" fmla="*/ 45128521 w 102"/>
                    <a:gd name="T7" fmla="*/ 14694642 h 14"/>
                    <a:gd name="T8" fmla="*/ 9128487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1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1637208 w 82"/>
                    <a:gd name="T1" fmla="*/ 5818054 h 56"/>
                    <a:gd name="T2" fmla="*/ 35112501 w 82"/>
                    <a:gd name="T3" fmla="*/ 38957690 h 56"/>
                    <a:gd name="T4" fmla="*/ 103245894 w 82"/>
                    <a:gd name="T5" fmla="*/ 44671924 h 56"/>
                    <a:gd name="T6" fmla="*/ 8660863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2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54278719 w 63"/>
                    <a:gd name="T1" fmla="*/ 0 h 58"/>
                    <a:gd name="T2" fmla="*/ 37038064 w 63"/>
                    <a:gd name="T3" fmla="*/ 37589487 h 58"/>
                    <a:gd name="T4" fmla="*/ 22431511 w 63"/>
                    <a:gd name="T5" fmla="*/ 40282160 h 58"/>
                    <a:gd name="T6" fmla="*/ 0 w 63"/>
                    <a:gd name="T7" fmla="*/ 47860143 h 58"/>
                    <a:gd name="T8" fmla="*/ 44244989 w 63"/>
                    <a:gd name="T9" fmla="*/ 40282160 h 58"/>
                    <a:gd name="T10" fmla="*/ 54822424 w 63"/>
                    <a:gd name="T11" fmla="*/ 8658987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3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14698321 w 24"/>
                    <a:gd name="T3" fmla="*/ 209999791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4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43328329 w 41"/>
                    <a:gd name="T1" fmla="*/ 2947387 h 72"/>
                    <a:gd name="T2" fmla="*/ 48067822 w 41"/>
                    <a:gd name="T3" fmla="*/ 22431511 h 72"/>
                    <a:gd name="T4" fmla="*/ 46645563 w 41"/>
                    <a:gd name="T5" fmla="*/ 40047501 h 72"/>
                    <a:gd name="T6" fmla="*/ 32912192 w 41"/>
                    <a:gd name="T7" fmla="*/ 54822424 h 72"/>
                    <a:gd name="T8" fmla="*/ 0 w 41"/>
                    <a:gd name="T9" fmla="*/ 60847631 h 72"/>
                    <a:gd name="T10" fmla="*/ 32912192 w 41"/>
                    <a:gd name="T11" fmla="*/ 60847631 h 72"/>
                    <a:gd name="T12" fmla="*/ 60561213 w 41"/>
                    <a:gd name="T13" fmla="*/ 41117345 h 72"/>
                    <a:gd name="T14" fmla="*/ 44526478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5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9467466 w 26"/>
                    <a:gd name="T1" fmla="*/ 3160565 h 25"/>
                    <a:gd name="T2" fmla="*/ 21515857 w 26"/>
                    <a:gd name="T3" fmla="*/ 21144647 h 25"/>
                    <a:gd name="T4" fmla="*/ 33928851 w 26"/>
                    <a:gd name="T5" fmla="*/ 11998818 h 25"/>
                    <a:gd name="T6" fmla="*/ 19058099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6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16252121 w 38"/>
                    <a:gd name="T1" fmla="*/ 0 h 34"/>
                    <a:gd name="T2" fmla="*/ 5732601 w 38"/>
                    <a:gd name="T3" fmla="*/ 18779705 h 34"/>
                    <a:gd name="T4" fmla="*/ 25233556 w 38"/>
                    <a:gd name="T5" fmla="*/ 309794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7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866895 h 13"/>
                    <a:gd name="T2" fmla="*/ 2362203 w 8"/>
                    <a:gd name="T3" fmla="*/ 8320303 h 13"/>
                    <a:gd name="T4" fmla="*/ 699912 w 8"/>
                    <a:gd name="T5" fmla="*/ 0 h 13"/>
                    <a:gd name="T6" fmla="*/ 0 w 8"/>
                    <a:gd name="T7" fmla="*/ 866895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8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87281757 h 109"/>
                    <a:gd name="T2" fmla="*/ 0 w 4"/>
                    <a:gd name="T3" fmla="*/ 86522077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9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21789005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0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16688492 w 24"/>
                    <a:gd name="T1" fmla="*/ 0 h 25"/>
                    <a:gd name="T2" fmla="*/ 36776715 w 24"/>
                    <a:gd name="T3" fmla="*/ 11998818 h 25"/>
                    <a:gd name="T4" fmla="*/ 16688492 w 24"/>
                    <a:gd name="T5" fmla="*/ 24254426 h 25"/>
                    <a:gd name="T6" fmla="*/ 0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1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22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2018685 h 12"/>
                    <a:gd name="T2" fmla="*/ 9898574 w 109"/>
                    <a:gd name="T3" fmla="*/ 3196251 h 12"/>
                    <a:gd name="T4" fmla="*/ 20332855 w 109"/>
                    <a:gd name="T5" fmla="*/ 5060731 h 12"/>
                    <a:gd name="T6" fmla="*/ 58145544 w 109"/>
                    <a:gd name="T7" fmla="*/ 12686971 h 12"/>
                    <a:gd name="T8" fmla="*/ 70674927 w 109"/>
                    <a:gd name="T9" fmla="*/ 15413562 h 12"/>
                    <a:gd name="T10" fmla="*/ 104803331 w 109"/>
                    <a:gd name="T11" fmla="*/ 15413562 h 12"/>
                    <a:gd name="T12" fmla="*/ 70674927 w 109"/>
                    <a:gd name="T13" fmla="*/ 12686971 h 12"/>
                    <a:gd name="T14" fmla="*/ 58145544 w 109"/>
                    <a:gd name="T15" fmla="*/ 9734881 h 12"/>
                    <a:gd name="T16" fmla="*/ 20332855 w 109"/>
                    <a:gd name="T17" fmla="*/ 2018685 h 12"/>
                    <a:gd name="T18" fmla="*/ 9898574 w 109"/>
                    <a:gd name="T19" fmla="*/ 0 h 12"/>
                    <a:gd name="T20" fmla="*/ 0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3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19438450 w 51"/>
                    <a:gd name="T1" fmla="*/ 37106172 h 49"/>
                    <a:gd name="T2" fmla="*/ 17177325 w 51"/>
                    <a:gd name="T3" fmla="*/ 37949001 h 49"/>
                    <a:gd name="T4" fmla="*/ 14599697 w 51"/>
                    <a:gd name="T5" fmla="*/ 37106172 h 49"/>
                    <a:gd name="T6" fmla="*/ 0 w 51"/>
                    <a:gd name="T7" fmla="*/ 17233974 h 49"/>
                    <a:gd name="T8" fmla="*/ 14599697 w 51"/>
                    <a:gd name="T9" fmla="*/ 38713307 h 49"/>
                    <a:gd name="T10" fmla="*/ 17177325 w 51"/>
                    <a:gd name="T11" fmla="*/ 39740360 h 49"/>
                    <a:gd name="T12" fmla="*/ 19438450 w 51"/>
                    <a:gd name="T13" fmla="*/ 38713307 h 49"/>
                    <a:gd name="T14" fmla="*/ 39662328 w 51"/>
                    <a:gd name="T15" fmla="*/ 0 h 49"/>
                    <a:gd name="T16" fmla="*/ 19438450 w 51"/>
                    <a:gd name="T17" fmla="*/ 37106172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4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7888193 h 11"/>
                    <a:gd name="T2" fmla="*/ 7964214 w 28"/>
                    <a:gd name="T3" fmla="*/ 0 h 11"/>
                    <a:gd name="T4" fmla="*/ 16635246 w 28"/>
                    <a:gd name="T5" fmla="*/ 7888193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5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47774199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6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12175518 w 49"/>
                    <a:gd name="T1" fmla="*/ 0 h 24"/>
                    <a:gd name="T2" fmla="*/ 4411112 w 49"/>
                    <a:gd name="T3" fmla="*/ 11021534 h 24"/>
                    <a:gd name="T4" fmla="*/ 14694642 w 49"/>
                    <a:gd name="T5" fmla="*/ 11438905 h 24"/>
                    <a:gd name="T6" fmla="*/ 26898412 w 49"/>
                    <a:gd name="T7" fmla="*/ 15241168 h 24"/>
                    <a:gd name="T8" fmla="*/ 31767642 w 49"/>
                    <a:gd name="T9" fmla="*/ 15241168 h 24"/>
                    <a:gd name="T10" fmla="*/ 44927831 w 49"/>
                    <a:gd name="T11" fmla="*/ 12115698 h 24"/>
                    <a:gd name="T12" fmla="*/ 55257856 w 49"/>
                    <a:gd name="T13" fmla="*/ 11438905 h 24"/>
                    <a:gd name="T14" fmla="*/ 48893919 w 49"/>
                    <a:gd name="T15" fmla="*/ 93642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7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31798500 w 44"/>
                    <a:gd name="T1" fmla="*/ 0 h 1"/>
                    <a:gd name="T2" fmla="*/ 26738277 w 44"/>
                    <a:gd name="T3" fmla="*/ 0 h 1"/>
                    <a:gd name="T4" fmla="*/ 20079314 w 44"/>
                    <a:gd name="T5" fmla="*/ 2147483646 h 1"/>
                    <a:gd name="T6" fmla="*/ 12992497 w 44"/>
                    <a:gd name="T7" fmla="*/ 2147483646 h 1"/>
                    <a:gd name="T8" fmla="*/ 8906022 w 44"/>
                    <a:gd name="T9" fmla="*/ 2147483646 h 1"/>
                    <a:gd name="T10" fmla="*/ 0 w 44"/>
                    <a:gd name="T11" fmla="*/ 0 h 1"/>
                    <a:gd name="T12" fmla="*/ 8906022 w 44"/>
                    <a:gd name="T13" fmla="*/ 0 h 1"/>
                    <a:gd name="T14" fmla="*/ 12992497 w 44"/>
                    <a:gd name="T15" fmla="*/ 0 h 1"/>
                    <a:gd name="T16" fmla="*/ 20079314 w 44"/>
                    <a:gd name="T17" fmla="*/ 0 h 1"/>
                    <a:gd name="T18" fmla="*/ 26363350 w 44"/>
                    <a:gd name="T19" fmla="*/ 0 h 1"/>
                    <a:gd name="T20" fmla="*/ 31798500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8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47118675 w 52"/>
                    <a:gd name="T1" fmla="*/ 0 h 5"/>
                    <a:gd name="T2" fmla="*/ 47118675 w 52"/>
                    <a:gd name="T3" fmla="*/ 0 h 5"/>
                    <a:gd name="T4" fmla="*/ 40933718 w 52"/>
                    <a:gd name="T5" fmla="*/ 67036 h 5"/>
                    <a:gd name="T6" fmla="*/ 19419128 w 52"/>
                    <a:gd name="T7" fmla="*/ 131390 h 5"/>
                    <a:gd name="T8" fmla="*/ 17936614 w 52"/>
                    <a:gd name="T9" fmla="*/ 131390 h 5"/>
                    <a:gd name="T10" fmla="*/ 0 w 52"/>
                    <a:gd name="T11" fmla="*/ 67036 h 5"/>
                    <a:gd name="T12" fmla="*/ 0 w 52"/>
                    <a:gd name="T13" fmla="*/ 67036 h 5"/>
                    <a:gd name="T14" fmla="*/ 17936614 w 52"/>
                    <a:gd name="T15" fmla="*/ 131390 h 5"/>
                    <a:gd name="T16" fmla="*/ 19419128 w 52"/>
                    <a:gd name="T17" fmla="*/ 131390 h 5"/>
                    <a:gd name="T18" fmla="*/ 40933718 w 52"/>
                    <a:gd name="T19" fmla="*/ 93850 h 5"/>
                    <a:gd name="T20" fmla="*/ 47118675 w 52"/>
                    <a:gd name="T21" fmla="*/ 0 h 5"/>
                    <a:gd name="T22" fmla="*/ 4711867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9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17117171 h 14"/>
                    <a:gd name="T2" fmla="*/ 51033043 w 42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0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1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8027194 w 9"/>
                    <a:gd name="T1" fmla="*/ 26565864 h 19"/>
                    <a:gd name="T2" fmla="*/ 0 w 9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2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6331437 w 8"/>
                    <a:gd name="T1" fmla="*/ 0 h 21"/>
                    <a:gd name="T2" fmla="*/ 6331437 w 8"/>
                    <a:gd name="T3" fmla="*/ 5297777 h 21"/>
                    <a:gd name="T4" fmla="*/ 16718951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3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8476288 w 5"/>
                    <a:gd name="T1" fmla="*/ 0 h 13"/>
                    <a:gd name="T2" fmla="*/ 0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4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1823229 w 6"/>
                    <a:gd name="T3" fmla="*/ 1581962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5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6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7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40675714 w 41"/>
                    <a:gd name="T1" fmla="*/ 17117171 h 14"/>
                    <a:gd name="T2" fmla="*/ 0 w 41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8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52198636 w 40"/>
                    <a:gd name="T1" fmla="*/ 8210259 h 16"/>
                    <a:gd name="T2" fmla="*/ 29079119 w 40"/>
                    <a:gd name="T3" fmla="*/ 1377453 h 16"/>
                    <a:gd name="T4" fmla="*/ 4725622 w 40"/>
                    <a:gd name="T5" fmla="*/ 8210259 h 16"/>
                    <a:gd name="T6" fmla="*/ 6722662 w 40"/>
                    <a:gd name="T7" fmla="*/ 12828530 h 16"/>
                    <a:gd name="T8" fmla="*/ 24816562 w 40"/>
                    <a:gd name="T9" fmla="*/ 15152383 h 16"/>
                    <a:gd name="T10" fmla="*/ 52198636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9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26565864 h 19"/>
                    <a:gd name="T2" fmla="*/ 21699298 w 10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0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20737917 w 8"/>
                    <a:gd name="T1" fmla="*/ 0 h 21"/>
                    <a:gd name="T2" fmla="*/ 20737917 w 8"/>
                    <a:gd name="T3" fmla="*/ 5297777 h 21"/>
                    <a:gd name="T4" fmla="*/ 6331437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1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8476288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2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10955018 w 5"/>
                    <a:gd name="T1" fmla="*/ 0 h 23"/>
                    <a:gd name="T2" fmla="*/ 0 w 5"/>
                    <a:gd name="T3" fmla="*/ 24739166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3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4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5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33599487 h 86"/>
                    <a:gd name="T4" fmla="*/ 93850 w 5"/>
                    <a:gd name="T5" fmla="*/ 80619131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6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15503 w 3"/>
                    <a:gd name="T1" fmla="*/ 0 h 77"/>
                    <a:gd name="T2" fmla="*/ 0 w 3"/>
                    <a:gd name="T3" fmla="*/ 25068726 h 77"/>
                    <a:gd name="T4" fmla="*/ 15503 w 3"/>
                    <a:gd name="T5" fmla="*/ 72411494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7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1574802 w 6"/>
                    <a:gd name="T1" fmla="*/ 0 h 74"/>
                    <a:gd name="T2" fmla="*/ 1215486 w 6"/>
                    <a:gd name="T3" fmla="*/ 18746826 h 74"/>
                    <a:gd name="T4" fmla="*/ 0 w 6"/>
                    <a:gd name="T5" fmla="*/ 6382570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8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1823229 w 6"/>
                    <a:gd name="T1" fmla="*/ 0 h 6"/>
                    <a:gd name="T2" fmla="*/ 0 w 6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9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10892745 h 14"/>
                    <a:gd name="T2" fmla="*/ 20443422 w 25"/>
                    <a:gd name="T3" fmla="*/ 13151265 h 14"/>
                    <a:gd name="T4" fmla="*/ 22265877 w 25"/>
                    <a:gd name="T5" fmla="*/ 6227919 h 14"/>
                    <a:gd name="T6" fmla="*/ 5569634 w 25"/>
                    <a:gd name="T7" fmla="*/ 2522050 h 14"/>
                    <a:gd name="T8" fmla="*/ 0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0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26565864 w 19"/>
                    <a:gd name="T1" fmla="*/ 0 h 37"/>
                    <a:gd name="T2" fmla="*/ 4988839 w 19"/>
                    <a:gd name="T3" fmla="*/ 21679046 h 37"/>
                    <a:gd name="T4" fmla="*/ 470983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1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24739166 w 23"/>
                    <a:gd name="T1" fmla="*/ 0 h 44"/>
                    <a:gd name="T2" fmla="*/ 14860141 w 23"/>
                    <a:gd name="T3" fmla="*/ 12503840 h 44"/>
                    <a:gd name="T4" fmla="*/ 7525712 w 23"/>
                    <a:gd name="T5" fmla="*/ 29600569 h 44"/>
                    <a:gd name="T6" fmla="*/ 7525712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2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23810184 w 27"/>
                    <a:gd name="T1" fmla="*/ 0 h 40"/>
                    <a:gd name="T2" fmla="*/ 9270165 w 27"/>
                    <a:gd name="T3" fmla="*/ 12790704 h 40"/>
                    <a:gd name="T4" fmla="*/ 2947387 w 27"/>
                    <a:gd name="T5" fmla="*/ 24520425 h 40"/>
                    <a:gd name="T6" fmla="*/ 0 w 27"/>
                    <a:gd name="T7" fmla="*/ 31797314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3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23832437 w 31"/>
                    <a:gd name="T1" fmla="*/ 0 h 35"/>
                    <a:gd name="T2" fmla="*/ 11691194 w 31"/>
                    <a:gd name="T3" fmla="*/ 14694642 h 35"/>
                    <a:gd name="T4" fmla="*/ 1050370 w 31"/>
                    <a:gd name="T5" fmla="*/ 35539597 h 35"/>
                    <a:gd name="T6" fmla="*/ 0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4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756189 w 17"/>
                    <a:gd name="T1" fmla="*/ 2734844 h 10"/>
                    <a:gd name="T2" fmla="*/ 7957727 w 17"/>
                    <a:gd name="T3" fmla="*/ 2734844 h 10"/>
                    <a:gd name="T4" fmla="*/ 4716227 w 17"/>
                    <a:gd name="T5" fmla="*/ 466608 h 10"/>
                    <a:gd name="T6" fmla="*/ 756189 w 17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5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1377453 w 16"/>
                    <a:gd name="T1" fmla="*/ 6019087 h 9"/>
                    <a:gd name="T2" fmla="*/ 14203323 w 16"/>
                    <a:gd name="T3" fmla="*/ 7131948 h 9"/>
                    <a:gd name="T4" fmla="*/ 7247913 w 16"/>
                    <a:gd name="T5" fmla="*/ 0 h 9"/>
                    <a:gd name="T6" fmla="*/ 1377453 w 16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6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2261946 h 8"/>
                    <a:gd name="T2" fmla="*/ 7555891 w 15"/>
                    <a:gd name="T3" fmla="*/ 2261946 h 8"/>
                    <a:gd name="T4" fmla="*/ 3276890 w 15"/>
                    <a:gd name="T5" fmla="*/ 0 h 8"/>
                    <a:gd name="T6" fmla="*/ 0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7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8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699912 w 2"/>
                    <a:gd name="T1" fmla="*/ 0 h 15"/>
                    <a:gd name="T2" fmla="*/ 0 w 2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9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24254426 w 25"/>
                    <a:gd name="T1" fmla="*/ 10892745 h 14"/>
                    <a:gd name="T2" fmla="*/ 4930481 w 25"/>
                    <a:gd name="T3" fmla="*/ 13151265 h 14"/>
                    <a:gd name="T4" fmla="*/ 2026003 w 25"/>
                    <a:gd name="T5" fmla="*/ 6227919 h 14"/>
                    <a:gd name="T6" fmla="*/ 19198950 w 25"/>
                    <a:gd name="T7" fmla="*/ 2522050 h 14"/>
                    <a:gd name="T8" fmla="*/ 24254426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0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19638234 w 19"/>
                    <a:gd name="T3" fmla="*/ 21679046 h 37"/>
                    <a:gd name="T4" fmla="*/ 2231742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1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8841451 w 23"/>
                    <a:gd name="T3" fmla="*/ 12503840 h 44"/>
                    <a:gd name="T4" fmla="*/ 17059988 w 23"/>
                    <a:gd name="T5" fmla="*/ 29600569 h 44"/>
                    <a:gd name="T6" fmla="*/ 17059988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2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14420257 w 27"/>
                    <a:gd name="T3" fmla="*/ 15823333 h 41"/>
                    <a:gd name="T4" fmla="*/ 21253843 w 27"/>
                    <a:gd name="T5" fmla="*/ 30472905 h 41"/>
                    <a:gd name="T6" fmla="*/ 22656206 w 27"/>
                    <a:gd name="T7" fmla="*/ 40675714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3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23355366 w 31"/>
                    <a:gd name="T3" fmla="*/ 14694642 h 35"/>
                    <a:gd name="T4" fmla="*/ 42522470 w 31"/>
                    <a:gd name="T5" fmla="*/ 35539597 h 35"/>
                    <a:gd name="T6" fmla="*/ 45063659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4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16193658 w 16"/>
                    <a:gd name="T1" fmla="*/ 2734844 h 10"/>
                    <a:gd name="T2" fmla="*/ 1377453 w 16"/>
                    <a:gd name="T3" fmla="*/ 2734844 h 10"/>
                    <a:gd name="T4" fmla="*/ 8210259 w 16"/>
                    <a:gd name="T5" fmla="*/ 466608 h 10"/>
                    <a:gd name="T6" fmla="*/ 16193658 w 16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5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31836582 w 15"/>
                    <a:gd name="T1" fmla="*/ 6019087 h 9"/>
                    <a:gd name="T2" fmla="*/ 2674565 w 15"/>
                    <a:gd name="T3" fmla="*/ 7131948 h 9"/>
                    <a:gd name="T4" fmla="*/ 18219835 w 15"/>
                    <a:gd name="T5" fmla="*/ 0 h 9"/>
                    <a:gd name="T6" fmla="*/ 31836582 w 15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6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7704333 w 15"/>
                    <a:gd name="T1" fmla="*/ 2261946 h 8"/>
                    <a:gd name="T2" fmla="*/ 801806 w 15"/>
                    <a:gd name="T3" fmla="*/ 2261946 h 8"/>
                    <a:gd name="T4" fmla="*/ 5024565 w 15"/>
                    <a:gd name="T5" fmla="*/ 0 h 8"/>
                    <a:gd name="T6" fmla="*/ 7704333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7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8476288 w 5"/>
                    <a:gd name="T1" fmla="*/ 0 h 13"/>
                    <a:gd name="T2" fmla="*/ 10955018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8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20671 w 3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9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29069304 w 38"/>
                    <a:gd name="T1" fmla="*/ 7888193 h 22"/>
                    <a:gd name="T2" fmla="*/ 7436588 w 38"/>
                    <a:gd name="T3" fmla="*/ 14921087 h 22"/>
                    <a:gd name="T4" fmla="*/ 0 w 38"/>
                    <a:gd name="T5" fmla="*/ 12992497 h 22"/>
                    <a:gd name="T6" fmla="*/ 7436588 w 38"/>
                    <a:gd name="T7" fmla="*/ 16112920 h 22"/>
                    <a:gd name="T8" fmla="*/ 29273637 w 38"/>
                    <a:gd name="T9" fmla="*/ 8906022 h 22"/>
                    <a:gd name="T10" fmla="*/ 53790425 w 38"/>
                    <a:gd name="T11" fmla="*/ 0 h 22"/>
                    <a:gd name="T12" fmla="*/ 29069304 w 38"/>
                    <a:gd name="T13" fmla="*/ 7888193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0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107847813 w 127"/>
                    <a:gd name="T3" fmla="*/ 12175518 h 21"/>
                    <a:gd name="T4" fmla="*/ 141395924 w 127"/>
                    <a:gd name="T5" fmla="*/ 6227919 h 21"/>
                    <a:gd name="T6" fmla="*/ 107847813 w 127"/>
                    <a:gd name="T7" fmla="*/ 9786730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1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7697246 w 180"/>
                    <a:gd name="T1" fmla="*/ 103708321 h 126"/>
                    <a:gd name="T2" fmla="*/ 5808639 w 180"/>
                    <a:gd name="T3" fmla="*/ 89622969 h 126"/>
                    <a:gd name="T4" fmla="*/ 13640232 w 180"/>
                    <a:gd name="T5" fmla="*/ 70770322 h 126"/>
                    <a:gd name="T6" fmla="*/ 5808639 w 180"/>
                    <a:gd name="T7" fmla="*/ 42859051 h 126"/>
                    <a:gd name="T8" fmla="*/ 26980034 w 180"/>
                    <a:gd name="T9" fmla="*/ 33061534 h 126"/>
                    <a:gd name="T10" fmla="*/ 43197575 w 180"/>
                    <a:gd name="T11" fmla="*/ 27552247 h 126"/>
                    <a:gd name="T12" fmla="*/ 62898065 w 180"/>
                    <a:gd name="T13" fmla="*/ 14564704 h 126"/>
                    <a:gd name="T14" fmla="*/ 83410598 w 180"/>
                    <a:gd name="T15" fmla="*/ 3317361 h 126"/>
                    <a:gd name="T16" fmla="*/ 93960915 w 180"/>
                    <a:gd name="T17" fmla="*/ 0 h 126"/>
                    <a:gd name="T18" fmla="*/ 102077102 w 180"/>
                    <a:gd name="T19" fmla="*/ 14564704 h 126"/>
                    <a:gd name="T20" fmla="*/ 127129582 w 180"/>
                    <a:gd name="T21" fmla="*/ 7131948 h 126"/>
                    <a:gd name="T22" fmla="*/ 129649148 w 180"/>
                    <a:gd name="T23" fmla="*/ 14564704 h 126"/>
                    <a:gd name="T24" fmla="*/ 158410284 w 180"/>
                    <a:gd name="T25" fmla="*/ 16125900 h 126"/>
                    <a:gd name="T26" fmla="*/ 167297982 w 180"/>
                    <a:gd name="T27" fmla="*/ 25744822 h 126"/>
                    <a:gd name="T28" fmla="*/ 167297982 w 180"/>
                    <a:gd name="T29" fmla="*/ 28443207 h 126"/>
                    <a:gd name="T30" fmla="*/ 171906746 w 180"/>
                    <a:gd name="T31" fmla="*/ 28443207 h 126"/>
                    <a:gd name="T32" fmla="*/ 175382590 w 180"/>
                    <a:gd name="T33" fmla="*/ 50691993 h 126"/>
                    <a:gd name="T34" fmla="*/ 195028518 w 180"/>
                    <a:gd name="T35" fmla="*/ 62817823 h 126"/>
                    <a:gd name="T36" fmla="*/ 191733613 w 180"/>
                    <a:gd name="T37" fmla="*/ 70078380 h 126"/>
                    <a:gd name="T38" fmla="*/ 193598537 w 180"/>
                    <a:gd name="T39" fmla="*/ 81100972 h 126"/>
                    <a:gd name="T40" fmla="*/ 197282216 w 180"/>
                    <a:gd name="T41" fmla="*/ 110087168 h 126"/>
                    <a:gd name="T42" fmla="*/ 199169678 w 180"/>
                    <a:gd name="T43" fmla="*/ 108637709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2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229140113 w 220"/>
                    <a:gd name="T1" fmla="*/ 159439354 h 188"/>
                    <a:gd name="T2" fmla="*/ 233361770 w 220"/>
                    <a:gd name="T3" fmla="*/ 153153327 h 188"/>
                    <a:gd name="T4" fmla="*/ 238452174 w 220"/>
                    <a:gd name="T5" fmla="*/ 142152942 h 188"/>
                    <a:gd name="T6" fmla="*/ 244956318 w 220"/>
                    <a:gd name="T7" fmla="*/ 123894777 h 188"/>
                    <a:gd name="T8" fmla="*/ 250983664 w 220"/>
                    <a:gd name="T9" fmla="*/ 122618519 h 188"/>
                    <a:gd name="T10" fmla="*/ 249791843 w 220"/>
                    <a:gd name="T11" fmla="*/ 104214472 h 188"/>
                    <a:gd name="T12" fmla="*/ 249791843 w 220"/>
                    <a:gd name="T13" fmla="*/ 88395211 h 188"/>
                    <a:gd name="T14" fmla="*/ 243139517 w 220"/>
                    <a:gd name="T15" fmla="*/ 67866620 h 188"/>
                    <a:gd name="T16" fmla="*/ 236975657 w 220"/>
                    <a:gd name="T17" fmla="*/ 47425253 h 188"/>
                    <a:gd name="T18" fmla="*/ 218095641 w 220"/>
                    <a:gd name="T19" fmla="*/ 30534067 h 188"/>
                    <a:gd name="T20" fmla="*/ 196237557 w 220"/>
                    <a:gd name="T21" fmla="*/ 21515498 h 188"/>
                    <a:gd name="T22" fmla="*/ 191182222 w 220"/>
                    <a:gd name="T23" fmla="*/ 16487129 h 188"/>
                    <a:gd name="T24" fmla="*/ 181076035 w 220"/>
                    <a:gd name="T25" fmla="*/ 13961932 h 188"/>
                    <a:gd name="T26" fmla="*/ 165113986 w 220"/>
                    <a:gd name="T27" fmla="*/ 3172116 h 188"/>
                    <a:gd name="T28" fmla="*/ 128141892 w 220"/>
                    <a:gd name="T29" fmla="*/ 1823980 h 188"/>
                    <a:gd name="T30" fmla="*/ 120731931 w 220"/>
                    <a:gd name="T31" fmla="*/ 1823980 h 188"/>
                    <a:gd name="T32" fmla="*/ 102638590 w 220"/>
                    <a:gd name="T33" fmla="*/ 0 h 188"/>
                    <a:gd name="T34" fmla="*/ 80730681 w 220"/>
                    <a:gd name="T35" fmla="*/ 7652425 h 188"/>
                    <a:gd name="T36" fmla="*/ 57833209 w 220"/>
                    <a:gd name="T37" fmla="*/ 13961932 h 188"/>
                    <a:gd name="T38" fmla="*/ 68351408 w 220"/>
                    <a:gd name="T39" fmla="*/ 13961932 h 188"/>
                    <a:gd name="T40" fmla="*/ 17723856 w 220"/>
                    <a:gd name="T41" fmla="*/ 55201704 h 188"/>
                    <a:gd name="T42" fmla="*/ 9285335 w 220"/>
                    <a:gd name="T43" fmla="*/ 78740330 h 188"/>
                    <a:gd name="T44" fmla="*/ 3775763 w 220"/>
                    <a:gd name="T45" fmla="*/ 100836955 h 188"/>
                    <a:gd name="T46" fmla="*/ 5921083 w 220"/>
                    <a:gd name="T47" fmla="*/ 111613167 h 188"/>
                    <a:gd name="T48" fmla="*/ 9285335 w 220"/>
                    <a:gd name="T49" fmla="*/ 123894777 h 188"/>
                    <a:gd name="T50" fmla="*/ 14561094 w 220"/>
                    <a:gd name="T51" fmla="*/ 126203248 h 188"/>
                    <a:gd name="T52" fmla="*/ 19608295 w 220"/>
                    <a:gd name="T53" fmla="*/ 137294689 h 188"/>
                    <a:gd name="T54" fmla="*/ 25485131 w 220"/>
                    <a:gd name="T55" fmla="*/ 156052501 h 188"/>
                    <a:gd name="T56" fmla="*/ 29600569 w 220"/>
                    <a:gd name="T57" fmla="*/ 156052501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3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16913078 w 85"/>
                    <a:gd name="T3" fmla="*/ 26118446 h 84"/>
                    <a:gd name="T4" fmla="*/ 24555860 w 85"/>
                    <a:gd name="T5" fmla="*/ 34467778 h 84"/>
                    <a:gd name="T6" fmla="*/ 90444112 w 85"/>
                    <a:gd name="T7" fmla="*/ 80615889 h 84"/>
                    <a:gd name="T8" fmla="*/ 26463993 w 85"/>
                    <a:gd name="T9" fmla="*/ 33925235 h 84"/>
                    <a:gd name="T10" fmla="*/ 19154996 w 85"/>
                    <a:gd name="T11" fmla="*/ 26118446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4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80194782 w 84"/>
                    <a:gd name="T1" fmla="*/ 22139373 h 83"/>
                    <a:gd name="T2" fmla="*/ 71810063 w 84"/>
                    <a:gd name="T3" fmla="*/ 30244263 h 83"/>
                    <a:gd name="T4" fmla="*/ 0 w 84"/>
                    <a:gd name="T5" fmla="*/ 71587546 h 83"/>
                    <a:gd name="T6" fmla="*/ 74244797 w 84"/>
                    <a:gd name="T7" fmla="*/ 30244263 h 83"/>
                    <a:gd name="T8" fmla="*/ 82844327 w 84"/>
                    <a:gd name="T9" fmla="*/ 22139373 h 83"/>
                    <a:gd name="T10" fmla="*/ 101951536 w 84"/>
                    <a:gd name="T11" fmla="*/ 0 h 83"/>
                    <a:gd name="T12" fmla="*/ 80194782 w 84"/>
                    <a:gd name="T13" fmla="*/ 22139373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5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8320303 h 13"/>
                    <a:gd name="T2" fmla="*/ 0 w 8"/>
                    <a:gd name="T3" fmla="*/ 8320303 h 13"/>
                    <a:gd name="T4" fmla="*/ 2362203 w 8"/>
                    <a:gd name="T5" fmla="*/ 866895 h 13"/>
                    <a:gd name="T6" fmla="*/ 1823229 w 8"/>
                    <a:gd name="T7" fmla="*/ 0 h 13"/>
                    <a:gd name="T8" fmla="*/ 0 w 8"/>
                    <a:gd name="T9" fmla="*/ 832030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6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1215486 w 4"/>
                    <a:gd name="T1" fmla="*/ 87281757 h 109"/>
                    <a:gd name="T2" fmla="*/ 1215486 w 4"/>
                    <a:gd name="T3" fmla="*/ 86522077 h 109"/>
                    <a:gd name="T4" fmla="*/ 1215486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7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21789005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8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8804674 w 24"/>
                    <a:gd name="T1" fmla="*/ 0 h 25"/>
                    <a:gd name="T2" fmla="*/ 0 w 24"/>
                    <a:gd name="T3" fmla="*/ 11998818 h 25"/>
                    <a:gd name="T4" fmla="*/ 8804674 w 24"/>
                    <a:gd name="T5" fmla="*/ 24254426 h 25"/>
                    <a:gd name="T6" fmla="*/ 16254971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9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80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84862395 w 109"/>
                    <a:gd name="T1" fmla="*/ 2018685 h 12"/>
                    <a:gd name="T2" fmla="*/ 47208655 w 109"/>
                    <a:gd name="T3" fmla="*/ 9734881 h 12"/>
                    <a:gd name="T4" fmla="*/ 34556571 w 109"/>
                    <a:gd name="T5" fmla="*/ 12686971 h 12"/>
                    <a:gd name="T6" fmla="*/ 0 w 109"/>
                    <a:gd name="T7" fmla="*/ 15413562 h 12"/>
                    <a:gd name="T8" fmla="*/ 34556571 w 109"/>
                    <a:gd name="T9" fmla="*/ 15413562 h 12"/>
                    <a:gd name="T10" fmla="*/ 47208655 w 109"/>
                    <a:gd name="T11" fmla="*/ 12686971 h 12"/>
                    <a:gd name="T12" fmla="*/ 84862395 w 109"/>
                    <a:gd name="T13" fmla="*/ 5060731 h 12"/>
                    <a:gd name="T14" fmla="*/ 94909091 w 109"/>
                    <a:gd name="T15" fmla="*/ 3196251 h 12"/>
                    <a:gd name="T16" fmla="*/ 104803331 w 109"/>
                    <a:gd name="T17" fmla="*/ 2018685 h 12"/>
                    <a:gd name="T18" fmla="*/ 94909091 w 109"/>
                    <a:gd name="T19" fmla="*/ 0 h 12"/>
                    <a:gd name="T20" fmla="*/ 84862395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1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4279304 w 5"/>
                    <a:gd name="T1" fmla="*/ 80619131 h 86"/>
                    <a:gd name="T2" fmla="*/ 8476288 w 5"/>
                    <a:gd name="T3" fmla="*/ 33599487 h 86"/>
                    <a:gd name="T4" fmla="*/ 10955018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2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7844042 w 3"/>
                    <a:gd name="T1" fmla="*/ 72411494 h 77"/>
                    <a:gd name="T2" fmla="*/ 21789005 w 3"/>
                    <a:gd name="T3" fmla="*/ 25068726 h 77"/>
                    <a:gd name="T4" fmla="*/ 7844042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3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1823229 w 6"/>
                    <a:gd name="T1" fmla="*/ 63825702 h 74"/>
                    <a:gd name="T2" fmla="*/ 699912 w 6"/>
                    <a:gd name="T3" fmla="*/ 18746826 h 74"/>
                    <a:gd name="T4" fmla="*/ 46660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4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3032963 w 10"/>
                    <a:gd name="T1" fmla="*/ 2362203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5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13819379 w 38"/>
                    <a:gd name="T5" fmla="*/ 8906022 h 22"/>
                    <a:gd name="T6" fmla="*/ 27592465 w 38"/>
                    <a:gd name="T7" fmla="*/ 16112920 h 22"/>
                    <a:gd name="T8" fmla="*/ 32054666 w 38"/>
                    <a:gd name="T9" fmla="*/ 12992497 h 22"/>
                    <a:gd name="T10" fmla="*/ 27592465 w 38"/>
                    <a:gd name="T11" fmla="*/ 14921087 h 22"/>
                    <a:gd name="T12" fmla="*/ 14940266 w 38"/>
                    <a:gd name="T13" fmla="*/ 7888193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6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33607197 w 127"/>
                    <a:gd name="T1" fmla="*/ 9786730 h 21"/>
                    <a:gd name="T2" fmla="*/ 0 w 127"/>
                    <a:gd name="T3" fmla="*/ 6227919 h 21"/>
                    <a:gd name="T4" fmla="*/ 33607197 w 127"/>
                    <a:gd name="T5" fmla="*/ 12175518 h 21"/>
                    <a:gd name="T6" fmla="*/ 141395924 w 127"/>
                    <a:gd name="T7" fmla="*/ 0 h 21"/>
                    <a:gd name="T8" fmla="*/ 33607197 w 127"/>
                    <a:gd name="T9" fmla="*/ 978673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7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53790425 w 38"/>
                    <a:gd name="T1" fmla="*/ 7888193 h 11"/>
                    <a:gd name="T2" fmla="*/ 0 w 38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8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7888193 h 11"/>
                    <a:gd name="T2" fmla="*/ 41770485 w 37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9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27168295 w 8"/>
                    <a:gd name="T1" fmla="*/ 4279304 h 20"/>
                    <a:gd name="T2" fmla="*/ 6331437 w 8"/>
                    <a:gd name="T3" fmla="*/ 42652246 h 20"/>
                    <a:gd name="T4" fmla="*/ 20737917 w 8"/>
                    <a:gd name="T5" fmla="*/ 0 h 20"/>
                    <a:gd name="T6" fmla="*/ 27168295 w 8"/>
                    <a:gd name="T7" fmla="*/ 4279304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0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18935654 w 217"/>
                    <a:gd name="T1" fmla="*/ 33943806 h 177"/>
                    <a:gd name="T2" fmla="*/ 13662945 w 217"/>
                    <a:gd name="T3" fmla="*/ 15569585 h 177"/>
                    <a:gd name="T4" fmla="*/ 11260477 w 217"/>
                    <a:gd name="T5" fmla="*/ 8993072 h 177"/>
                    <a:gd name="T6" fmla="*/ 9776789 w 217"/>
                    <a:gd name="T7" fmla="*/ 4959669 h 177"/>
                    <a:gd name="T8" fmla="*/ 9776789 w 217"/>
                    <a:gd name="T9" fmla="*/ 4427943 h 177"/>
                    <a:gd name="T10" fmla="*/ 6239892 w 217"/>
                    <a:gd name="T11" fmla="*/ 1834354 h 177"/>
                    <a:gd name="T12" fmla="*/ 0 w 217"/>
                    <a:gd name="T13" fmla="*/ 8993072 h 177"/>
                    <a:gd name="T14" fmla="*/ 3982519 w 217"/>
                    <a:gd name="T15" fmla="*/ 25801188 h 177"/>
                    <a:gd name="T16" fmla="*/ 9119112 w 217"/>
                    <a:gd name="T17" fmla="*/ 43540896 h 177"/>
                    <a:gd name="T18" fmla="*/ 13662945 w 217"/>
                    <a:gd name="T19" fmla="*/ 55646202 h 177"/>
                    <a:gd name="T20" fmla="*/ 18935654 w 217"/>
                    <a:gd name="T21" fmla="*/ 64665291 h 177"/>
                    <a:gd name="T22" fmla="*/ 29668767 w 217"/>
                    <a:gd name="T23" fmla="*/ 70840346 h 177"/>
                    <a:gd name="T24" fmla="*/ 37605709 w 217"/>
                    <a:gd name="T25" fmla="*/ 102384198 h 177"/>
                    <a:gd name="T26" fmla="*/ 76412206 w 217"/>
                    <a:gd name="T27" fmla="*/ 137078225 h 177"/>
                    <a:gd name="T28" fmla="*/ 119724194 w 217"/>
                    <a:gd name="T29" fmla="*/ 151151607 h 177"/>
                    <a:gd name="T30" fmla="*/ 162291460 w 217"/>
                    <a:gd name="T31" fmla="*/ 137078225 h 177"/>
                    <a:gd name="T32" fmla="*/ 201285962 w 217"/>
                    <a:gd name="T33" fmla="*/ 102384198 h 177"/>
                    <a:gd name="T34" fmla="*/ 211391169 w 217"/>
                    <a:gd name="T35" fmla="*/ 70840346 h 177"/>
                    <a:gd name="T36" fmla="*/ 221151593 w 217"/>
                    <a:gd name="T37" fmla="*/ 64665291 h 177"/>
                    <a:gd name="T38" fmla="*/ 227631200 w 217"/>
                    <a:gd name="T39" fmla="*/ 55646202 h 177"/>
                    <a:gd name="T40" fmla="*/ 231219499 w 217"/>
                    <a:gd name="T41" fmla="*/ 43540896 h 177"/>
                    <a:gd name="T42" fmla="*/ 235344258 w 217"/>
                    <a:gd name="T43" fmla="*/ 25801188 h 177"/>
                    <a:gd name="T44" fmla="*/ 240987925 w 217"/>
                    <a:gd name="T45" fmla="*/ 8993072 h 177"/>
                    <a:gd name="T46" fmla="*/ 237601453 w 217"/>
                    <a:gd name="T47" fmla="*/ 2849985 h 177"/>
                    <a:gd name="T48" fmla="*/ 235344258 w 217"/>
                    <a:gd name="T49" fmla="*/ 1834354 h 177"/>
                    <a:gd name="T50" fmla="*/ 232864513 w 217"/>
                    <a:gd name="T51" fmla="*/ 1834354 h 177"/>
                    <a:gd name="T52" fmla="*/ 226636843 w 217"/>
                    <a:gd name="T53" fmla="*/ 20202347 h 177"/>
                    <a:gd name="T54" fmla="*/ 224094119 w 217"/>
                    <a:gd name="T55" fmla="*/ 25801188 h 177"/>
                    <a:gd name="T56" fmla="*/ 217589487 w 217"/>
                    <a:gd name="T57" fmla="*/ 37036504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1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58233749 w 820"/>
                    <a:gd name="T1" fmla="*/ 104181488 h 1876"/>
                    <a:gd name="T2" fmla="*/ 134266721 w 820"/>
                    <a:gd name="T3" fmla="*/ 284218331 h 1876"/>
                    <a:gd name="T4" fmla="*/ 88776357 w 820"/>
                    <a:gd name="T5" fmla="*/ 629749973 h 1876"/>
                    <a:gd name="T6" fmla="*/ 77191390 w 820"/>
                    <a:gd name="T7" fmla="*/ 732272169 h 1876"/>
                    <a:gd name="T8" fmla="*/ 7605993 w 820"/>
                    <a:gd name="T9" fmla="*/ 837023756 h 1876"/>
                    <a:gd name="T10" fmla="*/ 55665499 w 820"/>
                    <a:gd name="T11" fmla="*/ 811591014 h 1876"/>
                    <a:gd name="T12" fmla="*/ 77191390 w 820"/>
                    <a:gd name="T13" fmla="*/ 904047226 h 1876"/>
                    <a:gd name="T14" fmla="*/ 119239089 w 820"/>
                    <a:gd name="T15" fmla="*/ 906895929 h 1876"/>
                    <a:gd name="T16" fmla="*/ 144828078 w 820"/>
                    <a:gd name="T17" fmla="*/ 898752491 h 1876"/>
                    <a:gd name="T18" fmla="*/ 172041674 w 820"/>
                    <a:gd name="T19" fmla="*/ 811591014 h 1876"/>
                    <a:gd name="T20" fmla="*/ 162409502 w 820"/>
                    <a:gd name="T21" fmla="*/ 692622014 h 1876"/>
                    <a:gd name="T22" fmla="*/ 231008411 w 820"/>
                    <a:gd name="T23" fmla="*/ 395352163 h 1876"/>
                    <a:gd name="T24" fmla="*/ 235031924 w 820"/>
                    <a:gd name="T25" fmla="*/ 358315597 h 1876"/>
                    <a:gd name="T26" fmla="*/ 262303280 w 820"/>
                    <a:gd name="T27" fmla="*/ 596530940 h 1876"/>
                    <a:gd name="T28" fmla="*/ 265720220 w 820"/>
                    <a:gd name="T29" fmla="*/ 1092832141 h 1876"/>
                    <a:gd name="T30" fmla="*/ 284404768 w 820"/>
                    <a:gd name="T31" fmla="*/ 1348534021 h 1876"/>
                    <a:gd name="T32" fmla="*/ 339143756 w 820"/>
                    <a:gd name="T33" fmla="*/ 1582780252 h 1876"/>
                    <a:gd name="T34" fmla="*/ 275516376 w 820"/>
                    <a:gd name="T35" fmla="*/ 1653816778 h 1876"/>
                    <a:gd name="T36" fmla="*/ 274894028 w 820"/>
                    <a:gd name="T37" fmla="*/ 1671516627 h 1876"/>
                    <a:gd name="T38" fmla="*/ 291237007 w 820"/>
                    <a:gd name="T39" fmla="*/ 1680197026 h 1876"/>
                    <a:gd name="T40" fmla="*/ 350484858 w 820"/>
                    <a:gd name="T41" fmla="*/ 1686743991 h 1876"/>
                    <a:gd name="T42" fmla="*/ 416078979 w 820"/>
                    <a:gd name="T43" fmla="*/ 1665424957 h 1876"/>
                    <a:gd name="T44" fmla="*/ 420328018 w 820"/>
                    <a:gd name="T45" fmla="*/ 1569310720 h 1876"/>
                    <a:gd name="T46" fmla="*/ 425739532 w 820"/>
                    <a:gd name="T47" fmla="*/ 1314167346 h 1876"/>
                    <a:gd name="T48" fmla="*/ 433703369 w 820"/>
                    <a:gd name="T49" fmla="*/ 982027432 h 1876"/>
                    <a:gd name="T50" fmla="*/ 458645296 w 820"/>
                    <a:gd name="T51" fmla="*/ 982027432 h 1876"/>
                    <a:gd name="T52" fmla="*/ 467430946 w 820"/>
                    <a:gd name="T53" fmla="*/ 1314167346 h 1876"/>
                    <a:gd name="T54" fmla="*/ 473403060 w 820"/>
                    <a:gd name="T55" fmla="*/ 1569310720 h 1876"/>
                    <a:gd name="T56" fmla="*/ 476024042 w 820"/>
                    <a:gd name="T57" fmla="*/ 1665424957 h 1876"/>
                    <a:gd name="T58" fmla="*/ 541271478 w 820"/>
                    <a:gd name="T59" fmla="*/ 1686743991 h 1876"/>
                    <a:gd name="T60" fmla="*/ 601451133 w 820"/>
                    <a:gd name="T61" fmla="*/ 1681461208 h 1876"/>
                    <a:gd name="T62" fmla="*/ 618813245 w 820"/>
                    <a:gd name="T63" fmla="*/ 1671516627 h 1876"/>
                    <a:gd name="T64" fmla="*/ 617903343 w 820"/>
                    <a:gd name="T65" fmla="*/ 1653816778 h 1876"/>
                    <a:gd name="T66" fmla="*/ 553152219 w 820"/>
                    <a:gd name="T67" fmla="*/ 1582780252 h 1876"/>
                    <a:gd name="T68" fmla="*/ 608801248 w 820"/>
                    <a:gd name="T69" fmla="*/ 1348534021 h 1876"/>
                    <a:gd name="T70" fmla="*/ 627484017 w 820"/>
                    <a:gd name="T71" fmla="*/ 1092832141 h 1876"/>
                    <a:gd name="T72" fmla="*/ 658172165 w 820"/>
                    <a:gd name="T73" fmla="*/ 705987978 h 1876"/>
                    <a:gd name="T74" fmla="*/ 652699011 w 820"/>
                    <a:gd name="T75" fmla="*/ 408357841 h 1876"/>
                    <a:gd name="T76" fmla="*/ 658933281 w 820"/>
                    <a:gd name="T77" fmla="*/ 377036587 h 1876"/>
                    <a:gd name="T78" fmla="*/ 679116007 w 820"/>
                    <a:gd name="T79" fmla="*/ 566350569 h 1876"/>
                    <a:gd name="T80" fmla="*/ 731928457 w 820"/>
                    <a:gd name="T81" fmla="*/ 743039794 h 1876"/>
                    <a:gd name="T82" fmla="*/ 736780078 w 820"/>
                    <a:gd name="T83" fmla="*/ 871451267 h 1876"/>
                    <a:gd name="T84" fmla="*/ 768327611 w 820"/>
                    <a:gd name="T85" fmla="*/ 913447372 h 1876"/>
                    <a:gd name="T86" fmla="*/ 796940303 w 820"/>
                    <a:gd name="T87" fmla="*/ 910339914 h 1876"/>
                    <a:gd name="T88" fmla="*/ 828036134 w 820"/>
                    <a:gd name="T89" fmla="*/ 840905753 h 1876"/>
                    <a:gd name="T90" fmla="*/ 879602880 w 820"/>
                    <a:gd name="T91" fmla="*/ 853597849 h 1876"/>
                    <a:gd name="T92" fmla="*/ 859353010 w 820"/>
                    <a:gd name="T93" fmla="*/ 779287777 h 1876"/>
                    <a:gd name="T94" fmla="*/ 808877190 w 820"/>
                    <a:gd name="T95" fmla="*/ 676668118 h 1876"/>
                    <a:gd name="T96" fmla="*/ 779559594 w 820"/>
                    <a:gd name="T97" fmla="*/ 416158615 h 1876"/>
                    <a:gd name="T98" fmla="*/ 685467058 w 820"/>
                    <a:gd name="T99" fmla="*/ 117314596 h 1876"/>
                    <a:gd name="T100" fmla="*/ 526199248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2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3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4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6521210 h 21"/>
                    <a:gd name="T2" fmla="*/ 26898412 w 28"/>
                    <a:gd name="T3" fmla="*/ 9937082 h 21"/>
                    <a:gd name="T4" fmla="*/ 0 w 28"/>
                    <a:gd name="T5" fmla="*/ 609632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5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10894833 h 25"/>
                    <a:gd name="T2" fmla="*/ 0 w 21"/>
                    <a:gd name="T3" fmla="*/ 10894833 h 25"/>
                    <a:gd name="T4" fmla="*/ 9937082 w 21"/>
                    <a:gd name="T5" fmla="*/ 619584 h 25"/>
                    <a:gd name="T6" fmla="*/ 9289630 w 21"/>
                    <a:gd name="T7" fmla="*/ 0 h 25"/>
                    <a:gd name="T8" fmla="*/ 0 w 21"/>
                    <a:gd name="T9" fmla="*/ 10894833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6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619584 h 25"/>
                    <a:gd name="T2" fmla="*/ 25757525 w 21"/>
                    <a:gd name="T3" fmla="*/ 10894833 h 25"/>
                    <a:gd name="T4" fmla="*/ 1604941 w 21"/>
                    <a:gd name="T5" fmla="*/ 0 h 25"/>
                    <a:gd name="T6" fmla="*/ 0 w 21"/>
                    <a:gd name="T7" fmla="*/ 619584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7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43597769 w 33"/>
                    <a:gd name="T1" fmla="*/ 699912 h 2"/>
                    <a:gd name="T2" fmla="*/ 41031256 w 33"/>
                    <a:gd name="T3" fmla="*/ 699912 h 2"/>
                    <a:gd name="T4" fmla="*/ 26581529 w 33"/>
                    <a:gd name="T5" fmla="*/ 699912 h 2"/>
                    <a:gd name="T6" fmla="*/ 20593651 w 33"/>
                    <a:gd name="T7" fmla="*/ 699912 h 2"/>
                    <a:gd name="T8" fmla="*/ 0 w 33"/>
                    <a:gd name="T9" fmla="*/ 699912 h 2"/>
                    <a:gd name="T10" fmla="*/ 20593651 w 33"/>
                    <a:gd name="T11" fmla="*/ 466608 h 2"/>
                    <a:gd name="T12" fmla="*/ 26581529 w 33"/>
                    <a:gd name="T13" fmla="*/ 466608 h 2"/>
                    <a:gd name="T14" fmla="*/ 41031256 w 33"/>
                    <a:gd name="T15" fmla="*/ 466608 h 2"/>
                    <a:gd name="T16" fmla="*/ 43597769 w 33"/>
                    <a:gd name="T17" fmla="*/ 46660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8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466608 h 2"/>
                    <a:gd name="T2" fmla="*/ 2736106 w 33"/>
                    <a:gd name="T3" fmla="*/ 466608 h 2"/>
                    <a:gd name="T4" fmla="*/ 18701441 w 33"/>
                    <a:gd name="T5" fmla="*/ 466608 h 2"/>
                    <a:gd name="T6" fmla="*/ 23445996 w 33"/>
                    <a:gd name="T7" fmla="*/ 466608 h 2"/>
                    <a:gd name="T8" fmla="*/ 43597769 w 33"/>
                    <a:gd name="T9" fmla="*/ 699912 h 2"/>
                    <a:gd name="T10" fmla="*/ 23006861 w 33"/>
                    <a:gd name="T11" fmla="*/ 699912 h 2"/>
                    <a:gd name="T12" fmla="*/ 16869047 w 33"/>
                    <a:gd name="T13" fmla="*/ 699912 h 2"/>
                    <a:gd name="T14" fmla="*/ 4311440 w 33"/>
                    <a:gd name="T15" fmla="*/ 699912 h 2"/>
                    <a:gd name="T16" fmla="*/ 0 w 33"/>
                    <a:gd name="T17" fmla="*/ 69991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9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14322410 w 97"/>
                    <a:gd name="T1" fmla="*/ 0 h 79"/>
                    <a:gd name="T2" fmla="*/ 15357616 w 97"/>
                    <a:gd name="T3" fmla="*/ 18180365 h 79"/>
                    <a:gd name="T4" fmla="*/ 52724563 w 97"/>
                    <a:gd name="T5" fmla="*/ 72443763 h 79"/>
                    <a:gd name="T6" fmla="*/ 90324549 w 97"/>
                    <a:gd name="T7" fmla="*/ 17691364 h 79"/>
                    <a:gd name="T8" fmla="*/ 91357091 w 97"/>
                    <a:gd name="T9" fmla="*/ 729802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0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24331685 w 19"/>
                    <a:gd name="T1" fmla="*/ 7441186 h 42"/>
                    <a:gd name="T2" fmla="*/ 18539970 w 19"/>
                    <a:gd name="T3" fmla="*/ 17910829 h 42"/>
                    <a:gd name="T4" fmla="*/ 21575937 w 19"/>
                    <a:gd name="T5" fmla="*/ 26024062 h 42"/>
                    <a:gd name="T6" fmla="*/ 26565864 w 19"/>
                    <a:gd name="T7" fmla="*/ 31826419 h 42"/>
                    <a:gd name="T8" fmla="*/ 12437548 w 19"/>
                    <a:gd name="T9" fmla="*/ 27582546 h 42"/>
                    <a:gd name="T10" fmla="*/ 1889169 w 19"/>
                    <a:gd name="T11" fmla="*/ 16815548 h 42"/>
                    <a:gd name="T12" fmla="*/ 14134372 w 19"/>
                    <a:gd name="T13" fmla="*/ 12287595 h 42"/>
                    <a:gd name="T14" fmla="*/ 21575937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1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23602893 w 17"/>
                    <a:gd name="T1" fmla="*/ 3673000 h 57"/>
                    <a:gd name="T2" fmla="*/ 23602893 w 17"/>
                    <a:gd name="T3" fmla="*/ 39589210 h 57"/>
                    <a:gd name="T4" fmla="*/ 0 w 17"/>
                    <a:gd name="T5" fmla="*/ 56883902 h 57"/>
                    <a:gd name="T6" fmla="*/ 11413858 w 17"/>
                    <a:gd name="T7" fmla="*/ 46712707 h 57"/>
                    <a:gd name="T8" fmla="*/ 3480730 w 17"/>
                    <a:gd name="T9" fmla="*/ 34087620 h 57"/>
                    <a:gd name="T10" fmla="*/ 11413858 w 17"/>
                    <a:gd name="T11" fmla="*/ 21217894 h 57"/>
                    <a:gd name="T12" fmla="*/ 2022866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2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9034785 w 83"/>
                    <a:gd name="T1" fmla="*/ 0 h 77"/>
                    <a:gd name="T2" fmla="*/ 9712463 w 83"/>
                    <a:gd name="T3" fmla="*/ 15970576 h 77"/>
                    <a:gd name="T4" fmla="*/ 11990090 w 83"/>
                    <a:gd name="T5" fmla="*/ 59149158 h 77"/>
                    <a:gd name="T6" fmla="*/ 46070001 w 83"/>
                    <a:gd name="T7" fmla="*/ 72411494 h 77"/>
                    <a:gd name="T8" fmla="*/ 80196027 w 83"/>
                    <a:gd name="T9" fmla="*/ 62308043 h 77"/>
                    <a:gd name="T10" fmla="*/ 85426566 w 83"/>
                    <a:gd name="T11" fmla="*/ 22326789 h 77"/>
                    <a:gd name="T12" fmla="*/ 85161659 w 83"/>
                    <a:gd name="T13" fmla="*/ 15970576 h 77"/>
                    <a:gd name="T14" fmla="*/ 83195312 w 83"/>
                    <a:gd name="T15" fmla="*/ 11677159 h 77"/>
                    <a:gd name="T16" fmla="*/ 82137626 w 83"/>
                    <a:gd name="T17" fmla="*/ 3085074 h 77"/>
                    <a:gd name="T18" fmla="*/ 82137626 w 83"/>
                    <a:gd name="T19" fmla="*/ 11677159 h 77"/>
                    <a:gd name="T20" fmla="*/ 83195312 w 83"/>
                    <a:gd name="T21" fmla="*/ 15970576 h 77"/>
                    <a:gd name="T22" fmla="*/ 83195312 w 83"/>
                    <a:gd name="T23" fmla="*/ 22326789 h 77"/>
                    <a:gd name="T24" fmla="*/ 79267256 w 83"/>
                    <a:gd name="T25" fmla="*/ 60885419 h 77"/>
                    <a:gd name="T26" fmla="*/ 46070001 w 83"/>
                    <a:gd name="T27" fmla="*/ 70566036 h 77"/>
                    <a:gd name="T28" fmla="*/ 13537021 w 83"/>
                    <a:gd name="T29" fmla="*/ 59149158 h 77"/>
                    <a:gd name="T30" fmla="*/ 11153779 w 83"/>
                    <a:gd name="T31" fmla="*/ 15970576 h 77"/>
                    <a:gd name="T32" fmla="*/ 9034785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3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39543611 w 33"/>
                    <a:gd name="T1" fmla="*/ 0 h 71"/>
                    <a:gd name="T2" fmla="*/ 41031256 w 33"/>
                    <a:gd name="T3" fmla="*/ 10100987 h 71"/>
                    <a:gd name="T4" fmla="*/ 38155009 w 33"/>
                    <a:gd name="T5" fmla="*/ 35762526 h 71"/>
                    <a:gd name="T6" fmla="*/ 38155009 w 33"/>
                    <a:gd name="T7" fmla="*/ 35762526 h 71"/>
                    <a:gd name="T8" fmla="*/ 38155009 w 33"/>
                    <a:gd name="T9" fmla="*/ 36903843 h 71"/>
                    <a:gd name="T10" fmla="*/ 41886046 w 33"/>
                    <a:gd name="T11" fmla="*/ 44083220 h 71"/>
                    <a:gd name="T12" fmla="*/ 23006861 w 33"/>
                    <a:gd name="T13" fmla="*/ 54494005 h 71"/>
                    <a:gd name="T14" fmla="*/ 23006861 w 33"/>
                    <a:gd name="T15" fmla="*/ 54494005 h 71"/>
                    <a:gd name="T16" fmla="*/ 1736375 w 33"/>
                    <a:gd name="T17" fmla="*/ 44083220 h 71"/>
                    <a:gd name="T18" fmla="*/ 4779768 w 33"/>
                    <a:gd name="T19" fmla="*/ 35762526 h 71"/>
                    <a:gd name="T20" fmla="*/ 4779768 w 33"/>
                    <a:gd name="T21" fmla="*/ 35762526 h 71"/>
                    <a:gd name="T22" fmla="*/ 4311440 w 33"/>
                    <a:gd name="T23" fmla="*/ 10100987 h 71"/>
                    <a:gd name="T24" fmla="*/ 1736375 w 33"/>
                    <a:gd name="T25" fmla="*/ 3940422 h 71"/>
                    <a:gd name="T26" fmla="*/ 2736106 w 33"/>
                    <a:gd name="T27" fmla="*/ 12629915 h 71"/>
                    <a:gd name="T28" fmla="*/ 4311440 w 33"/>
                    <a:gd name="T29" fmla="*/ 35762526 h 71"/>
                    <a:gd name="T30" fmla="*/ 0 w 33"/>
                    <a:gd name="T31" fmla="*/ 43297326 h 71"/>
                    <a:gd name="T32" fmla="*/ 0 w 33"/>
                    <a:gd name="T33" fmla="*/ 44478117 h 71"/>
                    <a:gd name="T34" fmla="*/ 20593651 w 33"/>
                    <a:gd name="T35" fmla="*/ 55406730 h 71"/>
                    <a:gd name="T36" fmla="*/ 23006861 w 33"/>
                    <a:gd name="T37" fmla="*/ 55406730 h 71"/>
                    <a:gd name="T38" fmla="*/ 43597769 w 33"/>
                    <a:gd name="T39" fmla="*/ 44478117 h 71"/>
                    <a:gd name="T40" fmla="*/ 43597769 w 33"/>
                    <a:gd name="T41" fmla="*/ 43297326 h 71"/>
                    <a:gd name="T42" fmla="*/ 39543611 w 33"/>
                    <a:gd name="T43" fmla="*/ 35762526 h 71"/>
                    <a:gd name="T44" fmla="*/ 41886046 w 33"/>
                    <a:gd name="T45" fmla="*/ 11854147 h 71"/>
                    <a:gd name="T46" fmla="*/ 41886046 w 33"/>
                    <a:gd name="T47" fmla="*/ 10100987 h 71"/>
                    <a:gd name="T48" fmla="*/ 39543611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4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2261946 w 8"/>
                    <a:gd name="T3" fmla="*/ 10955018 h 5"/>
                    <a:gd name="T4" fmla="*/ 2362203 w 8"/>
                    <a:gd name="T5" fmla="*/ 847628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5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248521785 w 610"/>
                    <a:gd name="T1" fmla="*/ 0 h 715"/>
                    <a:gd name="T2" fmla="*/ 329204669 w 610"/>
                    <a:gd name="T3" fmla="*/ 36639176 h 715"/>
                    <a:gd name="T4" fmla="*/ 415968879 w 610"/>
                    <a:gd name="T5" fmla="*/ 1886989 h 715"/>
                    <a:gd name="T6" fmla="*/ 603471407 w 610"/>
                    <a:gd name="T7" fmla="*/ 75783019 h 715"/>
                    <a:gd name="T8" fmla="*/ 661107628 w 610"/>
                    <a:gd name="T9" fmla="*/ 274651689 h 715"/>
                    <a:gd name="T10" fmla="*/ 555781864 w 610"/>
                    <a:gd name="T11" fmla="*/ 284405067 h 715"/>
                    <a:gd name="T12" fmla="*/ 524761356 w 610"/>
                    <a:gd name="T13" fmla="*/ 558348821 h 715"/>
                    <a:gd name="T14" fmla="*/ 137779447 w 610"/>
                    <a:gd name="T15" fmla="*/ 565881269 h 715"/>
                    <a:gd name="T16" fmla="*/ 113459555 w 610"/>
                    <a:gd name="T17" fmla="*/ 294191759 h 715"/>
                    <a:gd name="T18" fmla="*/ 0 w 610"/>
                    <a:gd name="T19" fmla="*/ 276236833 h 715"/>
                    <a:gd name="T20" fmla="*/ 61520809 w 610"/>
                    <a:gd name="T21" fmla="*/ 71455246 h 715"/>
                    <a:gd name="T22" fmla="*/ 248521785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6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66669635 w 81"/>
                    <a:gd name="T1" fmla="*/ 88624658 h 101"/>
                    <a:gd name="T2" fmla="*/ 49635098 w 81"/>
                    <a:gd name="T3" fmla="*/ 105621487 h 101"/>
                    <a:gd name="T4" fmla="*/ 14564704 w 81"/>
                    <a:gd name="T5" fmla="*/ 102786795 h 101"/>
                    <a:gd name="T6" fmla="*/ 1218053 w 81"/>
                    <a:gd name="T7" fmla="*/ 81250912 h 101"/>
                    <a:gd name="T8" fmla="*/ 5160339 w 81"/>
                    <a:gd name="T9" fmla="*/ 16779508 h 101"/>
                    <a:gd name="T10" fmla="*/ 22656206 w 81"/>
                    <a:gd name="T11" fmla="*/ 0 h 101"/>
                    <a:gd name="T12" fmla="*/ 57614766 w 81"/>
                    <a:gd name="T13" fmla="*/ 3827315 h 101"/>
                    <a:gd name="T14" fmla="*/ 71855320 w 81"/>
                    <a:gd name="T15" fmla="*/ 24414471 h 101"/>
                    <a:gd name="T16" fmla="*/ 66669635 w 81"/>
                    <a:gd name="T17" fmla="*/ 88624658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7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C0C0F9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8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F7A834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9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27168295 h 8"/>
                    <a:gd name="T2" fmla="*/ 10955018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0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4365214 w 11"/>
                    <a:gd name="T3" fmla="*/ 0 h 1"/>
                    <a:gd name="T4" fmla="*/ 7888193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1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12686971 w 12"/>
                    <a:gd name="T3" fmla="*/ 0 h 1"/>
                    <a:gd name="T4" fmla="*/ 18553342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2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21699298 w 10"/>
                    <a:gd name="T3" fmla="*/ 4581537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3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466608 w 2"/>
                    <a:gd name="T1" fmla="*/ 0 h 12"/>
                    <a:gd name="T2" fmla="*/ 466608 w 2"/>
                    <a:gd name="T3" fmla="*/ 35433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4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18553342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5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8027194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6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8368987 w 7"/>
                    <a:gd name="T1" fmla="*/ 0 h 4"/>
                    <a:gd name="T2" fmla="*/ 0 w 7"/>
                    <a:gd name="T3" fmla="*/ 13630648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7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21699298 w 10"/>
                    <a:gd name="T1" fmla="*/ 0 h 2"/>
                    <a:gd name="T2" fmla="*/ 10955018 w 10"/>
                    <a:gd name="T3" fmla="*/ 466608 h 2"/>
                    <a:gd name="T4" fmla="*/ 2674565 w 10"/>
                    <a:gd name="T5" fmla="*/ 466608 h 2"/>
                    <a:gd name="T6" fmla="*/ 2674565 w 10"/>
                    <a:gd name="T7" fmla="*/ 46660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8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21699298 w 10"/>
                    <a:gd name="T3" fmla="*/ 21789005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9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699912 w 2"/>
                    <a:gd name="T1" fmla="*/ 45763339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0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21699298 h 10"/>
                    <a:gd name="T2" fmla="*/ 46660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1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37476786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2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4041697 w 391"/>
                    <a:gd name="T3" fmla="*/ 53914400 h 130"/>
                    <a:gd name="T4" fmla="*/ 438594034 w 391"/>
                    <a:gd name="T5" fmla="*/ 50104113 h 130"/>
                    <a:gd name="T6" fmla="*/ 442798328 w 391"/>
                    <a:gd name="T7" fmla="*/ 1323916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3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1479639 w 396"/>
                    <a:gd name="T1" fmla="*/ 24328729 h 88"/>
                    <a:gd name="T2" fmla="*/ 427544428 w 396"/>
                    <a:gd name="T3" fmla="*/ 23412883 h 88"/>
                    <a:gd name="T4" fmla="*/ 429905475 w 396"/>
                    <a:gd name="T5" fmla="*/ 0 h 88"/>
                    <a:gd name="T6" fmla="*/ 0 w 396"/>
                    <a:gd name="T7" fmla="*/ 3006641 h 88"/>
                    <a:gd name="T8" fmla="*/ 1479639 w 396"/>
                    <a:gd name="T9" fmla="*/ 243287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4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8320303 h 13"/>
                    <a:gd name="T2" fmla="*/ 24009198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5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27168295 h 8"/>
                    <a:gd name="T2" fmla="*/ 32247543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6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699912 h 2"/>
                    <a:gd name="T2" fmla="*/ 33479192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7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33479192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8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33925447 w 28"/>
                    <a:gd name="T3" fmla="*/ 1215486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9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33479192 w 30"/>
                    <a:gd name="T3" fmla="*/ 8368987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0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25757525 w 21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1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13961932 w 47"/>
                    <a:gd name="T1" fmla="*/ 160370904 h 174"/>
                    <a:gd name="T2" fmla="*/ 12657113 w 47"/>
                    <a:gd name="T3" fmla="*/ 137040498 h 174"/>
                    <a:gd name="T4" fmla="*/ 8918697 w 47"/>
                    <a:gd name="T5" fmla="*/ 94749971 h 174"/>
                    <a:gd name="T6" fmla="*/ 0 w 47"/>
                    <a:gd name="T7" fmla="*/ 26675039 h 174"/>
                    <a:gd name="T8" fmla="*/ 11885681 w 47"/>
                    <a:gd name="T9" fmla="*/ 41545607 h 174"/>
                    <a:gd name="T10" fmla="*/ 15188984 w 47"/>
                    <a:gd name="T11" fmla="*/ 0 h 174"/>
                    <a:gd name="T12" fmla="*/ 13961932 w 47"/>
                    <a:gd name="T13" fmla="*/ 154106058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2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9786730 w 21"/>
                    <a:gd name="T1" fmla="*/ 121335188 h 152"/>
                    <a:gd name="T2" fmla="*/ 6931747 w 21"/>
                    <a:gd name="T3" fmla="*/ 123982386 h 152"/>
                    <a:gd name="T4" fmla="*/ 0 w 21"/>
                    <a:gd name="T5" fmla="*/ 0 h 152"/>
                    <a:gd name="T6" fmla="*/ 6931747 w 21"/>
                    <a:gd name="T7" fmla="*/ 10730959 h 152"/>
                    <a:gd name="T8" fmla="*/ 12175518 w 21"/>
                    <a:gd name="T9" fmla="*/ 5732601 h 152"/>
                    <a:gd name="T10" fmla="*/ 20666274 w 21"/>
                    <a:gd name="T11" fmla="*/ 71227804 h 152"/>
                    <a:gd name="T12" fmla="*/ 23091580 w 21"/>
                    <a:gd name="T13" fmla="*/ 126286059 h 152"/>
                    <a:gd name="T14" fmla="*/ 10892745 w 21"/>
                    <a:gd name="T15" fmla="*/ 125821897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3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44975819 w 179"/>
                    <a:gd name="T3" fmla="*/ 45666432 h 120"/>
                    <a:gd name="T4" fmla="*/ 99898263 w 179"/>
                    <a:gd name="T5" fmla="*/ 75502746 h 120"/>
                    <a:gd name="T6" fmla="*/ 159746368 w 179"/>
                    <a:gd name="T7" fmla="*/ 99190881 h 120"/>
                    <a:gd name="T8" fmla="*/ 210830857 w 179"/>
                    <a:gd name="T9" fmla="*/ 112329585 h 120"/>
                    <a:gd name="T10" fmla="*/ 3870208 w 179"/>
                    <a:gd name="T11" fmla="*/ 6565861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4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71943882 w 113"/>
                    <a:gd name="T3" fmla="*/ 28453715 h 71"/>
                    <a:gd name="T4" fmla="*/ 124345974 w 113"/>
                    <a:gd name="T5" fmla="*/ 55406730 h 71"/>
                    <a:gd name="T6" fmla="*/ 54613540 w 113"/>
                    <a:gd name="T7" fmla="*/ 29705706 h 71"/>
                    <a:gd name="T8" fmla="*/ 0 w 113"/>
                    <a:gd name="T9" fmla="*/ 105959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5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15005243 w 20"/>
                    <a:gd name="T3" fmla="*/ 47359410 h 128"/>
                    <a:gd name="T4" fmla="*/ 13235094 w 20"/>
                    <a:gd name="T5" fmla="*/ 111448398 h 128"/>
                    <a:gd name="T6" fmla="*/ 11974091 w 20"/>
                    <a:gd name="T7" fmla="*/ 49883650 h 128"/>
                    <a:gd name="T8" fmla="*/ 1082064 w 20"/>
                    <a:gd name="T9" fmla="*/ 5935265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6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38280606 w 20"/>
                    <a:gd name="T1" fmla="*/ 0 h 74"/>
                    <a:gd name="T2" fmla="*/ 18219835 w 20"/>
                    <a:gd name="T3" fmla="*/ 83506248 h 74"/>
                    <a:gd name="T4" fmla="*/ 42652246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7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75458269 w 104"/>
                    <a:gd name="T1" fmla="*/ 61070023 h 70"/>
                    <a:gd name="T2" fmla="*/ 0 w 104"/>
                    <a:gd name="T3" fmla="*/ 0 h 70"/>
                    <a:gd name="T4" fmla="*/ 88432926 w 104"/>
                    <a:gd name="T5" fmla="*/ 60495350 h 70"/>
                    <a:gd name="T6" fmla="*/ 53927337 w 104"/>
                    <a:gd name="T7" fmla="*/ 32548361 h 70"/>
                    <a:gd name="T8" fmla="*/ 116567105 w 104"/>
                    <a:gd name="T9" fmla="*/ 63213670 h 70"/>
                    <a:gd name="T10" fmla="*/ 73357051 w 104"/>
                    <a:gd name="T11" fmla="*/ 6321367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8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59480814 h 72"/>
                    <a:gd name="T2" fmla="*/ 71408392 w 106"/>
                    <a:gd name="T3" fmla="*/ 31908277 h 72"/>
                    <a:gd name="T4" fmla="*/ 108562578 w 106"/>
                    <a:gd name="T5" fmla="*/ 0 h 72"/>
                    <a:gd name="T6" fmla="*/ 31202690 w 106"/>
                    <a:gd name="T7" fmla="*/ 58664194 h 72"/>
                    <a:gd name="T8" fmla="*/ 86560022 w 106"/>
                    <a:gd name="T9" fmla="*/ 37038064 h 72"/>
                    <a:gd name="T10" fmla="*/ 115896035 w 106"/>
                    <a:gd name="T11" fmla="*/ 18617762 h 72"/>
                    <a:gd name="T12" fmla="*/ 64343957 w 106"/>
                    <a:gd name="T13" fmla="*/ 54822424 h 72"/>
                    <a:gd name="T14" fmla="*/ 98605330 w 106"/>
                    <a:gd name="T15" fmla="*/ 41759016 h 72"/>
                    <a:gd name="T16" fmla="*/ 48186735 w 106"/>
                    <a:gd name="T17" fmla="*/ 57614766 h 72"/>
                    <a:gd name="T18" fmla="*/ 2335094 w 106"/>
                    <a:gd name="T19" fmla="*/ 63960314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9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52050837 w 107"/>
                    <a:gd name="T3" fmla="*/ 42886180 h 79"/>
                    <a:gd name="T4" fmla="*/ 127181739 w 107"/>
                    <a:gd name="T5" fmla="*/ 72443763 h 79"/>
                    <a:gd name="T6" fmla="*/ 83232934 w 107"/>
                    <a:gd name="T7" fmla="*/ 52710011 h 79"/>
                    <a:gd name="T8" fmla="*/ 48169798 w 107"/>
                    <a:gd name="T9" fmla="*/ 37981564 h 79"/>
                    <a:gd name="T10" fmla="*/ 3880792 w 107"/>
                    <a:gd name="T11" fmla="*/ 341029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0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8908694 w 17"/>
                    <a:gd name="T1" fmla="*/ 0 h 49"/>
                    <a:gd name="T2" fmla="*/ 2016257 w 17"/>
                    <a:gd name="T3" fmla="*/ 59678264 h 49"/>
                    <a:gd name="T4" fmla="*/ 7957727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1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2362203 w 14"/>
                    <a:gd name="T3" fmla="*/ 19758554 h 55"/>
                    <a:gd name="T4" fmla="*/ 3543305 w 14"/>
                    <a:gd name="T5" fmla="*/ 39660810 h 55"/>
                    <a:gd name="T6" fmla="*/ 699912 w 14"/>
                    <a:gd name="T7" fmla="*/ 1010189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2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7142198 w 11"/>
                    <a:gd name="T1" fmla="*/ 0 h 7"/>
                    <a:gd name="T2" fmla="*/ 3728819 w 11"/>
                    <a:gd name="T3" fmla="*/ 2522050 h 7"/>
                    <a:gd name="T4" fmla="*/ 0 w 11"/>
                    <a:gd name="T5" fmla="*/ 6931747 h 7"/>
                    <a:gd name="T6" fmla="*/ 3728819 w 11"/>
                    <a:gd name="T7" fmla="*/ 6931747 h 7"/>
                    <a:gd name="T8" fmla="*/ 7888193 w 11"/>
                    <a:gd name="T9" fmla="*/ 1604941 h 7"/>
                    <a:gd name="T10" fmla="*/ 714219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3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21699298 w 10"/>
                    <a:gd name="T1" fmla="*/ 1218053 h 9"/>
                    <a:gd name="T2" fmla="*/ 0 w 10"/>
                    <a:gd name="T3" fmla="*/ 6019087 h 9"/>
                    <a:gd name="T4" fmla="*/ 13562061 w 10"/>
                    <a:gd name="T5" fmla="*/ 6019087 h 9"/>
                    <a:gd name="T6" fmla="*/ 18219835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4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18219835 w 10"/>
                    <a:gd name="T1" fmla="*/ 0 h 10"/>
                    <a:gd name="T2" fmla="*/ 0 w 10"/>
                    <a:gd name="T3" fmla="*/ 2362203 h 10"/>
                    <a:gd name="T4" fmla="*/ 6846886 w 10"/>
                    <a:gd name="T5" fmla="*/ 3032963 h 10"/>
                    <a:gd name="T6" fmla="*/ 17528029 w 10"/>
                    <a:gd name="T7" fmla="*/ 46660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5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4856386 w 13"/>
                    <a:gd name="T1" fmla="*/ 0 h 11"/>
                    <a:gd name="T2" fmla="*/ 0 w 13"/>
                    <a:gd name="T3" fmla="*/ 5762720 h 11"/>
                    <a:gd name="T4" fmla="*/ 2470889 w 13"/>
                    <a:gd name="T5" fmla="*/ 7888193 h 11"/>
                    <a:gd name="T6" fmla="*/ 4856386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6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40102616 w 11"/>
                    <a:gd name="T1" fmla="*/ 0 h 13"/>
                    <a:gd name="T2" fmla="*/ 0 w 11"/>
                    <a:gd name="T3" fmla="*/ 6939538 h 13"/>
                    <a:gd name="T4" fmla="*/ 20508919 w 11"/>
                    <a:gd name="T5" fmla="*/ 8320303 h 13"/>
                    <a:gd name="T6" fmla="*/ 33560049 w 11"/>
                    <a:gd name="T7" fmla="*/ 4856386 h 13"/>
                    <a:gd name="T8" fmla="*/ 33560049 w 11"/>
                    <a:gd name="T9" fmla="*/ 86689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303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1823229 w 12"/>
                  <a:gd name="T1" fmla="*/ 0 h 12"/>
                  <a:gd name="T2" fmla="*/ 0 w 12"/>
                  <a:gd name="T3" fmla="*/ 18553342 h 12"/>
                  <a:gd name="T4" fmla="*/ 1823229 w 12"/>
                  <a:gd name="T5" fmla="*/ 18553342 h 12"/>
                  <a:gd name="T6" fmla="*/ 2261946 w 12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4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4584824 w 9"/>
                  <a:gd name="T1" fmla="*/ 0 h 12"/>
                  <a:gd name="T2" fmla="*/ 0 w 9"/>
                  <a:gd name="T3" fmla="*/ 18553342 h 12"/>
                  <a:gd name="T4" fmla="*/ 6019087 w 9"/>
                  <a:gd name="T5" fmla="*/ 10540100 h 12"/>
                  <a:gd name="T6" fmla="*/ 4584824 w 9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5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36315008 w 9"/>
                  <a:gd name="T1" fmla="*/ 2191571 h 17"/>
                  <a:gd name="T2" fmla="*/ 32274783 w 9"/>
                  <a:gd name="T3" fmla="*/ 0 h 17"/>
                  <a:gd name="T4" fmla="*/ 7844042 w 9"/>
                  <a:gd name="T5" fmla="*/ 25285232 h 17"/>
                  <a:gd name="T6" fmla="*/ 45815370 w 9"/>
                  <a:gd name="T7" fmla="*/ 27063858 h 17"/>
                  <a:gd name="T8" fmla="*/ 68600333 w 9"/>
                  <a:gd name="T9" fmla="*/ 8780111 h 17"/>
                  <a:gd name="T10" fmla="*/ 32274783 w 9"/>
                  <a:gd name="T11" fmla="*/ 219157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6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21789005 w 9"/>
                  <a:gd name="T1" fmla="*/ 2674565 h 15"/>
                  <a:gd name="T2" fmla="*/ 0 w 9"/>
                  <a:gd name="T3" fmla="*/ 29151736 h 15"/>
                  <a:gd name="T4" fmla="*/ 36315008 w 9"/>
                  <a:gd name="T5" fmla="*/ 31836582 h 15"/>
                  <a:gd name="T6" fmla="*/ 21789005 w 9"/>
                  <a:gd name="T7" fmla="*/ 684688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7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466608 w 8"/>
                  <a:gd name="T1" fmla="*/ 0 h 14"/>
                  <a:gd name="T2" fmla="*/ 0 w 8"/>
                  <a:gd name="T3" fmla="*/ 17117171 h 14"/>
                  <a:gd name="T4" fmla="*/ 1823229 w 8"/>
                  <a:gd name="T5" fmla="*/ 15379147 h 14"/>
                  <a:gd name="T6" fmla="*/ 1823229 w 8"/>
                  <a:gd name="T7" fmla="*/ 6931747 h 14"/>
                  <a:gd name="T8" fmla="*/ 1823229 w 8"/>
                  <a:gd name="T9" fmla="*/ 1604941 h 14"/>
                  <a:gd name="T10" fmla="*/ 466608 w 8"/>
                  <a:gd name="T11" fmla="*/ 160494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8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1333685 h 13"/>
                  <a:gd name="T2" fmla="*/ 0 w 6"/>
                  <a:gd name="T3" fmla="*/ 1333685 h 13"/>
                  <a:gd name="T4" fmla="*/ 0 w 6"/>
                  <a:gd name="T5" fmla="*/ 8320303 h 13"/>
                  <a:gd name="T6" fmla="*/ 1823229 w 6"/>
                  <a:gd name="T7" fmla="*/ 6939538 h 13"/>
                  <a:gd name="T8" fmla="*/ 1215486 w 6"/>
                  <a:gd name="T9" fmla="*/ 2051823 h 13"/>
                  <a:gd name="T10" fmla="*/ 466608 w 6"/>
                  <a:gd name="T11" fmla="*/ 86689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9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1010189 w 11"/>
                  <a:gd name="T1" fmla="*/ 1333685 h 13"/>
                  <a:gd name="T2" fmla="*/ 3728819 w 11"/>
                  <a:gd name="T3" fmla="*/ 8320303 h 13"/>
                  <a:gd name="T4" fmla="*/ 7888193 w 11"/>
                  <a:gd name="T5" fmla="*/ 4856386 h 13"/>
                  <a:gd name="T6" fmla="*/ 3728819 w 11"/>
                  <a:gd name="T7" fmla="*/ 866895 h 13"/>
                  <a:gd name="T8" fmla="*/ 0 w 11"/>
                  <a:gd name="T9" fmla="*/ 133368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0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1218053 h 9"/>
                  <a:gd name="T2" fmla="*/ 1215486 w 6"/>
                  <a:gd name="T3" fmla="*/ 8027194 h 9"/>
                  <a:gd name="T4" fmla="*/ 1823229 w 6"/>
                  <a:gd name="T5" fmla="*/ 4584824 h 9"/>
                  <a:gd name="T6" fmla="*/ 46660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1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1218053 h 9"/>
                  <a:gd name="T2" fmla="*/ 20737917 w 8"/>
                  <a:gd name="T3" fmla="*/ 8027194 h 9"/>
                  <a:gd name="T4" fmla="*/ 27168295 w 8"/>
                  <a:gd name="T5" fmla="*/ 5160339 h 9"/>
                  <a:gd name="T6" fmla="*/ 6331437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2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6846886 w 15"/>
                  <a:gd name="T1" fmla="*/ 0 h 10"/>
                  <a:gd name="T2" fmla="*/ 14953362 w 15"/>
                  <a:gd name="T3" fmla="*/ 1049868 h 10"/>
                  <a:gd name="T4" fmla="*/ 31836582 w 15"/>
                  <a:gd name="T5" fmla="*/ 1823229 h 10"/>
                  <a:gd name="T6" fmla="*/ 18219835 w 15"/>
                  <a:gd name="T7" fmla="*/ 3032963 h 10"/>
                  <a:gd name="T8" fmla="*/ 0 w 15"/>
                  <a:gd name="T9" fmla="*/ 1049868 h 10"/>
                  <a:gd name="T10" fmla="*/ 4279304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3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248521785 w 610"/>
                  <a:gd name="T1" fmla="*/ 0 h 715"/>
                  <a:gd name="T2" fmla="*/ 329204669 w 610"/>
                  <a:gd name="T3" fmla="*/ 36639176 h 715"/>
                  <a:gd name="T4" fmla="*/ 415968879 w 610"/>
                  <a:gd name="T5" fmla="*/ 1886989 h 715"/>
                  <a:gd name="T6" fmla="*/ 603471407 w 610"/>
                  <a:gd name="T7" fmla="*/ 75783019 h 715"/>
                  <a:gd name="T8" fmla="*/ 661107628 w 610"/>
                  <a:gd name="T9" fmla="*/ 274651689 h 715"/>
                  <a:gd name="T10" fmla="*/ 555781864 w 610"/>
                  <a:gd name="T11" fmla="*/ 284405067 h 715"/>
                  <a:gd name="T12" fmla="*/ 524761356 w 610"/>
                  <a:gd name="T13" fmla="*/ 558348821 h 715"/>
                  <a:gd name="T14" fmla="*/ 137779447 w 610"/>
                  <a:gd name="T15" fmla="*/ 565881269 h 715"/>
                  <a:gd name="T16" fmla="*/ 113459555 w 610"/>
                  <a:gd name="T17" fmla="*/ 294191759 h 715"/>
                  <a:gd name="T18" fmla="*/ 0 w 610"/>
                  <a:gd name="T19" fmla="*/ 276236833 h 715"/>
                  <a:gd name="T20" fmla="*/ 61520809 w 610"/>
                  <a:gd name="T21" fmla="*/ 71455246 h 715"/>
                  <a:gd name="T22" fmla="*/ 248521785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4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3896269 w 8"/>
                  <a:gd name="T1" fmla="*/ 0 h 109"/>
                  <a:gd name="T2" fmla="*/ 20737917 w 8"/>
                  <a:gd name="T3" fmla="*/ 15438143 h 109"/>
                  <a:gd name="T4" fmla="*/ 27168295 w 8"/>
                  <a:gd name="T5" fmla="*/ 40796446 h 109"/>
                  <a:gd name="T6" fmla="*/ 16718951 w 8"/>
                  <a:gd name="T7" fmla="*/ 73628178 h 109"/>
                  <a:gd name="T8" fmla="*/ 0 w 8"/>
                  <a:gd name="T9" fmla="*/ 10480333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5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2412765 w 11"/>
                  <a:gd name="T1" fmla="*/ 48017484 h 52"/>
                  <a:gd name="T2" fmla="*/ 4365214 w 11"/>
                  <a:gd name="T3" fmla="*/ 26278436 h 52"/>
                  <a:gd name="T4" fmla="*/ 7888193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6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28791358 w 17"/>
                  <a:gd name="T1" fmla="*/ 72887201 h 75"/>
                  <a:gd name="T2" fmla="*/ 23602893 w 17"/>
                  <a:gd name="T3" fmla="*/ 38625826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7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1333685 w 13"/>
                  <a:gd name="T1" fmla="*/ 32261512 h 48"/>
                  <a:gd name="T2" fmla="*/ 3801368 w 13"/>
                  <a:gd name="T3" fmla="*/ 18292478 h 48"/>
                  <a:gd name="T4" fmla="*/ 8320303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8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7844042 w 3"/>
                  <a:gd name="T3" fmla="*/ 22616895 h 37"/>
                  <a:gd name="T4" fmla="*/ 21789005 w 3"/>
                  <a:gd name="T5" fmla="*/ 41770485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9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9277147 h 19"/>
                  <a:gd name="T2" fmla="*/ 1619365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0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3032963 h 10"/>
                  <a:gd name="T2" fmla="*/ 7888193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1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8368987 h 7"/>
                  <a:gd name="T2" fmla="*/ 17117171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2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105575425 w 127"/>
                  <a:gd name="T3" fmla="*/ 54731131 h 57"/>
                  <a:gd name="T4" fmla="*/ 141395924 w 127"/>
                  <a:gd name="T5" fmla="*/ 49805029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3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3976283 w 60"/>
                  <a:gd name="T1" fmla="*/ 8804674 h 24"/>
                  <a:gd name="T2" fmla="*/ 7697246 w 60"/>
                  <a:gd name="T3" fmla="*/ 2225635 h 24"/>
                  <a:gd name="T4" fmla="*/ 18892463 w 60"/>
                  <a:gd name="T5" fmla="*/ 4011403 h 24"/>
                  <a:gd name="T6" fmla="*/ 37528424 w 60"/>
                  <a:gd name="T7" fmla="*/ 4812863 h 24"/>
                  <a:gd name="T8" fmla="*/ 62144191 w 60"/>
                  <a:gd name="T9" fmla="*/ 5289747 h 24"/>
                  <a:gd name="T10" fmla="*/ 61060164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4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86498730 w 170"/>
                  <a:gd name="T1" fmla="*/ 2056325 h 139"/>
                  <a:gd name="T2" fmla="*/ 170199512 w 170"/>
                  <a:gd name="T3" fmla="*/ 0 h 139"/>
                  <a:gd name="T4" fmla="*/ 177374491 w 170"/>
                  <a:gd name="T5" fmla="*/ 56655450 h 139"/>
                  <a:gd name="T6" fmla="*/ 172348652 w 170"/>
                  <a:gd name="T7" fmla="*/ 100939470 h 139"/>
                  <a:gd name="T8" fmla="*/ 69964705 w 170"/>
                  <a:gd name="T9" fmla="*/ 135870154 h 139"/>
                  <a:gd name="T10" fmla="*/ 18263368 w 170"/>
                  <a:gd name="T11" fmla="*/ 82736711 h 139"/>
                  <a:gd name="T12" fmla="*/ 86498730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5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174429952 w 157"/>
                  <a:gd name="T1" fmla="*/ 0 h 91"/>
                  <a:gd name="T2" fmla="*/ 173247283 w 157"/>
                  <a:gd name="T3" fmla="*/ 7738228 h 91"/>
                  <a:gd name="T4" fmla="*/ 167844882 w 157"/>
                  <a:gd name="T5" fmla="*/ 52467485 h 91"/>
                  <a:gd name="T6" fmla="*/ 61239325 w 157"/>
                  <a:gd name="T7" fmla="*/ 87229656 h 91"/>
                  <a:gd name="T8" fmla="*/ 0 w 157"/>
                  <a:gd name="T9" fmla="*/ 52467485 h 91"/>
                  <a:gd name="T10" fmla="*/ 39083634 w 157"/>
                  <a:gd name="T11" fmla="*/ 79018481 h 91"/>
                  <a:gd name="T12" fmla="*/ 121389154 w 157"/>
                  <a:gd name="T13" fmla="*/ 75345464 h 91"/>
                  <a:gd name="T14" fmla="*/ 163046531 w 157"/>
                  <a:gd name="T15" fmla="*/ 48866299 h 91"/>
                  <a:gd name="T16" fmla="*/ 174429952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6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32423792 w 108"/>
                  <a:gd name="T1" fmla="*/ 0 h 64"/>
                  <a:gd name="T2" fmla="*/ 67695706 w 108"/>
                  <a:gd name="T3" fmla="*/ 11384247 h 64"/>
                  <a:gd name="T4" fmla="*/ 94204223 w 108"/>
                  <a:gd name="T5" fmla="*/ 17713181 h 64"/>
                  <a:gd name="T6" fmla="*/ 113427808 w 108"/>
                  <a:gd name="T7" fmla="*/ 20993869 h 64"/>
                  <a:gd name="T8" fmla="*/ 83257653 w 108"/>
                  <a:gd name="T9" fmla="*/ 32705269 h 64"/>
                  <a:gd name="T10" fmla="*/ 19185213 w 108"/>
                  <a:gd name="T11" fmla="*/ 42384494 h 64"/>
                  <a:gd name="T12" fmla="*/ 6039371 w 108"/>
                  <a:gd name="T13" fmla="*/ 46819748 h 64"/>
                  <a:gd name="T14" fmla="*/ 2279544 w 108"/>
                  <a:gd name="T15" fmla="*/ 39490351 h 64"/>
                  <a:gd name="T16" fmla="*/ 37492127 w 108"/>
                  <a:gd name="T17" fmla="*/ 26206736 h 64"/>
                  <a:gd name="T18" fmla="*/ 50987987 w 108"/>
                  <a:gd name="T19" fmla="*/ 22941182 h 64"/>
                  <a:gd name="T20" fmla="*/ 52370732 w 108"/>
                  <a:gd name="T21" fmla="*/ 20331167 h 64"/>
                  <a:gd name="T22" fmla="*/ 30609050 w 108"/>
                  <a:gd name="T23" fmla="*/ 15536879 h 64"/>
                  <a:gd name="T24" fmla="*/ 20720530 w 108"/>
                  <a:gd name="T25" fmla="*/ 9083103 h 64"/>
                  <a:gd name="T26" fmla="*/ 30609050 w 108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7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32423792 w 108"/>
                  <a:gd name="T1" fmla="*/ 0 h 62"/>
                  <a:gd name="T2" fmla="*/ 67695706 w 108"/>
                  <a:gd name="T3" fmla="*/ 14726113 h 62"/>
                  <a:gd name="T4" fmla="*/ 95105946 w 108"/>
                  <a:gd name="T5" fmla="*/ 24474711 h 62"/>
                  <a:gd name="T6" fmla="*/ 113427808 w 108"/>
                  <a:gd name="T7" fmla="*/ 28493991 h 62"/>
                  <a:gd name="T8" fmla="*/ 83257653 w 108"/>
                  <a:gd name="T9" fmla="*/ 45498222 h 62"/>
                  <a:gd name="T10" fmla="*/ 20720530 w 108"/>
                  <a:gd name="T11" fmla="*/ 59907012 h 62"/>
                  <a:gd name="T12" fmla="*/ 7479688 w 108"/>
                  <a:gd name="T13" fmla="*/ 65880501 h 62"/>
                  <a:gd name="T14" fmla="*/ 2279544 w 108"/>
                  <a:gd name="T15" fmla="*/ 55135665 h 62"/>
                  <a:gd name="T16" fmla="*/ 38471974 w 108"/>
                  <a:gd name="T17" fmla="*/ 35241353 h 62"/>
                  <a:gd name="T18" fmla="*/ 52370732 w 108"/>
                  <a:gd name="T19" fmla="*/ 32041829 h 62"/>
                  <a:gd name="T20" fmla="*/ 53206074 w 108"/>
                  <a:gd name="T21" fmla="*/ 26403461 h 62"/>
                  <a:gd name="T22" fmla="*/ 32423792 w 108"/>
                  <a:gd name="T23" fmla="*/ 21282174 h 62"/>
                  <a:gd name="T24" fmla="*/ 21387634 w 108"/>
                  <a:gd name="T25" fmla="*/ 11641078 h 62"/>
                  <a:gd name="T26" fmla="*/ 32423792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8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122934052 w 117"/>
                  <a:gd name="T1" fmla="*/ 22360153 h 44"/>
                  <a:gd name="T2" fmla="*/ 72608871 w 117"/>
                  <a:gd name="T3" fmla="*/ 8906022 h 44"/>
                  <a:gd name="T4" fmla="*/ 59621456 w 117"/>
                  <a:gd name="T5" fmla="*/ 1010189 h 44"/>
                  <a:gd name="T6" fmla="*/ 42647318 w 117"/>
                  <a:gd name="T7" fmla="*/ 5762720 h 44"/>
                  <a:gd name="T8" fmla="*/ 14593021 w 117"/>
                  <a:gd name="T9" fmla="*/ 17058638 h 44"/>
                  <a:gd name="T10" fmla="*/ 3432024 w 117"/>
                  <a:gd name="T11" fmla="*/ 18840395 h 44"/>
                  <a:gd name="T12" fmla="*/ 11566706 w 117"/>
                  <a:gd name="T13" fmla="*/ 24014242 h 44"/>
                  <a:gd name="T14" fmla="*/ 58015872 w 117"/>
                  <a:gd name="T15" fmla="*/ 29563580 h 44"/>
                  <a:gd name="T16" fmla="*/ 82292083 w 117"/>
                  <a:gd name="T17" fmla="*/ 29563580 h 44"/>
                  <a:gd name="T18" fmla="*/ 102834997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9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2305683 w 69"/>
                  <a:gd name="T1" fmla="*/ 18236388 h 31"/>
                  <a:gd name="T2" fmla="*/ 23259351 w 69"/>
                  <a:gd name="T3" fmla="*/ 12914995 h 31"/>
                  <a:gd name="T4" fmla="*/ 39733245 w 69"/>
                  <a:gd name="T5" fmla="*/ 7550563 h 31"/>
                  <a:gd name="T6" fmla="*/ 51277556 w 69"/>
                  <a:gd name="T7" fmla="*/ 17027418 h 31"/>
                  <a:gd name="T8" fmla="*/ 74442046 w 69"/>
                  <a:gd name="T9" fmla="*/ 21566917 h 31"/>
                  <a:gd name="T10" fmla="*/ 56983212 w 69"/>
                  <a:gd name="T11" fmla="*/ 7550563 h 31"/>
                  <a:gd name="T12" fmla="*/ 38722173 w 69"/>
                  <a:gd name="T13" fmla="*/ 0 h 31"/>
                  <a:gd name="T14" fmla="*/ 17059988 w 69"/>
                  <a:gd name="T15" fmla="*/ 7102148 h 31"/>
                  <a:gd name="T16" fmla="*/ 0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0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1604941 h 14"/>
                  <a:gd name="T2" fmla="*/ 5254566 w 96"/>
                  <a:gd name="T3" fmla="*/ 4411112 h 14"/>
                  <a:gd name="T4" fmla="*/ 14203323 w 96"/>
                  <a:gd name="T5" fmla="*/ 8368987 h 14"/>
                  <a:gd name="T6" fmla="*/ 24651598 w 96"/>
                  <a:gd name="T7" fmla="*/ 10892745 h 14"/>
                  <a:gd name="T8" fmla="*/ 35778434 w 96"/>
                  <a:gd name="T9" fmla="*/ 14694642 h 14"/>
                  <a:gd name="T10" fmla="*/ 50219708 w 96"/>
                  <a:gd name="T11" fmla="*/ 15379147 h 14"/>
                  <a:gd name="T12" fmla="*/ 65146172 w 96"/>
                  <a:gd name="T13" fmla="*/ 15379147 h 14"/>
                  <a:gd name="T14" fmla="*/ 79728050 w 96"/>
                  <a:gd name="T15" fmla="*/ 13151265 h 14"/>
                  <a:gd name="T16" fmla="*/ 97899786 w 96"/>
                  <a:gd name="T17" fmla="*/ 8368987 h 14"/>
                  <a:gd name="T18" fmla="*/ 90315239 w 96"/>
                  <a:gd name="T19" fmla="*/ 9786730 h 14"/>
                  <a:gd name="T20" fmla="*/ 74227631 w 96"/>
                  <a:gd name="T21" fmla="*/ 9786730 h 14"/>
                  <a:gd name="T22" fmla="*/ 48936958 w 96"/>
                  <a:gd name="T23" fmla="*/ 9786730 h 14"/>
                  <a:gd name="T24" fmla="*/ 18514973 w 96"/>
                  <a:gd name="T25" fmla="*/ 4411112 h 14"/>
                  <a:gd name="T26" fmla="*/ 2152270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1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30464615 w 34"/>
                  <a:gd name="T1" fmla="*/ 0 h 21"/>
                  <a:gd name="T2" fmla="*/ 23785081 w 34"/>
                  <a:gd name="T3" fmla="*/ 1604941 h 21"/>
                  <a:gd name="T4" fmla="*/ 17283860 w 34"/>
                  <a:gd name="T5" fmla="*/ 8368987 h 21"/>
                  <a:gd name="T6" fmla="*/ 0 w 34"/>
                  <a:gd name="T7" fmla="*/ 25757525 h 21"/>
                  <a:gd name="T8" fmla="*/ 20687103 w 34"/>
                  <a:gd name="T9" fmla="*/ 8368987 h 21"/>
                  <a:gd name="T10" fmla="*/ 32247543 w 34"/>
                  <a:gd name="T11" fmla="*/ 1604941 h 21"/>
                  <a:gd name="T12" fmla="*/ 30464615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2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79591101 w 170"/>
                  <a:gd name="T1" fmla="*/ 8283578 h 140"/>
                  <a:gd name="T2" fmla="*/ 86498730 w 170"/>
                  <a:gd name="T3" fmla="*/ 1942984 h 140"/>
                  <a:gd name="T4" fmla="*/ 170199512 w 170"/>
                  <a:gd name="T5" fmla="*/ 0 h 140"/>
                  <a:gd name="T6" fmla="*/ 177374491 w 170"/>
                  <a:gd name="T7" fmla="*/ 52355623 h 140"/>
                  <a:gd name="T8" fmla="*/ 172348652 w 170"/>
                  <a:gd name="T9" fmla="*/ 94199902 h 140"/>
                  <a:gd name="T10" fmla="*/ 69964705 w 170"/>
                  <a:gd name="T11" fmla="*/ 125573051 h 140"/>
                  <a:gd name="T12" fmla="*/ 18263368 w 170"/>
                  <a:gd name="T13" fmla="*/ 77214314 h 140"/>
                  <a:gd name="T14" fmla="*/ 67601534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3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1552948 w 58"/>
                  <a:gd name="T1" fmla="*/ 2362203 h 14"/>
                  <a:gd name="T2" fmla="*/ 8090415 w 58"/>
                  <a:gd name="T3" fmla="*/ 699912 h 14"/>
                  <a:gd name="T4" fmla="*/ 19915792 w 58"/>
                  <a:gd name="T5" fmla="*/ 1574802 h 14"/>
                  <a:gd name="T6" fmla="*/ 39000783 w 58"/>
                  <a:gd name="T7" fmla="*/ 1823229 h 14"/>
                  <a:gd name="T8" fmla="*/ 64942084 w 58"/>
                  <a:gd name="T9" fmla="*/ 2261946 h 14"/>
                  <a:gd name="T10" fmla="*/ 67171319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4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36270595 w 109"/>
                  <a:gd name="T1" fmla="*/ 0 h 62"/>
                  <a:gd name="T2" fmla="*/ 72684849 w 109"/>
                  <a:gd name="T3" fmla="*/ 14726113 h 62"/>
                  <a:gd name="T4" fmla="*/ 103234303 w 109"/>
                  <a:gd name="T5" fmla="*/ 24474711 h 62"/>
                  <a:gd name="T6" fmla="*/ 123732560 w 109"/>
                  <a:gd name="T7" fmla="*/ 28493991 h 62"/>
                  <a:gd name="T8" fmla="*/ 91533793 w 109"/>
                  <a:gd name="T9" fmla="*/ 45498222 h 62"/>
                  <a:gd name="T10" fmla="*/ 22152215 w 109"/>
                  <a:gd name="T11" fmla="*/ 59907012 h 62"/>
                  <a:gd name="T12" fmla="*/ 8072261 w 109"/>
                  <a:gd name="T13" fmla="*/ 65880501 h 62"/>
                  <a:gd name="T14" fmla="*/ 3816863 w 109"/>
                  <a:gd name="T15" fmla="*/ 55135665 h 62"/>
                  <a:gd name="T16" fmla="*/ 41244276 w 109"/>
                  <a:gd name="T17" fmla="*/ 35241353 h 62"/>
                  <a:gd name="T18" fmla="*/ 56901576 w 109"/>
                  <a:gd name="T19" fmla="*/ 32041829 h 62"/>
                  <a:gd name="T20" fmla="*/ 57234349 w 109"/>
                  <a:gd name="T21" fmla="*/ 26403461 h 62"/>
                  <a:gd name="T22" fmla="*/ 34752557 w 109"/>
                  <a:gd name="T23" fmla="*/ 21282174 h 62"/>
                  <a:gd name="T24" fmla="*/ 23119853 w 109"/>
                  <a:gd name="T25" fmla="*/ 11641078 h 62"/>
                  <a:gd name="T26" fmla="*/ 36270595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5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164248389 w 156"/>
                  <a:gd name="T1" fmla="*/ 0 h 91"/>
                  <a:gd name="T2" fmla="*/ 153465056 w 156"/>
                  <a:gd name="T3" fmla="*/ 48866299 h 91"/>
                  <a:gd name="T4" fmla="*/ 121825848 w 156"/>
                  <a:gd name="T5" fmla="*/ 73631182 h 91"/>
                  <a:gd name="T6" fmla="*/ 80059908 w 156"/>
                  <a:gd name="T7" fmla="*/ 53804263 h 91"/>
                  <a:gd name="T8" fmla="*/ 67138350 w 156"/>
                  <a:gd name="T9" fmla="*/ 43575972 h 91"/>
                  <a:gd name="T10" fmla="*/ 49797666 w 156"/>
                  <a:gd name="T11" fmla="*/ 50169240 h 91"/>
                  <a:gd name="T12" fmla="*/ 22340441 w 156"/>
                  <a:gd name="T13" fmla="*/ 64730350 h 91"/>
                  <a:gd name="T14" fmla="*/ 11566706 w 156"/>
                  <a:gd name="T15" fmla="*/ 67997671 h 91"/>
                  <a:gd name="T16" fmla="*/ 0 w 156"/>
                  <a:gd name="T17" fmla="*/ 52467485 h 91"/>
                  <a:gd name="T18" fmla="*/ 58015872 w 156"/>
                  <a:gd name="T19" fmla="*/ 87229656 h 91"/>
                  <a:gd name="T20" fmla="*/ 158410392 w 156"/>
                  <a:gd name="T21" fmla="*/ 52467485 h 91"/>
                  <a:gd name="T22" fmla="*/ 163187694 w 156"/>
                  <a:gd name="T23" fmla="*/ 7738228 h 91"/>
                  <a:gd name="T24" fmla="*/ 164248389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6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10892745 h 14"/>
                  <a:gd name="T2" fmla="*/ 5817681 w 32"/>
                  <a:gd name="T3" fmla="*/ 13151265 h 14"/>
                  <a:gd name="T4" fmla="*/ 9090127 w 32"/>
                  <a:gd name="T5" fmla="*/ 10892745 h 14"/>
                  <a:gd name="T6" fmla="*/ 14203323 w 32"/>
                  <a:gd name="T7" fmla="*/ 8368987 h 14"/>
                  <a:gd name="T8" fmla="*/ 32656609 w 32"/>
                  <a:gd name="T9" fmla="*/ 1604941 h 14"/>
                  <a:gd name="T10" fmla="*/ 18514973 w 32"/>
                  <a:gd name="T11" fmla="*/ 3963221 h 14"/>
                  <a:gd name="T12" fmla="*/ 10363941 w 32"/>
                  <a:gd name="T13" fmla="*/ 8368987 h 14"/>
                  <a:gd name="T14" fmla="*/ 0 w 32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7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14921087 w 22"/>
                  <a:gd name="T1" fmla="*/ 0 h 11"/>
                  <a:gd name="T2" fmla="*/ 0 w 22"/>
                  <a:gd name="T3" fmla="*/ 45763339 h 11"/>
                  <a:gd name="T4" fmla="*/ 10426007 w 22"/>
                  <a:gd name="T5" fmla="*/ 25580103 h 11"/>
                  <a:gd name="T6" fmla="*/ 12992497 w 22"/>
                  <a:gd name="T7" fmla="*/ 12533228 h 11"/>
                  <a:gd name="T8" fmla="*/ 14468334 w 22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8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2522050 w 7"/>
                  <a:gd name="T1" fmla="*/ 0 h 7"/>
                  <a:gd name="T2" fmla="*/ 2522050 w 7"/>
                  <a:gd name="T3" fmla="*/ 6931747 h 7"/>
                  <a:gd name="T4" fmla="*/ 8368987 w 7"/>
                  <a:gd name="T5" fmla="*/ 8368987 h 7"/>
                  <a:gd name="T6" fmla="*/ 2522050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9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62144191 w 60"/>
                  <a:gd name="T1" fmla="*/ 8804674 h 24"/>
                  <a:gd name="T2" fmla="*/ 58794531 w 60"/>
                  <a:gd name="T3" fmla="*/ 2225635 h 24"/>
                  <a:gd name="T4" fmla="*/ 47600469 w 60"/>
                  <a:gd name="T5" fmla="*/ 4011403 h 24"/>
                  <a:gd name="T6" fmla="*/ 28843187 w 60"/>
                  <a:gd name="T7" fmla="*/ 4812863 h 24"/>
                  <a:gd name="T8" fmla="*/ 3976283 w 60"/>
                  <a:gd name="T9" fmla="*/ 5289747 h 24"/>
                  <a:gd name="T10" fmla="*/ 5808639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0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106830829 w 170"/>
                  <a:gd name="T1" fmla="*/ 2056325 h 139"/>
                  <a:gd name="T2" fmla="*/ 12014643 w 170"/>
                  <a:gd name="T3" fmla="*/ 0 h 139"/>
                  <a:gd name="T4" fmla="*/ 3901896 w 170"/>
                  <a:gd name="T5" fmla="*/ 56655450 h 139"/>
                  <a:gd name="T6" fmla="*/ 9624992 w 170"/>
                  <a:gd name="T7" fmla="*/ 100939470 h 139"/>
                  <a:gd name="T8" fmla="*/ 124058756 w 170"/>
                  <a:gd name="T9" fmla="*/ 135870154 h 139"/>
                  <a:gd name="T10" fmla="*/ 182978824 w 170"/>
                  <a:gd name="T11" fmla="*/ 82736711 h 139"/>
                  <a:gd name="T12" fmla="*/ 106830829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1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306312 w 157"/>
                  <a:gd name="T3" fmla="*/ 7738228 h 91"/>
                  <a:gd name="T4" fmla="*/ 5662779 w 157"/>
                  <a:gd name="T5" fmla="*/ 52467485 h 91"/>
                  <a:gd name="T6" fmla="*/ 99884668 w 157"/>
                  <a:gd name="T7" fmla="*/ 87229656 h 91"/>
                  <a:gd name="T8" fmla="*/ 153645069 w 157"/>
                  <a:gd name="T9" fmla="*/ 52467485 h 91"/>
                  <a:gd name="T10" fmla="*/ 119171525 w 157"/>
                  <a:gd name="T11" fmla="*/ 79018481 h 91"/>
                  <a:gd name="T12" fmla="*/ 47245419 w 157"/>
                  <a:gd name="T13" fmla="*/ 75345464 h 91"/>
                  <a:gd name="T14" fmla="*/ 10037060 w 157"/>
                  <a:gd name="T15" fmla="*/ 48866299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2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75219415 w 109"/>
                  <a:gd name="T1" fmla="*/ 0 h 64"/>
                  <a:gd name="T2" fmla="*/ 44449031 w 109"/>
                  <a:gd name="T3" fmla="*/ 11384247 h 64"/>
                  <a:gd name="T4" fmla="*/ 19011819 w 109"/>
                  <a:gd name="T5" fmla="*/ 17713181 h 64"/>
                  <a:gd name="T6" fmla="*/ 2018766 w 109"/>
                  <a:gd name="T7" fmla="*/ 20993869 h 64"/>
                  <a:gd name="T8" fmla="*/ 29054976 w 109"/>
                  <a:gd name="T9" fmla="*/ 32705269 h 64"/>
                  <a:gd name="T10" fmla="*/ 86332440 w 109"/>
                  <a:gd name="T11" fmla="*/ 42384494 h 64"/>
                  <a:gd name="T12" fmla="*/ 98303596 w 109"/>
                  <a:gd name="T13" fmla="*/ 46819748 h 64"/>
                  <a:gd name="T14" fmla="*/ 101771517 w 109"/>
                  <a:gd name="T15" fmla="*/ 39490351 h 64"/>
                  <a:gd name="T16" fmla="*/ 70674927 w 109"/>
                  <a:gd name="T17" fmla="*/ 26206736 h 64"/>
                  <a:gd name="T18" fmla="*/ 58145544 w 109"/>
                  <a:gd name="T19" fmla="*/ 22941182 h 64"/>
                  <a:gd name="T20" fmla="*/ 56675831 w 109"/>
                  <a:gd name="T21" fmla="*/ 20331167 h 64"/>
                  <a:gd name="T22" fmla="*/ 75907383 w 109"/>
                  <a:gd name="T23" fmla="*/ 15536879 h 64"/>
                  <a:gd name="T24" fmla="*/ 85773700 w 109"/>
                  <a:gd name="T25" fmla="*/ 9083103 h 64"/>
                  <a:gd name="T26" fmla="*/ 75907383 w 109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3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83257653 w 108"/>
                  <a:gd name="T1" fmla="*/ 0 h 62"/>
                  <a:gd name="T2" fmla="*/ 47897495 w 108"/>
                  <a:gd name="T3" fmla="*/ 14726113 h 62"/>
                  <a:gd name="T4" fmla="*/ 21387634 w 108"/>
                  <a:gd name="T5" fmla="*/ 24474711 h 62"/>
                  <a:gd name="T6" fmla="*/ 2279544 w 108"/>
                  <a:gd name="T7" fmla="*/ 28493991 h 62"/>
                  <a:gd name="T8" fmla="*/ 32423792 w 108"/>
                  <a:gd name="T9" fmla="*/ 45498222 h 62"/>
                  <a:gd name="T10" fmla="*/ 95105946 w 108"/>
                  <a:gd name="T11" fmla="*/ 59907012 h 62"/>
                  <a:gd name="T12" fmla="*/ 107836284 w 108"/>
                  <a:gd name="T13" fmla="*/ 65880501 h 62"/>
                  <a:gd name="T14" fmla="*/ 113427808 w 108"/>
                  <a:gd name="T15" fmla="*/ 55135665 h 62"/>
                  <a:gd name="T16" fmla="*/ 77804841 w 108"/>
                  <a:gd name="T17" fmla="*/ 35241353 h 62"/>
                  <a:gd name="T18" fmla="*/ 64072441 w 108"/>
                  <a:gd name="T19" fmla="*/ 32041829 h 62"/>
                  <a:gd name="T20" fmla="*/ 62682964 w 108"/>
                  <a:gd name="T21" fmla="*/ 26403461 h 62"/>
                  <a:gd name="T22" fmla="*/ 83257653 w 108"/>
                  <a:gd name="T23" fmla="*/ 21282174 h 62"/>
                  <a:gd name="T24" fmla="*/ 94204223 w 108"/>
                  <a:gd name="T25" fmla="*/ 11641078 h 62"/>
                  <a:gd name="T26" fmla="*/ 83257653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4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22360153 h 44"/>
                  <a:gd name="T2" fmla="*/ 50250657 w 117"/>
                  <a:gd name="T3" fmla="*/ 8906022 h 44"/>
                  <a:gd name="T4" fmla="*/ 63335552 w 117"/>
                  <a:gd name="T5" fmla="*/ 1010189 h 44"/>
                  <a:gd name="T6" fmla="*/ 80888060 w 117"/>
                  <a:gd name="T7" fmla="*/ 5762720 h 44"/>
                  <a:gd name="T8" fmla="*/ 108276910 w 117"/>
                  <a:gd name="T9" fmla="*/ 17058638 h 44"/>
                  <a:gd name="T10" fmla="*/ 119615903 w 117"/>
                  <a:gd name="T11" fmla="*/ 18840395 h 44"/>
                  <a:gd name="T12" fmla="*/ 111994597 w 117"/>
                  <a:gd name="T13" fmla="*/ 24014242 h 44"/>
                  <a:gd name="T14" fmla="*/ 65409918 w 117"/>
                  <a:gd name="T15" fmla="*/ 29563580 h 44"/>
                  <a:gd name="T16" fmla="*/ 40897564 w 117"/>
                  <a:gd name="T17" fmla="*/ 29563580 h 44"/>
                  <a:gd name="T18" fmla="*/ 20355348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5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72090975 w 69"/>
                  <a:gd name="T1" fmla="*/ 18236388 h 31"/>
                  <a:gd name="T2" fmla="*/ 51103169 w 69"/>
                  <a:gd name="T3" fmla="*/ 12914995 h 31"/>
                  <a:gd name="T4" fmla="*/ 34257080 w 69"/>
                  <a:gd name="T5" fmla="*/ 7550563 h 31"/>
                  <a:gd name="T6" fmla="*/ 22760535 w 69"/>
                  <a:gd name="T7" fmla="*/ 17027418 h 31"/>
                  <a:gd name="T8" fmla="*/ 0 w 69"/>
                  <a:gd name="T9" fmla="*/ 21566917 h 31"/>
                  <a:gd name="T10" fmla="*/ 17059988 w 69"/>
                  <a:gd name="T11" fmla="*/ 7550563 h 31"/>
                  <a:gd name="T12" fmla="*/ 35625185 w 69"/>
                  <a:gd name="T13" fmla="*/ 0 h 31"/>
                  <a:gd name="T14" fmla="*/ 56983212 w 69"/>
                  <a:gd name="T15" fmla="*/ 7102148 h 31"/>
                  <a:gd name="T16" fmla="*/ 74442046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6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97899786 w 96"/>
                  <a:gd name="T1" fmla="*/ 1604941 h 14"/>
                  <a:gd name="T2" fmla="*/ 92700542 w 96"/>
                  <a:gd name="T3" fmla="*/ 4411112 h 14"/>
                  <a:gd name="T4" fmla="*/ 84658402 w 96"/>
                  <a:gd name="T5" fmla="*/ 8368987 h 14"/>
                  <a:gd name="T6" fmla="*/ 74125516 w 96"/>
                  <a:gd name="T7" fmla="*/ 10892745 h 14"/>
                  <a:gd name="T8" fmla="*/ 61773903 w 96"/>
                  <a:gd name="T9" fmla="*/ 14694642 h 14"/>
                  <a:gd name="T10" fmla="*/ 47505684 w 96"/>
                  <a:gd name="T11" fmla="*/ 15379147 h 14"/>
                  <a:gd name="T12" fmla="*/ 32656609 w 96"/>
                  <a:gd name="T13" fmla="*/ 15379147 h 14"/>
                  <a:gd name="T14" fmla="*/ 19458328 w 96"/>
                  <a:gd name="T15" fmla="*/ 13151265 h 14"/>
                  <a:gd name="T16" fmla="*/ 0 w 96"/>
                  <a:gd name="T17" fmla="*/ 8368987 h 14"/>
                  <a:gd name="T18" fmla="*/ 9090127 w 96"/>
                  <a:gd name="T19" fmla="*/ 9786730 h 14"/>
                  <a:gd name="T20" fmla="*/ 23675598 w 96"/>
                  <a:gd name="T21" fmla="*/ 9786730 h 14"/>
                  <a:gd name="T22" fmla="*/ 48936958 w 96"/>
                  <a:gd name="T23" fmla="*/ 9786730 h 14"/>
                  <a:gd name="T24" fmla="*/ 79728050 w 96"/>
                  <a:gd name="T25" fmla="*/ 4411112 h 14"/>
                  <a:gd name="T26" fmla="*/ 96521723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7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1987358 w 34"/>
                  <a:gd name="T1" fmla="*/ 0 h 21"/>
                  <a:gd name="T2" fmla="*/ 8513454 w 34"/>
                  <a:gd name="T3" fmla="*/ 1604941 h 21"/>
                  <a:gd name="T4" fmla="*/ 15258354 w 34"/>
                  <a:gd name="T5" fmla="*/ 8368987 h 21"/>
                  <a:gd name="T6" fmla="*/ 32247543 w 34"/>
                  <a:gd name="T7" fmla="*/ 25757525 h 21"/>
                  <a:gd name="T8" fmla="*/ 11734481 w 34"/>
                  <a:gd name="T9" fmla="*/ 8368987 h 21"/>
                  <a:gd name="T10" fmla="*/ 0 w 34"/>
                  <a:gd name="T11" fmla="*/ 1604941 h 21"/>
                  <a:gd name="T12" fmla="*/ 1987358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8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113694589 w 170"/>
                  <a:gd name="T1" fmla="*/ 8283578 h 140"/>
                  <a:gd name="T2" fmla="*/ 106830829 w 170"/>
                  <a:gd name="T3" fmla="*/ 1942984 h 140"/>
                  <a:gd name="T4" fmla="*/ 12014643 w 170"/>
                  <a:gd name="T5" fmla="*/ 0 h 140"/>
                  <a:gd name="T6" fmla="*/ 3901896 w 170"/>
                  <a:gd name="T7" fmla="*/ 52355623 h 140"/>
                  <a:gd name="T8" fmla="*/ 9624992 w 170"/>
                  <a:gd name="T9" fmla="*/ 94199902 h 140"/>
                  <a:gd name="T10" fmla="*/ 124058756 w 170"/>
                  <a:gd name="T11" fmla="*/ 125573051 h 140"/>
                  <a:gd name="T12" fmla="*/ 184420030 w 170"/>
                  <a:gd name="T13" fmla="*/ 77214314 h 140"/>
                  <a:gd name="T14" fmla="*/ 128210097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9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65958209 w 58"/>
                  <a:gd name="T1" fmla="*/ 2362203 h 14"/>
                  <a:gd name="T2" fmla="*/ 59523235 w 58"/>
                  <a:gd name="T3" fmla="*/ 699912 h 14"/>
                  <a:gd name="T4" fmla="*/ 47091217 w 58"/>
                  <a:gd name="T5" fmla="*/ 1574802 h 14"/>
                  <a:gd name="T6" fmla="*/ 28118049 w 58"/>
                  <a:gd name="T7" fmla="*/ 1823229 h 14"/>
                  <a:gd name="T8" fmla="*/ 2436522 w 58"/>
                  <a:gd name="T9" fmla="*/ 2261946 h 14"/>
                  <a:gd name="T10" fmla="*/ 0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0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89789667 w 109"/>
                  <a:gd name="T1" fmla="*/ 0 h 62"/>
                  <a:gd name="T2" fmla="*/ 52984077 w 109"/>
                  <a:gd name="T3" fmla="*/ 14726113 h 62"/>
                  <a:gd name="T4" fmla="*/ 23119853 w 109"/>
                  <a:gd name="T5" fmla="*/ 24474711 h 62"/>
                  <a:gd name="T6" fmla="*/ 3816863 w 109"/>
                  <a:gd name="T7" fmla="*/ 28493991 h 62"/>
                  <a:gd name="T8" fmla="*/ 34752557 w 109"/>
                  <a:gd name="T9" fmla="*/ 45498222 h 62"/>
                  <a:gd name="T10" fmla="*/ 103676610 w 109"/>
                  <a:gd name="T11" fmla="*/ 59907012 h 62"/>
                  <a:gd name="T12" fmla="*/ 117944097 w 109"/>
                  <a:gd name="T13" fmla="*/ 65880501 h 62"/>
                  <a:gd name="T14" fmla="*/ 122055174 w 109"/>
                  <a:gd name="T15" fmla="*/ 55135665 h 62"/>
                  <a:gd name="T16" fmla="*/ 84227233 w 109"/>
                  <a:gd name="T17" fmla="*/ 35241353 h 62"/>
                  <a:gd name="T18" fmla="*/ 69042089 w 109"/>
                  <a:gd name="T19" fmla="*/ 32041829 h 62"/>
                  <a:gd name="T20" fmla="*/ 68414463 w 109"/>
                  <a:gd name="T21" fmla="*/ 26403461 h 62"/>
                  <a:gd name="T22" fmla="*/ 91533793 w 109"/>
                  <a:gd name="T23" fmla="*/ 21282174 h 62"/>
                  <a:gd name="T24" fmla="*/ 103234303 w 109"/>
                  <a:gd name="T25" fmla="*/ 11641078 h 62"/>
                  <a:gd name="T26" fmla="*/ 89789667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1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0037060 w 157"/>
                  <a:gd name="T3" fmla="*/ 48866299 h 91"/>
                  <a:gd name="T4" fmla="*/ 38973490 w 157"/>
                  <a:gd name="T5" fmla="*/ 73631182 h 91"/>
                  <a:gd name="T6" fmla="*/ 78370553 w 157"/>
                  <a:gd name="T7" fmla="*/ 53804263 h 91"/>
                  <a:gd name="T8" fmla="*/ 90552261 w 157"/>
                  <a:gd name="T9" fmla="*/ 43575972 h 91"/>
                  <a:gd name="T10" fmla="*/ 106766670 w 157"/>
                  <a:gd name="T11" fmla="*/ 50169240 h 91"/>
                  <a:gd name="T12" fmla="*/ 132448604 w 157"/>
                  <a:gd name="T13" fmla="*/ 64730350 h 91"/>
                  <a:gd name="T14" fmla="*/ 143479058 w 157"/>
                  <a:gd name="T15" fmla="*/ 67997671 h 91"/>
                  <a:gd name="T16" fmla="*/ 153645069 w 157"/>
                  <a:gd name="T17" fmla="*/ 52467485 h 91"/>
                  <a:gd name="T18" fmla="*/ 99377917 w 157"/>
                  <a:gd name="T19" fmla="*/ 87229656 h 91"/>
                  <a:gd name="T20" fmla="*/ 5662779 w 157"/>
                  <a:gd name="T21" fmla="*/ 52467485 h 91"/>
                  <a:gd name="T22" fmla="*/ 1306312 w 157"/>
                  <a:gd name="T23" fmla="*/ 7738228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2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43597769 w 33"/>
                  <a:gd name="T1" fmla="*/ 10892745 h 14"/>
                  <a:gd name="T2" fmla="*/ 34613494 w 33"/>
                  <a:gd name="T3" fmla="*/ 13151265 h 14"/>
                  <a:gd name="T4" fmla="*/ 30527728 w 33"/>
                  <a:gd name="T5" fmla="*/ 10892745 h 14"/>
                  <a:gd name="T6" fmla="*/ 25094984 w 33"/>
                  <a:gd name="T7" fmla="*/ 8368987 h 14"/>
                  <a:gd name="T8" fmla="*/ 0 w 33"/>
                  <a:gd name="T9" fmla="*/ 1604941 h 14"/>
                  <a:gd name="T10" fmla="*/ 18701441 w 33"/>
                  <a:gd name="T11" fmla="*/ 3963221 h 14"/>
                  <a:gd name="T12" fmla="*/ 29468937 w 33"/>
                  <a:gd name="T13" fmla="*/ 8368987 h 14"/>
                  <a:gd name="T14" fmla="*/ 41886046 w 33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3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25757525 w 21"/>
                  <a:gd name="T3" fmla="*/ 45763339 h 11"/>
                  <a:gd name="T4" fmla="*/ 8368987 w 21"/>
                  <a:gd name="T5" fmla="*/ 25580103 h 11"/>
                  <a:gd name="T6" fmla="*/ 3963221 w 21"/>
                  <a:gd name="T7" fmla="*/ 12533228 h 11"/>
                  <a:gd name="T8" fmla="*/ 1604941 w 21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4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306619 w 7"/>
                  <a:gd name="T1" fmla="*/ 0 h 7"/>
                  <a:gd name="T2" fmla="*/ 306619 w 7"/>
                  <a:gd name="T3" fmla="*/ 6931747 h 7"/>
                  <a:gd name="T4" fmla="*/ 0 w 7"/>
                  <a:gd name="T5" fmla="*/ 8368987 h 7"/>
                  <a:gd name="T6" fmla="*/ 306619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5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465544816 w 469"/>
                  <a:gd name="T1" fmla="*/ 0 h 1138"/>
                  <a:gd name="T2" fmla="*/ 258225895 w 469"/>
                  <a:gd name="T3" fmla="*/ 37260855 h 1138"/>
                  <a:gd name="T4" fmla="*/ 45081159 w 469"/>
                  <a:gd name="T5" fmla="*/ 5205598 h 1138"/>
                  <a:gd name="T6" fmla="*/ 37801746 w 469"/>
                  <a:gd name="T7" fmla="*/ 34189543 h 1138"/>
                  <a:gd name="T8" fmla="*/ 42571747 w 469"/>
                  <a:gd name="T9" fmla="*/ 436831799 h 1138"/>
                  <a:gd name="T10" fmla="*/ 45676226 w 469"/>
                  <a:gd name="T11" fmla="*/ 505147925 h 1138"/>
                  <a:gd name="T12" fmla="*/ 63373463 w 469"/>
                  <a:gd name="T13" fmla="*/ 594014423 h 1138"/>
                  <a:gd name="T14" fmla="*/ 60472398 w 469"/>
                  <a:gd name="T15" fmla="*/ 705091330 h 1138"/>
                  <a:gd name="T16" fmla="*/ 60472398 w 469"/>
                  <a:gd name="T17" fmla="*/ 893583933 h 1138"/>
                  <a:gd name="T18" fmla="*/ 50685424 w 469"/>
                  <a:gd name="T19" fmla="*/ 989017221 h 1138"/>
                  <a:gd name="T20" fmla="*/ 256206363 w 469"/>
                  <a:gd name="T21" fmla="*/ 991100888 h 1138"/>
                  <a:gd name="T22" fmla="*/ 243921975 w 469"/>
                  <a:gd name="T23" fmla="*/ 949752362 h 1138"/>
                  <a:gd name="T24" fmla="*/ 251975132 w 469"/>
                  <a:gd name="T25" fmla="*/ 765750347 h 1138"/>
                  <a:gd name="T26" fmla="*/ 239205159 w 469"/>
                  <a:gd name="T27" fmla="*/ 575045985 h 1138"/>
                  <a:gd name="T28" fmla="*/ 256790797 w 469"/>
                  <a:gd name="T29" fmla="*/ 291440366 h 1138"/>
                  <a:gd name="T30" fmla="*/ 264730424 w 469"/>
                  <a:gd name="T31" fmla="*/ 509709107 h 1138"/>
                  <a:gd name="T32" fmla="*/ 269645440 w 469"/>
                  <a:gd name="T33" fmla="*/ 621050172 h 1138"/>
                  <a:gd name="T34" fmla="*/ 264730424 w 469"/>
                  <a:gd name="T35" fmla="*/ 751609579 h 1138"/>
                  <a:gd name="T36" fmla="*/ 258225895 w 469"/>
                  <a:gd name="T37" fmla="*/ 866138122 h 1138"/>
                  <a:gd name="T38" fmla="*/ 239205159 w 469"/>
                  <a:gd name="T39" fmla="*/ 979559155 h 1138"/>
                  <a:gd name="T40" fmla="*/ 453844004 w 469"/>
                  <a:gd name="T41" fmla="*/ 974333092 h 1138"/>
                  <a:gd name="T42" fmla="*/ 438032629 w 469"/>
                  <a:gd name="T43" fmla="*/ 928866998 h 1138"/>
                  <a:gd name="T44" fmla="*/ 445281947 w 469"/>
                  <a:gd name="T45" fmla="*/ 754375966 h 1138"/>
                  <a:gd name="T46" fmla="*/ 451735336 w 469"/>
                  <a:gd name="T47" fmla="*/ 573305328 h 1138"/>
                  <a:gd name="T48" fmla="*/ 463113826 w 469"/>
                  <a:gd name="T49" fmla="*/ 503765907 h 1138"/>
                  <a:gd name="T50" fmla="*/ 475313870 w 469"/>
                  <a:gd name="T51" fmla="*/ 425192736 h 1138"/>
                  <a:gd name="T52" fmla="*/ 475313870 w 469"/>
                  <a:gd name="T53" fmla="*/ 32263935 h 1138"/>
                  <a:gd name="T54" fmla="*/ 465544816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6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1389095 w 277"/>
                  <a:gd name="T1" fmla="*/ 0 h 63"/>
                  <a:gd name="T2" fmla="*/ 286227627 w 277"/>
                  <a:gd name="T3" fmla="*/ 18617762 h 63"/>
                  <a:gd name="T4" fmla="*/ 0 w 277"/>
                  <a:gd name="T5" fmla="*/ 4584824 h 63"/>
                  <a:gd name="T6" fmla="*/ 1389095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7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20512464 w 27"/>
                  <a:gd name="T1" fmla="*/ 0 h 164"/>
                  <a:gd name="T2" fmla="*/ 23810184 w 27"/>
                  <a:gd name="T3" fmla="*/ 29754176 h 164"/>
                  <a:gd name="T4" fmla="*/ 9363024 w 27"/>
                  <a:gd name="T5" fmla="*/ 50048559 h 164"/>
                  <a:gd name="T6" fmla="*/ 11386388 w 27"/>
                  <a:gd name="T7" fmla="*/ 90208825 h 164"/>
                  <a:gd name="T8" fmla="*/ 0 w 27"/>
                  <a:gd name="T9" fmla="*/ 143662475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8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2674565 w 5"/>
                  <a:gd name="T1" fmla="*/ 2947387 h 81"/>
                  <a:gd name="T2" fmla="*/ 0 w 5"/>
                  <a:gd name="T3" fmla="*/ 1894749 h 81"/>
                  <a:gd name="T4" fmla="*/ 2674565 w 5"/>
                  <a:gd name="T5" fmla="*/ 7185532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9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0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FR" altLang="fr-FR" sz="18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61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2674565 w 15"/>
                  <a:gd name="T1" fmla="*/ 2116556 h 37"/>
                  <a:gd name="T2" fmla="*/ 8476288 w 15"/>
                  <a:gd name="T3" fmla="*/ 6282021 h 37"/>
                  <a:gd name="T4" fmla="*/ 14953362 w 15"/>
                  <a:gd name="T5" fmla="*/ 14908902 h 37"/>
                  <a:gd name="T6" fmla="*/ 21699298 w 15"/>
                  <a:gd name="T7" fmla="*/ 24567401 h 37"/>
                  <a:gd name="T8" fmla="*/ 31836582 w 15"/>
                  <a:gd name="T9" fmla="*/ 20502291 h 37"/>
                  <a:gd name="T10" fmla="*/ 28044846 w 15"/>
                  <a:gd name="T11" fmla="*/ 8638854 h 37"/>
                  <a:gd name="T12" fmla="*/ 21699298 w 15"/>
                  <a:gd name="T13" fmla="*/ 891833 h 37"/>
                  <a:gd name="T14" fmla="*/ 0 w 15"/>
                  <a:gd name="T15" fmla="*/ 2116556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2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4988839 h 38"/>
                  <a:gd name="T2" fmla="*/ 14726322 w 22"/>
                  <a:gd name="T3" fmla="*/ 35238046 h 38"/>
                  <a:gd name="T4" fmla="*/ 23428240 w 22"/>
                  <a:gd name="T5" fmla="*/ 53790425 h 38"/>
                  <a:gd name="T6" fmla="*/ 37272200 w 22"/>
                  <a:gd name="T7" fmla="*/ 48126845 h 38"/>
                  <a:gd name="T8" fmla="*/ 33720772 w 22"/>
                  <a:gd name="T9" fmla="*/ 31007738 h 38"/>
                  <a:gd name="T10" fmla="*/ 20333239 w 22"/>
                  <a:gd name="T11" fmla="*/ 0 h 38"/>
                  <a:gd name="T12" fmla="*/ 3657280 w 22"/>
                  <a:gd name="T13" fmla="*/ 47098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3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1604941 w 21"/>
                  <a:gd name="T1" fmla="*/ 3030619 h 40"/>
                  <a:gd name="T2" fmla="*/ 3963221 w 21"/>
                  <a:gd name="T3" fmla="*/ 8538770 h 40"/>
                  <a:gd name="T4" fmla="*/ 9786730 w 21"/>
                  <a:gd name="T5" fmla="*/ 21596338 h 40"/>
                  <a:gd name="T6" fmla="*/ 12175518 w 21"/>
                  <a:gd name="T7" fmla="*/ 31797314 h 40"/>
                  <a:gd name="T8" fmla="*/ 24167231 w 21"/>
                  <a:gd name="T9" fmla="*/ 27819907 h 40"/>
                  <a:gd name="T10" fmla="*/ 21588921 w 21"/>
                  <a:gd name="T11" fmla="*/ 18559841 h 40"/>
                  <a:gd name="T12" fmla="*/ 17117171 w 21"/>
                  <a:gd name="T13" fmla="*/ 10206212 h 40"/>
                  <a:gd name="T14" fmla="*/ 10892745 w 21"/>
                  <a:gd name="T15" fmla="*/ 1082064 h 40"/>
                  <a:gd name="T16" fmla="*/ 1604941 w 21"/>
                  <a:gd name="T17" fmla="*/ 259965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4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7131948 w 18"/>
                  <a:gd name="T1" fmla="*/ 0 h 46"/>
                  <a:gd name="T2" fmla="*/ 1218053 w 18"/>
                  <a:gd name="T3" fmla="*/ 37816704 h 46"/>
                  <a:gd name="T4" fmla="*/ 1894749 w 18"/>
                  <a:gd name="T5" fmla="*/ 48207021 h 46"/>
                  <a:gd name="T6" fmla="*/ 11094141 w 18"/>
                  <a:gd name="T7" fmla="*/ 48207021 h 46"/>
                  <a:gd name="T8" fmla="*/ 16125900 w 18"/>
                  <a:gd name="T9" fmla="*/ 2305683 h 46"/>
                  <a:gd name="T10" fmla="*/ 8027194 w 18"/>
                  <a:gd name="T11" fmla="*/ 147307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5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16125900 w 18"/>
                  <a:gd name="T1" fmla="*/ 3362922 h 48"/>
                  <a:gd name="T2" fmla="*/ 13186584 w 18"/>
                  <a:gd name="T3" fmla="*/ 12453330 h 48"/>
                  <a:gd name="T4" fmla="*/ 11094141 w 18"/>
                  <a:gd name="T5" fmla="*/ 28929645 h 48"/>
                  <a:gd name="T6" fmla="*/ 8027194 w 18"/>
                  <a:gd name="T7" fmla="*/ 48936958 h 48"/>
                  <a:gd name="T8" fmla="*/ 1218053 w 18"/>
                  <a:gd name="T9" fmla="*/ 40828872 h 48"/>
                  <a:gd name="T10" fmla="*/ 3317361 w 18"/>
                  <a:gd name="T11" fmla="*/ 20044578 h 48"/>
                  <a:gd name="T12" fmla="*/ 8027194 w 18"/>
                  <a:gd name="T13" fmla="*/ 3362922 h 48"/>
                  <a:gd name="T14" fmla="*/ 16125900 w 18"/>
                  <a:gd name="T15" fmla="*/ 215227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6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28791358 w 17"/>
                  <a:gd name="T1" fmla="*/ 1972108 h 43"/>
                  <a:gd name="T2" fmla="*/ 25285232 w 17"/>
                  <a:gd name="T3" fmla="*/ 26669719 h 43"/>
                  <a:gd name="T4" fmla="*/ 25285232 w 17"/>
                  <a:gd name="T5" fmla="*/ 39984893 h 43"/>
                  <a:gd name="T6" fmla="*/ 2191571 w 17"/>
                  <a:gd name="T7" fmla="*/ 38620868 h 43"/>
                  <a:gd name="T8" fmla="*/ 5528218 w 17"/>
                  <a:gd name="T9" fmla="*/ 15094424 h 43"/>
                  <a:gd name="T10" fmla="*/ 11413858 w 17"/>
                  <a:gd name="T11" fmla="*/ 0 h 43"/>
                  <a:gd name="T12" fmla="*/ 27063858 w 17"/>
                  <a:gd name="T13" fmla="*/ 197210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7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238830500 w 468"/>
                  <a:gd name="T1" fmla="*/ 950325370 h 1138"/>
                  <a:gd name="T2" fmla="*/ 238830500 w 468"/>
                  <a:gd name="T3" fmla="*/ 949752362 h 1138"/>
                  <a:gd name="T4" fmla="*/ 246704991 w 468"/>
                  <a:gd name="T5" fmla="*/ 765750347 h 1138"/>
                  <a:gd name="T6" fmla="*/ 234902967 w 468"/>
                  <a:gd name="T7" fmla="*/ 575045985 h 1138"/>
                  <a:gd name="T8" fmla="*/ 252310231 w 468"/>
                  <a:gd name="T9" fmla="*/ 291440366 h 1138"/>
                  <a:gd name="T10" fmla="*/ 260061400 w 468"/>
                  <a:gd name="T11" fmla="*/ 508502616 h 1138"/>
                  <a:gd name="T12" fmla="*/ 263993264 w 468"/>
                  <a:gd name="T13" fmla="*/ 621050172 h 1138"/>
                  <a:gd name="T14" fmla="*/ 260061400 w 468"/>
                  <a:gd name="T15" fmla="*/ 751609579 h 1138"/>
                  <a:gd name="T16" fmla="*/ 253874727 w 468"/>
                  <a:gd name="T17" fmla="*/ 866138122 h 1138"/>
                  <a:gd name="T18" fmla="*/ 234902967 w 468"/>
                  <a:gd name="T19" fmla="*/ 979559155 h 1138"/>
                  <a:gd name="T20" fmla="*/ 445673216 w 468"/>
                  <a:gd name="T21" fmla="*/ 974333092 h 1138"/>
                  <a:gd name="T22" fmla="*/ 430578315 w 468"/>
                  <a:gd name="T23" fmla="*/ 928866998 h 1138"/>
                  <a:gd name="T24" fmla="*/ 436014746 w 468"/>
                  <a:gd name="T25" fmla="*/ 754375966 h 1138"/>
                  <a:gd name="T26" fmla="*/ 442133382 w 468"/>
                  <a:gd name="T27" fmla="*/ 573305328 h 1138"/>
                  <a:gd name="T28" fmla="*/ 453639186 w 468"/>
                  <a:gd name="T29" fmla="*/ 503765907 h 1138"/>
                  <a:gd name="T30" fmla="*/ 466882015 w 468"/>
                  <a:gd name="T31" fmla="*/ 425192736 h 1138"/>
                  <a:gd name="T32" fmla="*/ 466882015 w 468"/>
                  <a:gd name="T33" fmla="*/ 32263935 h 1138"/>
                  <a:gd name="T34" fmla="*/ 456905562 w 468"/>
                  <a:gd name="T35" fmla="*/ 0 h 1138"/>
                  <a:gd name="T36" fmla="*/ 253874727 w 468"/>
                  <a:gd name="T37" fmla="*/ 37260855 h 1138"/>
                  <a:gd name="T38" fmla="*/ 44383542 w 468"/>
                  <a:gd name="T39" fmla="*/ 5205598 h 1138"/>
                  <a:gd name="T40" fmla="*/ 36373903 w 468"/>
                  <a:gd name="T41" fmla="*/ 34189543 h 1138"/>
                  <a:gd name="T42" fmla="*/ 40904449 w 468"/>
                  <a:gd name="T43" fmla="*/ 436831799 h 1138"/>
                  <a:gd name="T44" fmla="*/ 44830296 w 468"/>
                  <a:gd name="T45" fmla="*/ 505147925 h 1138"/>
                  <a:gd name="T46" fmla="*/ 62160632 w 468"/>
                  <a:gd name="T47" fmla="*/ 594014423 h 1138"/>
                  <a:gd name="T48" fmla="*/ 59484450 w 468"/>
                  <a:gd name="T49" fmla="*/ 705091330 h 1138"/>
                  <a:gd name="T50" fmla="*/ 59484450 w 468"/>
                  <a:gd name="T51" fmla="*/ 893583933 h 1138"/>
                  <a:gd name="T52" fmla="*/ 49001312 w 468"/>
                  <a:gd name="T53" fmla="*/ 989017221 h 1138"/>
                  <a:gd name="T54" fmla="*/ 251418253 w 468"/>
                  <a:gd name="T55" fmla="*/ 991100888 h 1138"/>
                  <a:gd name="T56" fmla="*/ 250350833 w 468"/>
                  <a:gd name="T57" fmla="*/ 990292518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8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87104637 w 86"/>
                  <a:gd name="T1" fmla="*/ 1972108 h 86"/>
                  <a:gd name="T2" fmla="*/ 86467677 w 86"/>
                  <a:gd name="T3" fmla="*/ 0 h 86"/>
                  <a:gd name="T4" fmla="*/ 101428114 w 86"/>
                  <a:gd name="T5" fmla="*/ 1972108 h 86"/>
                  <a:gd name="T6" fmla="*/ 84511617 w 86"/>
                  <a:gd name="T7" fmla="*/ 26995433 h 86"/>
                  <a:gd name="T8" fmla="*/ 51122354 w 86"/>
                  <a:gd name="T9" fmla="*/ 61607106 h 86"/>
                  <a:gd name="T10" fmla="*/ 0 w 86"/>
                  <a:gd name="T11" fmla="*/ 80619131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9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9722092 w 113"/>
                  <a:gd name="T1" fmla="*/ 0 h 60"/>
                  <a:gd name="T2" fmla="*/ 0 w 113"/>
                  <a:gd name="T3" fmla="*/ 2599658 h 60"/>
                  <a:gd name="T4" fmla="*/ 23853350 w 113"/>
                  <a:gd name="T5" fmla="*/ 23258127 h 60"/>
                  <a:gd name="T6" fmla="*/ 68211021 w 113"/>
                  <a:gd name="T7" fmla="*/ 41560187 h 60"/>
                  <a:gd name="T8" fmla="*/ 124345974 w 113"/>
                  <a:gd name="T9" fmla="*/ 4763098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0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11075521 h 56"/>
                  <a:gd name="T2" fmla="*/ 11318247 w 96"/>
                  <a:gd name="T3" fmla="*/ 11951313 h 56"/>
                  <a:gd name="T4" fmla="*/ 29017502 w 96"/>
                  <a:gd name="T5" fmla="*/ 11075521 h 56"/>
                  <a:gd name="T6" fmla="*/ 61116660 w 96"/>
                  <a:gd name="T7" fmla="*/ 8981010 h 56"/>
                  <a:gd name="T8" fmla="*/ 107231886 w 96"/>
                  <a:gd name="T9" fmla="*/ 0 h 56"/>
                  <a:gd name="T10" fmla="*/ 115660908 w 96"/>
                  <a:gd name="T11" fmla="*/ 27981712 h 56"/>
                  <a:gd name="T12" fmla="*/ 118540175 w 96"/>
                  <a:gd name="T13" fmla="*/ 4770954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1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19819370 w 13"/>
                  <a:gd name="T1" fmla="*/ 2018685 h 12"/>
                  <a:gd name="T2" fmla="*/ 17755221 w 13"/>
                  <a:gd name="T3" fmla="*/ 16688492 h 12"/>
                  <a:gd name="T4" fmla="*/ 19819370 w 13"/>
                  <a:gd name="T5" fmla="*/ 506073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2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27168295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3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4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5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1215486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6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70176370 w 52"/>
                  <a:gd name="T1" fmla="*/ 87281757 h 109"/>
                  <a:gd name="T2" fmla="*/ 14929466 w 52"/>
                  <a:gd name="T3" fmla="*/ 0 h 109"/>
                  <a:gd name="T4" fmla="*/ 65337354 w 52"/>
                  <a:gd name="T5" fmla="*/ 85701426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7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39072753 h 60"/>
                  <a:gd name="T2" fmla="*/ 24167231 w 70"/>
                  <a:gd name="T3" fmla="*/ 34481261 h 60"/>
                  <a:gd name="T4" fmla="*/ 48893919 w 70"/>
                  <a:gd name="T5" fmla="*/ 26031938 h 60"/>
                  <a:gd name="T6" fmla="*/ 85137096 w 70"/>
                  <a:gd name="T7" fmla="*/ 0 h 60"/>
                  <a:gd name="T8" fmla="*/ 69555934 w 70"/>
                  <a:gd name="T9" fmla="*/ 19825591 h 60"/>
                  <a:gd name="T10" fmla="*/ 44262867 w 70"/>
                  <a:gd name="T11" fmla="*/ 32613942 h 60"/>
                  <a:gd name="T12" fmla="*/ 18826723 w 70"/>
                  <a:gd name="T13" fmla="*/ 40349504 h 60"/>
                  <a:gd name="T14" fmla="*/ 1604941 w 70"/>
                  <a:gd name="T15" fmla="*/ 42026333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8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5104125 w 11"/>
                  <a:gd name="T1" fmla="*/ 0 h 38"/>
                  <a:gd name="T2" fmla="*/ 1010189 w 11"/>
                  <a:gd name="T3" fmla="*/ 32054666 h 38"/>
                  <a:gd name="T4" fmla="*/ 3728819 w 11"/>
                  <a:gd name="T5" fmla="*/ 14940266 h 38"/>
                  <a:gd name="T6" fmla="*/ 5762720 w 11"/>
                  <a:gd name="T7" fmla="*/ 1160111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9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15413562 w 12"/>
                  <a:gd name="T1" fmla="*/ 1524317 h 37"/>
                  <a:gd name="T2" fmla="*/ 8012824 w 12"/>
                  <a:gd name="T3" fmla="*/ 24338277 h 37"/>
                  <a:gd name="T4" fmla="*/ 6148346 w 12"/>
                  <a:gd name="T5" fmla="*/ 41770485 h 37"/>
                  <a:gd name="T6" fmla="*/ 12686971 w 12"/>
                  <a:gd name="T7" fmla="*/ 19134869 h 37"/>
                  <a:gd name="T8" fmla="*/ 15413562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0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5160339 w 9"/>
                  <a:gd name="T1" fmla="*/ 1218053 h 36"/>
                  <a:gd name="T2" fmla="*/ 1218053 w 9"/>
                  <a:gd name="T3" fmla="*/ 30905624 h 36"/>
                  <a:gd name="T4" fmla="*/ 5160339 w 9"/>
                  <a:gd name="T5" fmla="*/ 14564704 h 36"/>
                  <a:gd name="T6" fmla="*/ 8027194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1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8027194 w 9"/>
                  <a:gd name="T1" fmla="*/ 756189 h 17"/>
                  <a:gd name="T2" fmla="*/ 1218053 w 9"/>
                  <a:gd name="T3" fmla="*/ 3808598 h 17"/>
                  <a:gd name="T4" fmla="*/ 7131948 w 9"/>
                  <a:gd name="T5" fmla="*/ 6327793 h 17"/>
                  <a:gd name="T6" fmla="*/ 6019087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2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2668733 h 29"/>
                  <a:gd name="T2" fmla="*/ 8027194 w 9"/>
                  <a:gd name="T3" fmla="*/ 24009198 h 29"/>
                  <a:gd name="T4" fmla="*/ 1218053 w 9"/>
                  <a:gd name="T5" fmla="*/ 171985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3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4829142 h 34"/>
                  <a:gd name="T2" fmla="*/ 3808598 w 17"/>
                  <a:gd name="T3" fmla="*/ 20095611 h 34"/>
                  <a:gd name="T4" fmla="*/ 6327793 w 17"/>
                  <a:gd name="T5" fmla="*/ 32247543 h 34"/>
                  <a:gd name="T6" fmla="*/ 5203129 w 17"/>
                  <a:gd name="T7" fmla="*/ 16190407 h 34"/>
                  <a:gd name="T8" fmla="*/ 756189 w 17"/>
                  <a:gd name="T9" fmla="*/ 482914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4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1987358 h 34"/>
                  <a:gd name="T2" fmla="*/ 12175518 w 14"/>
                  <a:gd name="T3" fmla="*/ 32247543 h 34"/>
                  <a:gd name="T4" fmla="*/ 15379147 w 14"/>
                  <a:gd name="T5" fmla="*/ 31325511 h 34"/>
                  <a:gd name="T6" fmla="*/ 0 w 14"/>
                  <a:gd name="T7" fmla="*/ 309794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5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1377453 w 80"/>
                  <a:gd name="T1" fmla="*/ 7213053 h 17"/>
                  <a:gd name="T2" fmla="*/ 1377453 w 80"/>
                  <a:gd name="T3" fmla="*/ 7213053 h 17"/>
                  <a:gd name="T4" fmla="*/ 9090127 w 80"/>
                  <a:gd name="T5" fmla="*/ 7213053 h 17"/>
                  <a:gd name="T6" fmla="*/ 17695100 w 80"/>
                  <a:gd name="T7" fmla="*/ 6892435 h 17"/>
                  <a:gd name="T8" fmla="*/ 33868497 w 80"/>
                  <a:gd name="T9" fmla="*/ 5824915 h 17"/>
                  <a:gd name="T10" fmla="*/ 63633994 w 80"/>
                  <a:gd name="T11" fmla="*/ 2705225 h 17"/>
                  <a:gd name="T12" fmla="*/ 74227631 w 80"/>
                  <a:gd name="T13" fmla="*/ 756189 h 17"/>
                  <a:gd name="T14" fmla="*/ 79728050 w 80"/>
                  <a:gd name="T15" fmla="*/ 0 h 17"/>
                  <a:gd name="T16" fmla="*/ 79728050 w 80"/>
                  <a:gd name="T17" fmla="*/ 2016257 h 17"/>
                  <a:gd name="T18" fmla="*/ 70629016 w 80"/>
                  <a:gd name="T19" fmla="*/ 3808598 h 17"/>
                  <a:gd name="T20" fmla="*/ 57801753 w 80"/>
                  <a:gd name="T21" fmla="*/ 6327793 h 17"/>
                  <a:gd name="T22" fmla="*/ 47440330 w 80"/>
                  <a:gd name="T23" fmla="*/ 7213053 h 17"/>
                  <a:gd name="T24" fmla="*/ 36993122 w 80"/>
                  <a:gd name="T25" fmla="*/ 7957727 h 17"/>
                  <a:gd name="T26" fmla="*/ 16193658 w 80"/>
                  <a:gd name="T27" fmla="*/ 8908694 h 17"/>
                  <a:gd name="T28" fmla="*/ 5817681 w 80"/>
                  <a:gd name="T29" fmla="*/ 8908694 h 17"/>
                  <a:gd name="T30" fmla="*/ 1377453 w 80"/>
                  <a:gd name="T31" fmla="*/ 7213053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6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32274783 w 6"/>
                  <a:gd name="T1" fmla="*/ 143130 h 7"/>
                  <a:gd name="T2" fmla="*/ 13073403 w 6"/>
                  <a:gd name="T3" fmla="*/ 417287 h 7"/>
                  <a:gd name="T4" fmla="*/ 32274783 w 6"/>
                  <a:gd name="T5" fmla="*/ 14313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7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3822819 w 58"/>
                  <a:gd name="T1" fmla="*/ 0 h 49"/>
                  <a:gd name="T2" fmla="*/ 14764676 w 58"/>
                  <a:gd name="T3" fmla="*/ 13008233 h 49"/>
                  <a:gd name="T4" fmla="*/ 31247191 w 58"/>
                  <a:gd name="T5" fmla="*/ 24467119 h 49"/>
                  <a:gd name="T6" fmla="*/ 49025765 w 58"/>
                  <a:gd name="T7" fmla="*/ 32341130 h 49"/>
                  <a:gd name="T8" fmla="*/ 59523235 w 58"/>
                  <a:gd name="T9" fmla="*/ 36695683 h 49"/>
                  <a:gd name="T10" fmla="*/ 67171319 w 58"/>
                  <a:gd name="T11" fmla="*/ 39740360 h 49"/>
                  <a:gd name="T12" fmla="*/ 38615199 w 58"/>
                  <a:gd name="T13" fmla="*/ 31293442 h 49"/>
                  <a:gd name="T14" fmla="*/ 17921394 w 58"/>
                  <a:gd name="T15" fmla="*/ 18897360 h 49"/>
                  <a:gd name="T16" fmla="*/ 6692611 w 58"/>
                  <a:gd name="T17" fmla="*/ 8667676 h 49"/>
                  <a:gd name="T18" fmla="*/ 0 w 58"/>
                  <a:gd name="T19" fmla="*/ 1095658 h 49"/>
                  <a:gd name="T20" fmla="*/ 3822819 w 58"/>
                  <a:gd name="T21" fmla="*/ 1095658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8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7131948 w 9"/>
                  <a:gd name="T1" fmla="*/ 1586402 h 64"/>
                  <a:gd name="T2" fmla="*/ 3317361 w 9"/>
                  <a:gd name="T3" fmla="*/ 10669040 h 64"/>
                  <a:gd name="T4" fmla="*/ 2947387 w 9"/>
                  <a:gd name="T5" fmla="*/ 24033610 h 64"/>
                  <a:gd name="T6" fmla="*/ 5160339 w 9"/>
                  <a:gd name="T7" fmla="*/ 36970130 h 64"/>
                  <a:gd name="T8" fmla="*/ 5160339 w 9"/>
                  <a:gd name="T9" fmla="*/ 47929481 h 64"/>
                  <a:gd name="T10" fmla="*/ 2947387 w 9"/>
                  <a:gd name="T11" fmla="*/ 31449774 h 64"/>
                  <a:gd name="T12" fmla="*/ 0 w 9"/>
                  <a:gd name="T13" fmla="*/ 14830663 h 64"/>
                  <a:gd name="T14" fmla="*/ 8027194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9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68023775 w 119"/>
                  <a:gd name="T3" fmla="*/ 45326807 h 76"/>
                  <a:gd name="T4" fmla="*/ 144865193 w 119"/>
                  <a:gd name="T5" fmla="*/ 63634067 h 76"/>
                  <a:gd name="T6" fmla="*/ 0 w 119"/>
                  <a:gd name="T7" fmla="*/ 3149965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0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1979589 w 77"/>
                  <a:gd name="T1" fmla="*/ 30019609 h 64"/>
                  <a:gd name="T2" fmla="*/ 70566036 w 77"/>
                  <a:gd name="T3" fmla="*/ 0 h 64"/>
                  <a:gd name="T4" fmla="*/ 0 w 77"/>
                  <a:gd name="T5" fmla="*/ 34353099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1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55761159 w 92"/>
                  <a:gd name="T3" fmla="*/ 40933718 h 104"/>
                  <a:gd name="T4" fmla="*/ 98681693 w 92"/>
                  <a:gd name="T5" fmla="*/ 96270087 h 104"/>
                  <a:gd name="T6" fmla="*/ 40279796 w 92"/>
                  <a:gd name="T7" fmla="*/ 44675899 h 104"/>
                  <a:gd name="T8" fmla="*/ 2305683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2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64885644 w 66"/>
                  <a:gd name="T3" fmla="*/ 31908277 h 36"/>
                  <a:gd name="T4" fmla="*/ 5674958 w 66"/>
                  <a:gd name="T5" fmla="*/ 516033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3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6503516 w 52"/>
                  <a:gd name="T1" fmla="*/ 2892872 h 330"/>
                  <a:gd name="T2" fmla="*/ 34410996 w 52"/>
                  <a:gd name="T3" fmla="*/ 12149367 h 330"/>
                  <a:gd name="T4" fmla="*/ 46585466 w 52"/>
                  <a:gd name="T5" fmla="*/ 32483336 h 330"/>
                  <a:gd name="T6" fmla="*/ 40933718 w 52"/>
                  <a:gd name="T7" fmla="*/ 100777886 h 330"/>
                  <a:gd name="T8" fmla="*/ 31647389 w 52"/>
                  <a:gd name="T9" fmla="*/ 242207674 h 330"/>
                  <a:gd name="T10" fmla="*/ 29906719 w 52"/>
                  <a:gd name="T11" fmla="*/ 287029400 h 330"/>
                  <a:gd name="T12" fmla="*/ 26278436 w 52"/>
                  <a:gd name="T13" fmla="*/ 237316126 h 330"/>
                  <a:gd name="T14" fmla="*/ 28680824 w 52"/>
                  <a:gd name="T15" fmla="*/ 174637175 h 330"/>
                  <a:gd name="T16" fmla="*/ 23359601 w 52"/>
                  <a:gd name="T17" fmla="*/ 132296410 h 330"/>
                  <a:gd name="T18" fmla="*/ 26795867 w 52"/>
                  <a:gd name="T19" fmla="*/ 102211074 h 330"/>
                  <a:gd name="T20" fmla="*/ 17936614 w 52"/>
                  <a:gd name="T21" fmla="*/ 74834774 h 330"/>
                  <a:gd name="T22" fmla="*/ 13751504 w 52"/>
                  <a:gd name="T23" fmla="*/ 44278179 h 330"/>
                  <a:gd name="T24" fmla="*/ 7392258 w 52"/>
                  <a:gd name="T25" fmla="*/ 34603176 h 330"/>
                  <a:gd name="T26" fmla="*/ 7392258 w 52"/>
                  <a:gd name="T27" fmla="*/ 22089483 h 330"/>
                  <a:gd name="T28" fmla="*/ 0 w 52"/>
                  <a:gd name="T29" fmla="*/ 2892872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4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13610591 w 58"/>
                  <a:gd name="T1" fmla="*/ 8809413 h 141"/>
                  <a:gd name="T2" fmla="*/ 9971227 w 58"/>
                  <a:gd name="T3" fmla="*/ 71598281 h 141"/>
                  <a:gd name="T4" fmla="*/ 8771270 w 58"/>
                  <a:gd name="T5" fmla="*/ 104513170 h 141"/>
                  <a:gd name="T6" fmla="*/ 4141137 w 58"/>
                  <a:gd name="T7" fmla="*/ 137474702 h 141"/>
                  <a:gd name="T8" fmla="*/ 29670738 w 58"/>
                  <a:gd name="T9" fmla="*/ 47654378 h 141"/>
                  <a:gd name="T10" fmla="*/ 43161551 w 58"/>
                  <a:gd name="T11" fmla="*/ 5646033 h 141"/>
                  <a:gd name="T12" fmla="*/ 15472594 w 58"/>
                  <a:gd name="T13" fmla="*/ 12387532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5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20686064 w 65"/>
                  <a:gd name="T3" fmla="*/ 9966480 h 25"/>
                  <a:gd name="T4" fmla="*/ 39188741 w 65"/>
                  <a:gd name="T5" fmla="*/ 15547709 h 25"/>
                  <a:gd name="T6" fmla="*/ 75645383 w 65"/>
                  <a:gd name="T7" fmla="*/ 22871486 h 25"/>
                  <a:gd name="T8" fmla="*/ 67572097 w 65"/>
                  <a:gd name="T9" fmla="*/ 7691550 h 25"/>
                  <a:gd name="T10" fmla="*/ 45535400 w 65"/>
                  <a:gd name="T11" fmla="*/ 2026003 h 25"/>
                  <a:gd name="T12" fmla="*/ 18089107 w 65"/>
                  <a:gd name="T13" fmla="*/ 2026003 h 25"/>
                  <a:gd name="T14" fmla="*/ 2444256 w 65"/>
                  <a:gd name="T15" fmla="*/ 12987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6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1481325 w 76"/>
                  <a:gd name="T1" fmla="*/ 55406730 h 71"/>
                  <a:gd name="T2" fmla="*/ 17348221 w 76"/>
                  <a:gd name="T3" fmla="*/ 50992271 h 71"/>
                  <a:gd name="T4" fmla="*/ 34180927 w 76"/>
                  <a:gd name="T5" fmla="*/ 44478117 h 71"/>
                  <a:gd name="T6" fmla="*/ 54154628 w 76"/>
                  <a:gd name="T7" fmla="*/ 32243739 h 71"/>
                  <a:gd name="T8" fmla="*/ 71503586 w 76"/>
                  <a:gd name="T9" fmla="*/ 14653647 h 71"/>
                  <a:gd name="T10" fmla="*/ 81295609 w 76"/>
                  <a:gd name="T11" fmla="*/ 0 h 71"/>
                  <a:gd name="T12" fmla="*/ 68788687 w 76"/>
                  <a:gd name="T13" fmla="*/ 7651313 h 71"/>
                  <a:gd name="T14" fmla="*/ 48661788 w 76"/>
                  <a:gd name="T15" fmla="*/ 18365580 h 71"/>
                  <a:gd name="T16" fmla="*/ 29164940 w 76"/>
                  <a:gd name="T17" fmla="*/ 29705706 h 71"/>
                  <a:gd name="T18" fmla="*/ 13941744 w 76"/>
                  <a:gd name="T19" fmla="*/ 35762526 h 71"/>
                  <a:gd name="T20" fmla="*/ 0 w 76"/>
                  <a:gd name="T21" fmla="*/ 5540673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7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6746240 w 11"/>
                  <a:gd name="T1" fmla="*/ 0 h 44"/>
                  <a:gd name="T2" fmla="*/ 3728819 w 11"/>
                  <a:gd name="T3" fmla="*/ 11037942 h 44"/>
                  <a:gd name="T4" fmla="*/ 1561201 w 11"/>
                  <a:gd name="T5" fmla="*/ 20079314 h 44"/>
                  <a:gd name="T6" fmla="*/ 2412765 w 11"/>
                  <a:gd name="T7" fmla="*/ 31798500 h 44"/>
                  <a:gd name="T8" fmla="*/ 6746240 w 11"/>
                  <a:gd name="T9" fmla="*/ 11037942 h 44"/>
                  <a:gd name="T10" fmla="*/ 6746240 w 11"/>
                  <a:gd name="T11" fmla="*/ 1010189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8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28681511 w 13"/>
                  <a:gd name="T1" fmla="*/ 0 h 42"/>
                  <a:gd name="T2" fmla="*/ 14361852 w 13"/>
                  <a:gd name="T3" fmla="*/ 31038826 h 42"/>
                  <a:gd name="T4" fmla="*/ 28681511 w 13"/>
                  <a:gd name="T5" fmla="*/ 12287595 h 42"/>
                  <a:gd name="T6" fmla="*/ 28681511 w 13"/>
                  <a:gd name="T7" fmla="*/ 103557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9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466608 w 4"/>
                  <a:gd name="T1" fmla="*/ 0 h 42"/>
                  <a:gd name="T2" fmla="*/ 466608 w 4"/>
                  <a:gd name="T3" fmla="*/ 18826723 h 42"/>
                  <a:gd name="T4" fmla="*/ 0 w 4"/>
                  <a:gd name="T5" fmla="*/ 35539597 h 42"/>
                  <a:gd name="T6" fmla="*/ 0 w 4"/>
                  <a:gd name="T7" fmla="*/ 44927831 h 42"/>
                  <a:gd name="T8" fmla="*/ 699912 w 4"/>
                  <a:gd name="T9" fmla="*/ 48893919 h 42"/>
                  <a:gd name="T10" fmla="*/ 1049868 w 4"/>
                  <a:gd name="T11" fmla="*/ 36286769 h 42"/>
                  <a:gd name="T12" fmla="*/ 1049868 w 4"/>
                  <a:gd name="T13" fmla="*/ 19132957 h 42"/>
                  <a:gd name="T14" fmla="*/ 1049868 w 4"/>
                  <a:gd name="T15" fmla="*/ 8368987 h 42"/>
                  <a:gd name="T16" fmla="*/ 699912 w 4"/>
                  <a:gd name="T17" fmla="*/ 252205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0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5060731 w 12"/>
                  <a:gd name="T1" fmla="*/ 0 h 23"/>
                  <a:gd name="T2" fmla="*/ 9734881 w 12"/>
                  <a:gd name="T3" fmla="*/ 3875243 h 23"/>
                  <a:gd name="T4" fmla="*/ 12686971 w 12"/>
                  <a:gd name="T5" fmla="*/ 10899437 h 23"/>
                  <a:gd name="T6" fmla="*/ 9734881 w 12"/>
                  <a:gd name="T7" fmla="*/ 18437283 h 23"/>
                  <a:gd name="T8" fmla="*/ 0 w 12"/>
                  <a:gd name="T9" fmla="*/ 23259351 h 23"/>
                  <a:gd name="T10" fmla="*/ 16688492 w 12"/>
                  <a:gd name="T11" fmla="*/ 11779375 h 23"/>
                  <a:gd name="T12" fmla="*/ 12686971 w 12"/>
                  <a:gd name="T13" fmla="*/ 3875243 h 23"/>
                  <a:gd name="T14" fmla="*/ 2018685 w 12"/>
                  <a:gd name="T15" fmla="*/ 147307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1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4680619 w 11"/>
                  <a:gd name="T1" fmla="*/ 0 h 35"/>
                  <a:gd name="T2" fmla="*/ 33560049 w 11"/>
                  <a:gd name="T3" fmla="*/ 23091580 h 35"/>
                  <a:gd name="T4" fmla="*/ 41858350 w 11"/>
                  <a:gd name="T5" fmla="*/ 42268933 h 35"/>
                  <a:gd name="T6" fmla="*/ 17090630 w 11"/>
                  <a:gd name="T7" fmla="*/ 20666274 h 35"/>
                  <a:gd name="T8" fmla="*/ 0 w 11"/>
                  <a:gd name="T9" fmla="*/ 252205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2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2412765 w 11"/>
                  <a:gd name="T3" fmla="*/ 4890735 h 38"/>
                  <a:gd name="T4" fmla="*/ 5762720 w 11"/>
                  <a:gd name="T5" fmla="*/ 17771418 h 38"/>
                  <a:gd name="T6" fmla="*/ 7888193 w 11"/>
                  <a:gd name="T7" fmla="*/ 32054666 h 38"/>
                  <a:gd name="T8" fmla="*/ 2412765 w 11"/>
                  <a:gd name="T9" fmla="*/ 11789923 h 38"/>
                  <a:gd name="T10" fmla="*/ 1010189 w 11"/>
                  <a:gd name="T11" fmla="*/ 5732601 h 38"/>
                  <a:gd name="T12" fmla="*/ 0 w 11"/>
                  <a:gd name="T13" fmla="*/ 116011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3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2674565 w 10"/>
                  <a:gd name="T1" fmla="*/ 0 h 36"/>
                  <a:gd name="T2" fmla="*/ 17528029 w 10"/>
                  <a:gd name="T3" fmla="*/ 20512464 h 36"/>
                  <a:gd name="T4" fmla="*/ 18219835 w 10"/>
                  <a:gd name="T5" fmla="*/ 28443207 h 36"/>
                  <a:gd name="T6" fmla="*/ 21699298 w 10"/>
                  <a:gd name="T7" fmla="*/ 31908277 h 36"/>
                  <a:gd name="T8" fmla="*/ 6846886 w 10"/>
                  <a:gd name="T9" fmla="*/ 16125900 h 36"/>
                  <a:gd name="T10" fmla="*/ 2674565 w 10"/>
                  <a:gd name="T11" fmla="*/ 7131948 h 36"/>
                  <a:gd name="T12" fmla="*/ 0 w 10"/>
                  <a:gd name="T13" fmla="*/ 121805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4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1823229 w 12"/>
                  <a:gd name="T3" fmla="*/ 38335257 h 53"/>
                  <a:gd name="T4" fmla="*/ 2362203 w 12"/>
                  <a:gd name="T5" fmla="*/ 51758816 h 53"/>
                  <a:gd name="T6" fmla="*/ 2734844 w 12"/>
                  <a:gd name="T7" fmla="*/ 58043728 h 53"/>
                  <a:gd name="T8" fmla="*/ 3543305 w 12"/>
                  <a:gd name="T9" fmla="*/ 56815497 h 53"/>
                  <a:gd name="T10" fmla="*/ 2734844 w 12"/>
                  <a:gd name="T11" fmla="*/ 34712034 h 53"/>
                  <a:gd name="T12" fmla="*/ 1823229 w 12"/>
                  <a:gd name="T13" fmla="*/ 15112928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5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19769224 w 95"/>
                  <a:gd name="T1" fmla="*/ 11058765 h 515"/>
                  <a:gd name="T2" fmla="*/ 17775319 w 95"/>
                  <a:gd name="T3" fmla="*/ 8008286 h 515"/>
                  <a:gd name="T4" fmla="*/ 19769224 w 95"/>
                  <a:gd name="T5" fmla="*/ 82936890 h 515"/>
                  <a:gd name="T6" fmla="*/ 14616850 w 95"/>
                  <a:gd name="T7" fmla="*/ 145021033 h 515"/>
                  <a:gd name="T8" fmla="*/ 16347675 w 95"/>
                  <a:gd name="T9" fmla="*/ 197642812 h 515"/>
                  <a:gd name="T10" fmla="*/ 26103101 w 95"/>
                  <a:gd name="T11" fmla="*/ 251928747 h 515"/>
                  <a:gd name="T12" fmla="*/ 4237093 w 95"/>
                  <a:gd name="T13" fmla="*/ 380478655 h 515"/>
                  <a:gd name="T14" fmla="*/ 2415478 w 95"/>
                  <a:gd name="T15" fmla="*/ 426547256 h 515"/>
                  <a:gd name="T16" fmla="*/ 21941478 w 95"/>
                  <a:gd name="T17" fmla="*/ 448446620 h 515"/>
                  <a:gd name="T18" fmla="*/ 63073072 w 95"/>
                  <a:gd name="T19" fmla="*/ 454169730 h 515"/>
                  <a:gd name="T20" fmla="*/ 109038252 w 95"/>
                  <a:gd name="T21" fmla="*/ 447348267 h 515"/>
                  <a:gd name="T22" fmla="*/ 58229818 w 95"/>
                  <a:gd name="T23" fmla="*/ 426547256 h 515"/>
                  <a:gd name="T24" fmla="*/ 52704503 w 95"/>
                  <a:gd name="T25" fmla="*/ 387139440 h 515"/>
                  <a:gd name="T26" fmla="*/ 42422431 w 95"/>
                  <a:gd name="T27" fmla="*/ 370635325 h 515"/>
                  <a:gd name="T28" fmla="*/ 42422431 w 95"/>
                  <a:gd name="T29" fmla="*/ 347432400 h 515"/>
                  <a:gd name="T30" fmla="*/ 44891620 w 95"/>
                  <a:gd name="T31" fmla="*/ 285673941 h 515"/>
                  <a:gd name="T32" fmla="*/ 49060185 w 95"/>
                  <a:gd name="T33" fmla="*/ 218318073 h 515"/>
                  <a:gd name="T34" fmla="*/ 32019887 w 95"/>
                  <a:gd name="T35" fmla="*/ 165982436 h 515"/>
                  <a:gd name="T36" fmla="*/ 38626438 w 95"/>
                  <a:gd name="T37" fmla="*/ 122804169 h 515"/>
                  <a:gd name="T38" fmla="*/ 40940653 w 95"/>
                  <a:gd name="T39" fmla="*/ 70524540 h 515"/>
                  <a:gd name="T40" fmla="*/ 51658792 w 95"/>
                  <a:gd name="T41" fmla="*/ 35061629 h 515"/>
                  <a:gd name="T42" fmla="*/ 19769224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6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50014755 w 44"/>
                  <a:gd name="T1" fmla="*/ 0 h 147"/>
                  <a:gd name="T2" fmla="*/ 42217302 w 44"/>
                  <a:gd name="T3" fmla="*/ 55507584 h 147"/>
                  <a:gd name="T4" fmla="*/ 40792877 w 44"/>
                  <a:gd name="T5" fmla="*/ 78079751 h 147"/>
                  <a:gd name="T6" fmla="*/ 42217302 w 44"/>
                  <a:gd name="T7" fmla="*/ 91124041 h 147"/>
                  <a:gd name="T8" fmla="*/ 38116113 w 44"/>
                  <a:gd name="T9" fmla="*/ 117972857 h 147"/>
                  <a:gd name="T10" fmla="*/ 40792877 w 44"/>
                  <a:gd name="T11" fmla="*/ 129493978 h 147"/>
                  <a:gd name="T12" fmla="*/ 29600569 w 44"/>
                  <a:gd name="T13" fmla="*/ 133587396 h 147"/>
                  <a:gd name="T14" fmla="*/ 16251388 w 44"/>
                  <a:gd name="T15" fmla="*/ 135412587 h 147"/>
                  <a:gd name="T16" fmla="*/ 0 w 44"/>
                  <a:gd name="T17" fmla="*/ 135412587 h 147"/>
                  <a:gd name="T18" fmla="*/ 18178873 w 44"/>
                  <a:gd name="T19" fmla="*/ 118559625 h 147"/>
                  <a:gd name="T20" fmla="*/ 27794229 w 44"/>
                  <a:gd name="T21" fmla="*/ 93865366 h 147"/>
                  <a:gd name="T22" fmla="*/ 36062957 w 44"/>
                  <a:gd name="T23" fmla="*/ 46678067 h 147"/>
                  <a:gd name="T24" fmla="*/ 4822060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7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34962006 w 123"/>
                  <a:gd name="T3" fmla="*/ 25978016 h 79"/>
                  <a:gd name="T4" fmla="*/ 68782303 w 123"/>
                  <a:gd name="T5" fmla="*/ 40446784 h 79"/>
                  <a:gd name="T6" fmla="*/ 139139280 w 123"/>
                  <a:gd name="T7" fmla="*/ 47444770 h 79"/>
                  <a:gd name="T8" fmla="*/ 92065969 w 123"/>
                  <a:gd name="T9" fmla="*/ 68617780 h 79"/>
                  <a:gd name="T10" fmla="*/ 28957103 w 123"/>
                  <a:gd name="T11" fmla="*/ 60916592 h 79"/>
                  <a:gd name="T12" fmla="*/ 0 w 123"/>
                  <a:gd name="T13" fmla="*/ 5309704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8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1566302 w 79"/>
                  <a:gd name="T1" fmla="*/ 3111514 h 29"/>
                  <a:gd name="T2" fmla="*/ 55374126 w 79"/>
                  <a:gd name="T3" fmla="*/ 10468237 h 29"/>
                  <a:gd name="T4" fmla="*/ 92792132 w 79"/>
                  <a:gd name="T5" fmla="*/ 1108348 h 29"/>
                  <a:gd name="T6" fmla="*/ 39417282 w 79"/>
                  <a:gd name="T7" fmla="*/ 22846730 h 29"/>
                  <a:gd name="T8" fmla="*/ 11860146 w 79"/>
                  <a:gd name="T9" fmla="*/ 19527084 h 29"/>
                  <a:gd name="T10" fmla="*/ 1566302 w 79"/>
                  <a:gd name="T11" fmla="*/ 1046823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9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1979589 w 77"/>
                  <a:gd name="T1" fmla="*/ 0 h 68"/>
                  <a:gd name="T2" fmla="*/ 34794996 w 77"/>
                  <a:gd name="T3" fmla="*/ 43845910 h 68"/>
                  <a:gd name="T4" fmla="*/ 72411494 w 77"/>
                  <a:gd name="T5" fmla="*/ 62799630 h 68"/>
                  <a:gd name="T6" fmla="*/ 29054585 w 77"/>
                  <a:gd name="T7" fmla="*/ 26942488 h 68"/>
                  <a:gd name="T8" fmla="*/ 17185476 w 77"/>
                  <a:gd name="T9" fmla="*/ 10386299 h 68"/>
                  <a:gd name="T10" fmla="*/ 0 w 77"/>
                  <a:gd name="T11" fmla="*/ 3503579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0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39255708 w 41"/>
                  <a:gd name="T1" fmla="*/ 0 h 50"/>
                  <a:gd name="T2" fmla="*/ 34823257 w 41"/>
                  <a:gd name="T3" fmla="*/ 10853430 h 50"/>
                  <a:gd name="T4" fmla="*/ 21697146 w 41"/>
                  <a:gd name="T5" fmla="*/ 27520417 h 50"/>
                  <a:gd name="T6" fmla="*/ 8904517 w 41"/>
                  <a:gd name="T7" fmla="*/ 38625826 h 50"/>
                  <a:gd name="T8" fmla="*/ 0 w 41"/>
                  <a:gd name="T9" fmla="*/ 45552504 h 50"/>
                  <a:gd name="T10" fmla="*/ 22647939 w 41"/>
                  <a:gd name="T11" fmla="*/ 34734768 h 50"/>
                  <a:gd name="T12" fmla="*/ 35352880 w 41"/>
                  <a:gd name="T13" fmla="*/ 22265877 h 50"/>
                  <a:gd name="T14" fmla="*/ 40675714 w 41"/>
                  <a:gd name="T15" fmla="*/ 129872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1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85923341 w 88"/>
                  <a:gd name="T1" fmla="*/ 17520072 h 96"/>
                  <a:gd name="T2" fmla="*/ 67758058 w 88"/>
                  <a:gd name="T3" fmla="*/ 15558637 h 96"/>
                  <a:gd name="T4" fmla="*/ 40792877 w 88"/>
                  <a:gd name="T5" fmla="*/ 11689044 h 96"/>
                  <a:gd name="T6" fmla="*/ 0 w 88"/>
                  <a:gd name="T7" fmla="*/ 0 h 96"/>
                  <a:gd name="T8" fmla="*/ 65081299 w 88"/>
                  <a:gd name="T9" fmla="*/ 32531882 h 96"/>
                  <a:gd name="T10" fmla="*/ 84289203 w 88"/>
                  <a:gd name="T11" fmla="*/ 57136266 h 96"/>
                  <a:gd name="T12" fmla="*/ 96963539 w 88"/>
                  <a:gd name="T13" fmla="*/ 79598570 h 96"/>
                  <a:gd name="T14" fmla="*/ 85923341 w 88"/>
                  <a:gd name="T15" fmla="*/ 15558637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2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57024847 w 58"/>
                  <a:gd name="T1" fmla="*/ 0 h 142"/>
                  <a:gd name="T2" fmla="*/ 9410453 w 58"/>
                  <a:gd name="T3" fmla="*/ 37534021 h 142"/>
                  <a:gd name="T4" fmla="*/ 14764676 w 58"/>
                  <a:gd name="T5" fmla="*/ 128021649 h 142"/>
                  <a:gd name="T6" fmla="*/ 36565245 w 58"/>
                  <a:gd name="T7" fmla="*/ 50292041 h 142"/>
                  <a:gd name="T8" fmla="*/ 55457537 w 58"/>
                  <a:gd name="T9" fmla="*/ 72098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3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66340769 w 100"/>
                  <a:gd name="T1" fmla="*/ 23405699 h 476"/>
                  <a:gd name="T2" fmla="*/ 26311117 w 100"/>
                  <a:gd name="T3" fmla="*/ 90879935 h 476"/>
                  <a:gd name="T4" fmla="*/ 9556282 w 100"/>
                  <a:gd name="T5" fmla="*/ 121157445 h 476"/>
                  <a:gd name="T6" fmla="*/ 2469392 w 100"/>
                  <a:gd name="T7" fmla="*/ 166559284 h 476"/>
                  <a:gd name="T8" fmla="*/ 6798926 w 100"/>
                  <a:gd name="T9" fmla="*/ 259657327 h 476"/>
                  <a:gd name="T10" fmla="*/ 16758673 w 100"/>
                  <a:gd name="T11" fmla="*/ 339362738 h 476"/>
                  <a:gd name="T12" fmla="*/ 62181406 w 100"/>
                  <a:gd name="T13" fmla="*/ 392349976 h 476"/>
                  <a:gd name="T14" fmla="*/ 113748329 w 100"/>
                  <a:gd name="T15" fmla="*/ 350556208 h 476"/>
                  <a:gd name="T16" fmla="*/ 113748329 w 100"/>
                  <a:gd name="T17" fmla="*/ 241707871 h 476"/>
                  <a:gd name="T18" fmla="*/ 114709163 w 100"/>
                  <a:gd name="T19" fmla="*/ 146400548 h 476"/>
                  <a:gd name="T20" fmla="*/ 110013385 w 100"/>
                  <a:gd name="T21" fmla="*/ 90879935 h 476"/>
                  <a:gd name="T22" fmla="*/ 108369429 w 100"/>
                  <a:gd name="T23" fmla="*/ 40387815 h 476"/>
                  <a:gd name="T24" fmla="*/ 62227019 w 100"/>
                  <a:gd name="T25" fmla="*/ 24704763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4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54368504 w 118"/>
                  <a:gd name="T1" fmla="*/ 28066315 h 451"/>
                  <a:gd name="T2" fmla="*/ 22715115 w 118"/>
                  <a:gd name="T3" fmla="*/ 52334970 h 451"/>
                  <a:gd name="T4" fmla="*/ 14488560 w 118"/>
                  <a:gd name="T5" fmla="*/ 154612029 h 451"/>
                  <a:gd name="T6" fmla="*/ 1529596 w 118"/>
                  <a:gd name="T7" fmla="*/ 255373400 h 451"/>
                  <a:gd name="T8" fmla="*/ 18088392 w 118"/>
                  <a:gd name="T9" fmla="*/ 346830462 h 451"/>
                  <a:gd name="T10" fmla="*/ 77860172 w 118"/>
                  <a:gd name="T11" fmla="*/ 398413612 h 451"/>
                  <a:gd name="T12" fmla="*/ 100818505 w 118"/>
                  <a:gd name="T13" fmla="*/ 353311927 h 451"/>
                  <a:gd name="T14" fmla="*/ 109284572 w 118"/>
                  <a:gd name="T15" fmla="*/ 291576046 h 451"/>
                  <a:gd name="T16" fmla="*/ 115804257 w 118"/>
                  <a:gd name="T17" fmla="*/ 92243273 h 451"/>
                  <a:gd name="T18" fmla="*/ 91729320 w 118"/>
                  <a:gd name="T19" fmla="*/ 41844058 h 451"/>
                  <a:gd name="T20" fmla="*/ 53452155 w 118"/>
                  <a:gd name="T21" fmla="*/ 27362917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5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5881933 w 87"/>
                  <a:gd name="T1" fmla="*/ 0 h 266"/>
                  <a:gd name="T2" fmla="*/ 90132191 w 87"/>
                  <a:gd name="T3" fmla="*/ 21554437 h 266"/>
                  <a:gd name="T4" fmla="*/ 64798179 w 87"/>
                  <a:gd name="T5" fmla="*/ 50333692 h 266"/>
                  <a:gd name="T6" fmla="*/ 70195656 w 87"/>
                  <a:gd name="T7" fmla="*/ 92949034 h 266"/>
                  <a:gd name="T8" fmla="*/ 71584119 w 87"/>
                  <a:gd name="T9" fmla="*/ 170054511 h 266"/>
                  <a:gd name="T10" fmla="*/ 75342574 w 87"/>
                  <a:gd name="T11" fmla="*/ 240097932 h 266"/>
                  <a:gd name="T12" fmla="*/ 51752085 w 87"/>
                  <a:gd name="T13" fmla="*/ 154265821 h 266"/>
                  <a:gd name="T14" fmla="*/ 35123574 w 87"/>
                  <a:gd name="T15" fmla="*/ 87726444 h 266"/>
                  <a:gd name="T16" fmla="*/ 0 w 87"/>
                  <a:gd name="T17" fmla="*/ 81142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6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3432024 w 78"/>
                  <a:gd name="T1" fmla="*/ 0 h 231"/>
                  <a:gd name="T2" fmla="*/ 82292083 w 78"/>
                  <a:gd name="T3" fmla="*/ 23203447 h 231"/>
                  <a:gd name="T4" fmla="*/ 74792916 w 78"/>
                  <a:gd name="T5" fmla="*/ 47219012 h 231"/>
                  <a:gd name="T6" fmla="*/ 68798756 w 78"/>
                  <a:gd name="T7" fmla="*/ 94960068 h 231"/>
                  <a:gd name="T8" fmla="*/ 55839420 w 78"/>
                  <a:gd name="T9" fmla="*/ 199258322 h 231"/>
                  <a:gd name="T10" fmla="*/ 42924519 w 78"/>
                  <a:gd name="T11" fmla="*/ 130314770 h 231"/>
                  <a:gd name="T12" fmla="*/ 27443545 w 78"/>
                  <a:gd name="T13" fmla="*/ 74234244 h 231"/>
                  <a:gd name="T14" fmla="*/ 0 w 78"/>
                  <a:gd name="T15" fmla="*/ 5891132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7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15060181 w 128"/>
                  <a:gd name="T1" fmla="*/ 0 h 30"/>
                  <a:gd name="T2" fmla="*/ 81270071 w 128"/>
                  <a:gd name="T3" fmla="*/ 32069529 h 30"/>
                  <a:gd name="T4" fmla="*/ 121090988 w 128"/>
                  <a:gd name="T5" fmla="*/ 31068672 h 30"/>
                  <a:gd name="T6" fmla="*/ 152382736 w 128"/>
                  <a:gd name="T7" fmla="*/ 28843187 h 30"/>
                  <a:gd name="T8" fmla="*/ 56961619 w 128"/>
                  <a:gd name="T9" fmla="*/ 18892463 h 30"/>
                  <a:gd name="T10" fmla="*/ 16821382 w 128"/>
                  <a:gd name="T11" fmla="*/ 236658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8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41367904 h 40"/>
                  <a:gd name="T2" fmla="*/ 73185820 w 106"/>
                  <a:gd name="T3" fmla="*/ 36545401 h 40"/>
                  <a:gd name="T4" fmla="*/ 111828237 w 106"/>
                  <a:gd name="T5" fmla="*/ 4268357 h 40"/>
                  <a:gd name="T6" fmla="*/ 90898668 w 106"/>
                  <a:gd name="T7" fmla="*/ 14455170 h 40"/>
                  <a:gd name="T8" fmla="*/ 44682140 w 106"/>
                  <a:gd name="T9" fmla="*/ 37750206 h 40"/>
                  <a:gd name="T10" fmla="*/ 23166603 w 106"/>
                  <a:gd name="T11" fmla="*/ 43118945 h 40"/>
                  <a:gd name="T12" fmla="*/ 5726757 w 106"/>
                  <a:gd name="T13" fmla="*/ 41367904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9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10955018 h 5"/>
                  <a:gd name="T2" fmla="*/ 3543305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0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1823229 h 6"/>
                  <a:gd name="T2" fmla="*/ 17117171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1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3032963 h 10"/>
                  <a:gd name="T2" fmla="*/ 27168295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2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2362203 h 8"/>
                  <a:gd name="T2" fmla="*/ 8368987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3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8027194 h 9"/>
                  <a:gd name="T2" fmla="*/ 136306480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4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3543305 h 12"/>
                  <a:gd name="T2" fmla="*/ 136306480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5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8514960 w 15"/>
                  <a:gd name="T3" fmla="*/ 26565864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6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8320303 w 13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7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18553342 w 12"/>
                  <a:gd name="T3" fmla="*/ 10955018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8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3032963 w 10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9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8320303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0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699912 w 2"/>
                  <a:gd name="T1" fmla="*/ 0 h 12"/>
                  <a:gd name="T2" fmla="*/ 0 w 2"/>
                  <a:gd name="T3" fmla="*/ 1855334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1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2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3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699912 w 2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4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699912 w 2"/>
                  <a:gd name="T1" fmla="*/ 0 h 10"/>
                  <a:gd name="T2" fmla="*/ 0 w 2"/>
                  <a:gd name="T3" fmla="*/ 303296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5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10955018 w 5"/>
                  <a:gd name="T1" fmla="*/ 0 h 9"/>
                  <a:gd name="T2" fmla="*/ 0 w 5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6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25757525 w 2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7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8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7844042 h 3"/>
                  <a:gd name="T2" fmla="*/ 16125900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9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17117171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0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1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1215486 h 4"/>
                  <a:gd name="T2" fmla="*/ 1619365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2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1889169 w 19"/>
                  <a:gd name="T1" fmla="*/ 1218053 h 9"/>
                  <a:gd name="T2" fmla="*/ 0 w 19"/>
                  <a:gd name="T3" fmla="*/ 0 h 9"/>
                  <a:gd name="T4" fmla="*/ 26565864 w 19"/>
                  <a:gd name="T5" fmla="*/ 802719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3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1581962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4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699912 h 2"/>
                  <a:gd name="T2" fmla="*/ 25757525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5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6227919 h 7"/>
                  <a:gd name="T2" fmla="*/ 9937082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6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45815370 h 6"/>
                  <a:gd name="T2" fmla="*/ 8514960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01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Chaîne alimentaire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Environnement</a:t>
              </a:r>
            </a:p>
          </p:txBody>
        </p:sp>
      </p:grpSp>
      <p:sp>
        <p:nvSpPr>
          <p:cNvPr id="562" name="Rectangle 45"/>
          <p:cNvSpPr>
            <a:spLocks noChangeArrowheads="1"/>
          </p:cNvSpPr>
          <p:nvPr/>
        </p:nvSpPr>
        <p:spPr bwMode="auto">
          <a:xfrm>
            <a:off x="7554913" y="2689226"/>
            <a:ext cx="3403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8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X </a:t>
            </a:r>
            <a:r>
              <a:rPr lang="fr-FR" sz="117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4293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429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AD75F1E9-27DD-4980-8627-108EDCB07C7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6325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6326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6328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56331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2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3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6334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6381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2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3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4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5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6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7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8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9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0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1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2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3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4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5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6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7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8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9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0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1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2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3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4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5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6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7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8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9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0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1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2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3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4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5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6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7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8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9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0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1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2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3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4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5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6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7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8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9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0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1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2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3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4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5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6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7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8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9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0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1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2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3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4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5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6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7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8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9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0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1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2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3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4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5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6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7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8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9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0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1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2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3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4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5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6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7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8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9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0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1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2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3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4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5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6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7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8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9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0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1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2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3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4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5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6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7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8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9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0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1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2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3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4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5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6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7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8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9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0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1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2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3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4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5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6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7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8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9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0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1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2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3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4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5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6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7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8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9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0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1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2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3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4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5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6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7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8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9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0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1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2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3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4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5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6336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6376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6377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56378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9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337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56374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5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6338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634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637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4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637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4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4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636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636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635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636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5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35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636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6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635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5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9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6340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" name="Virage 1"/>
          <p:cNvSpPr/>
          <p:nvPr/>
        </p:nvSpPr>
        <p:spPr>
          <a:xfrm rot="10800000">
            <a:off x="7072313" y="4670426"/>
            <a:ext cx="1433512" cy="669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343" name="ZoneTexte 3"/>
          <p:cNvSpPr txBox="1">
            <a:spLocks noChangeArrowheads="1"/>
          </p:cNvSpPr>
          <p:nvPr/>
        </p:nvSpPr>
        <p:spPr bwMode="auto">
          <a:xfrm>
            <a:off x="7050088" y="5565776"/>
            <a:ext cx="1638300" cy="461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56344" name="ZoneTexte 567"/>
          <p:cNvSpPr txBox="1">
            <a:spLocks noChangeArrowheads="1"/>
          </p:cNvSpPr>
          <p:nvPr/>
        </p:nvSpPr>
        <p:spPr bwMode="auto">
          <a:xfrm>
            <a:off x="8816976" y="2989263"/>
            <a:ext cx="1947863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Défavorable</a:t>
            </a:r>
          </a:p>
        </p:txBody>
      </p:sp>
      <p:sp>
        <p:nvSpPr>
          <p:cNvPr id="56345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E2A2F5F-BBFD-465D-9C9C-68013393F8E6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6343651" y="6092826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2234407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2234407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51911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1160463" y="6092826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1903414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984376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3751263" y="1916114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38068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5254625" y="4454526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9455151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9455151" y="4741864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7537450" y="1714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480051" y="1479551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407276" y="873126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74072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9455151" y="1768476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9455151" y="831851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9455151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9147176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9201151" y="2039939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9221789" y="2378076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3689351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3722689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74072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9188451" y="4398964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9209089" y="4737101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95250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9209089" y="4443413"/>
            <a:ext cx="2163762" cy="1192214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5480051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BD62C6B-2341-45B1-BE83-793B5E8E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3" y="563561"/>
            <a:ext cx="2163762" cy="1841501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09F493D2-2301-4522-A88C-C4D94F7D23EC}"/>
              </a:ext>
            </a:extLst>
          </p:cNvPr>
          <p:cNvSpPr/>
          <p:nvPr/>
        </p:nvSpPr>
        <p:spPr bwMode="auto">
          <a:xfrm rot="5132869">
            <a:off x="11156954" y="3704082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Éclair 38">
            <a:extLst>
              <a:ext uri="{FF2B5EF4-FFF2-40B4-BE49-F238E27FC236}">
                <a16:creationId xmlns:a16="http://schemas.microsoft.com/office/drawing/2014/main" id="{9819D8D8-FB14-448C-B67F-FCDA98E2F505}"/>
              </a:ext>
            </a:extLst>
          </p:cNvPr>
          <p:cNvSpPr/>
          <p:nvPr/>
        </p:nvSpPr>
        <p:spPr bwMode="auto">
          <a:xfrm rot="5132869">
            <a:off x="11312526" y="-3184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70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271589" y="3141663"/>
            <a:ext cx="9344025" cy="889000"/>
          </a:xfrm>
          <a:prstGeom prst="rect">
            <a:avLst/>
          </a:prstGeom>
          <a:solidFill>
            <a:srgbClr val="FFD5B9"/>
          </a:solidFill>
          <a:ln w="381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327150" y="3300413"/>
            <a:ext cx="3073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Durée de traitement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281738" y="3313113"/>
            <a:ext cx="33448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Pression de sélection</a:t>
            </a:r>
          </a:p>
        </p:txBody>
      </p:sp>
      <p:sp>
        <p:nvSpPr>
          <p:cNvPr id="58373" name="AutoShape 6"/>
          <p:cNvSpPr>
            <a:spLocks noChangeArrowheads="1"/>
          </p:cNvSpPr>
          <p:nvPr/>
        </p:nvSpPr>
        <p:spPr bwMode="auto">
          <a:xfrm>
            <a:off x="5580064" y="3249613"/>
            <a:ext cx="669925" cy="622300"/>
          </a:xfrm>
          <a:prstGeom prst="rightArrow">
            <a:avLst>
              <a:gd name="adj1" fmla="val 50000"/>
              <a:gd name="adj2" fmla="val 26918"/>
            </a:avLst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4" name="AutoShape 7"/>
          <p:cNvSpPr>
            <a:spLocks noChangeArrowheads="1"/>
          </p:cNvSpPr>
          <p:nvPr/>
        </p:nvSpPr>
        <p:spPr bwMode="auto">
          <a:xfrm rot="-2820000">
            <a:off x="4695825" y="3411538"/>
            <a:ext cx="484188" cy="296862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 rot="-2820000">
            <a:off x="9894888" y="3411538"/>
            <a:ext cx="484188" cy="296863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83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51D873-B640-46A2-9A2F-374AFE0488B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2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8" y="1989139"/>
            <a:ext cx="9447212" cy="4192587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FF6600"/>
                </a:solidFill>
              </a:rPr>
              <a:t>Absence d’essais cliniques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  <a:r>
              <a:rPr lang="fr-FR" altLang="fr-FR" sz="2800"/>
              <a:t>en médecine vétérinaire qui valident les durées de traitements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 sz="2800">
              <a:solidFill>
                <a:srgbClr val="009999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009999"/>
                </a:solidFill>
              </a:rPr>
              <a:t>Durée de traitement = </a:t>
            </a:r>
            <a:r>
              <a:rPr lang="fr-FR" altLang="fr-FR" sz="2800">
                <a:solidFill>
                  <a:srgbClr val="FF6600"/>
                </a:solidFill>
              </a:rPr>
              <a:t>CHOIX SOUVENT EMPIRIQUE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la durée précise du traitement n’est pas confortée par une preuve solide »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pas suffisamment d’essais cliniques contrôlés »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	</a:t>
            </a:r>
            <a:r>
              <a:rPr lang="fr-FR" altLang="fr-FR" sz="1800"/>
              <a:t>d’après Organisation Mondiale de la Santé</a:t>
            </a:r>
            <a:r>
              <a:rPr lang="fr-FR" altLang="fr-FR"/>
              <a:t>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/>
          </a:p>
        </p:txBody>
      </p:sp>
      <p:sp>
        <p:nvSpPr>
          <p:cNvPr id="60419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0420" name="Freeform 7"/>
          <p:cNvSpPr>
            <a:spLocks noChangeArrowheads="1"/>
          </p:cNvSpPr>
          <p:nvPr/>
        </p:nvSpPr>
        <p:spPr bwMode="auto">
          <a:xfrm>
            <a:off x="10639425" y="3759201"/>
            <a:ext cx="469900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4D8E305-B478-4642-B3DC-9421B8A5B480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5173662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40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00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FLUOROQUINOLONE, BETA-LACTAMINE, MACROLIDE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00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	</a:t>
            </a:r>
            <a:r>
              <a:rPr lang="fr-FR" altLang="fr-FR" sz="2000">
                <a:solidFill>
                  <a:srgbClr val="FF6600"/>
                </a:solidFill>
              </a:rPr>
              <a:t>5 jours </a:t>
            </a:r>
            <a:r>
              <a:rPr lang="fr-FR" altLang="fr-FR" sz="2000"/>
              <a:t>de traitement 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  <a:r>
              <a:rPr lang="fr-FR" altLang="fr-FR" sz="2000">
                <a:solidFill>
                  <a:srgbClr val="009999"/>
                </a:solidFill>
              </a:rPr>
              <a:t>=</a:t>
            </a:r>
            <a:r>
              <a:rPr lang="fr-FR" altLang="fr-FR" sz="2000">
                <a:solidFill>
                  <a:srgbClr val="FF6600"/>
                </a:solidFill>
              </a:rPr>
              <a:t>  7-10 jours </a:t>
            </a:r>
            <a:r>
              <a:rPr lang="fr-FR" altLang="fr-FR" sz="2000"/>
              <a:t>de traitement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Falagas et al. JAC 2008:62 442-450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 (levofloxacine)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pneumonies </a:t>
            </a:r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60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Dunbar et al. CID 2003:37 752-760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775450" y="5514975"/>
            <a:ext cx="21605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500 mg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72221"/>
              </a:buClr>
              <a:buNone/>
            </a:pPr>
            <a:r>
              <a:rPr lang="fr-FR" altLang="fr-FR" sz="2000" b="0">
                <a:solidFill>
                  <a:srgbClr val="372221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10 jours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97100" y="5529263"/>
            <a:ext cx="4070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750 mg</a:t>
            </a:r>
          </a:p>
          <a:p>
            <a:pPr lvl="2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5 jours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78539" y="5621339"/>
            <a:ext cx="4222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>
                <a:solidFill>
                  <a:srgbClr val="009999"/>
                </a:solidFill>
              </a:rPr>
              <a:t>=</a:t>
            </a:r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955D191-50C0-4C1B-A598-33569758F64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3994150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2400" dirty="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dirty="0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  <a:r>
              <a:rPr lang="fr-FR" sz="2800" dirty="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AMOXICILLINE – AC CLAVULANIQUE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Après </a:t>
            </a:r>
            <a:r>
              <a:rPr lang="fr-FR" sz="2000" dirty="0" err="1"/>
              <a:t>ré-évaluation</a:t>
            </a:r>
            <a:r>
              <a:rPr lang="fr-FR" sz="2000" dirty="0"/>
              <a:t> à 3 jours : groupe placebo ou </a:t>
            </a:r>
            <a:r>
              <a:rPr lang="fr-FR" sz="2000" dirty="0" err="1"/>
              <a:t>amox-clav</a:t>
            </a:r>
            <a:r>
              <a:rPr lang="fr-FR" sz="2000" dirty="0"/>
              <a:t> 7 jours</a:t>
            </a:r>
          </a:p>
          <a:p>
            <a:pPr marL="885825" lvl="1" indent="-439738" eaLnBrk="1" hangingPunct="1"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50" dirty="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	</a:t>
            </a:r>
            <a:r>
              <a:rPr lang="fr-FR" sz="2000" dirty="0">
                <a:solidFill>
                  <a:srgbClr val="FF6600"/>
                </a:solidFill>
              </a:rPr>
              <a:t>3 jours </a:t>
            </a:r>
            <a:r>
              <a:rPr lang="fr-FR" sz="2000" dirty="0"/>
              <a:t>de traitement 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9999"/>
                </a:solidFill>
              </a:rPr>
              <a:t>=</a:t>
            </a:r>
            <a:r>
              <a:rPr lang="fr-FR" sz="2000" dirty="0">
                <a:solidFill>
                  <a:srgbClr val="FF6600"/>
                </a:solidFill>
              </a:rPr>
              <a:t>  10 jours </a:t>
            </a:r>
            <a:r>
              <a:rPr lang="fr-FR" sz="2000" dirty="0"/>
              <a:t>de traitement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1400" dirty="0" err="1"/>
              <a:t>Roede</a:t>
            </a:r>
            <a:r>
              <a:rPr lang="fr-FR" sz="1400" dirty="0"/>
              <a:t> et al. Clin </a:t>
            </a:r>
            <a:r>
              <a:rPr lang="fr-FR" sz="1400" dirty="0" err="1"/>
              <a:t>Microb</a:t>
            </a:r>
            <a:r>
              <a:rPr lang="fr-FR" sz="1400" dirty="0"/>
              <a:t> Infect 2007:13 284-290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600" dirty="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</p:txBody>
      </p:sp>
      <p:sp>
        <p:nvSpPr>
          <p:cNvPr id="64515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752600" y="4970463"/>
            <a:ext cx="606425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3-5 JOURS POUR DECISION 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752601" y="5640388"/>
            <a:ext cx="7756525" cy="101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LORS DE TRANSITIONS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Injectable / Voie orale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Sortie d’hospitalisation</a:t>
            </a:r>
          </a:p>
        </p:txBody>
      </p:sp>
      <p:sp>
        <p:nvSpPr>
          <p:cNvPr id="64518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468D902-88CB-4F91-A978-C86E3B6918E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9" y="1423988"/>
            <a:ext cx="9293225" cy="4341812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800" dirty="0">
                <a:solidFill>
                  <a:srgbClr val="FF6600"/>
                </a:solidFill>
              </a:rPr>
              <a:t>Impact de la durée du traitement sur l’émergence résistance : la flore commensale du </a:t>
            </a:r>
            <a:r>
              <a:rPr lang="fr-FR" sz="2800" dirty="0" err="1">
                <a:solidFill>
                  <a:srgbClr val="FF6600"/>
                </a:solidFill>
              </a:rPr>
              <a:t>rhynopharynx</a:t>
            </a:r>
            <a:endParaRPr lang="fr-FR" sz="2800" dirty="0">
              <a:solidFill>
                <a:srgbClr val="FF6600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400" u="sng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AMOXICILLINE : </a:t>
            </a:r>
            <a:r>
              <a:rPr lang="fr-FR" sz="2000" dirty="0">
                <a:solidFill>
                  <a:srgbClr val="FF6600"/>
                </a:solidFill>
              </a:rPr>
              <a:t>90 mg/kg</a:t>
            </a:r>
            <a:r>
              <a:rPr lang="fr-FR" sz="2000" dirty="0"/>
              <a:t> pendant </a:t>
            </a:r>
            <a:r>
              <a:rPr lang="fr-FR" sz="2000" dirty="0">
                <a:solidFill>
                  <a:srgbClr val="FF6600"/>
                </a:solidFill>
              </a:rPr>
              <a:t>5 j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9999"/>
                </a:solidFill>
              </a:rPr>
              <a:t>vs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6600"/>
                </a:solidFill>
              </a:rPr>
              <a:t>40 mg/kg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  <a:r>
              <a:rPr lang="fr-FR" sz="2000" dirty="0"/>
              <a:t>pendant </a:t>
            </a:r>
            <a:r>
              <a:rPr lang="fr-FR" sz="2000" dirty="0">
                <a:solidFill>
                  <a:srgbClr val="FF6600"/>
                </a:solidFill>
              </a:rPr>
              <a:t>10 j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moins fréquent</a:t>
            </a:r>
            <a:r>
              <a:rPr lang="fr-FR" sz="2000" dirty="0"/>
              <a:t> </a:t>
            </a:r>
            <a:endParaRPr lang="fr-FR" sz="1400" dirty="0">
              <a:solidFill>
                <a:srgbClr val="009999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600" dirty="0"/>
              <a:t>	</a:t>
            </a:r>
            <a:r>
              <a:rPr lang="fr-FR" sz="1600" dirty="0" err="1"/>
              <a:t>Schrag</a:t>
            </a:r>
            <a:r>
              <a:rPr lang="fr-FR" sz="1600" dirty="0"/>
              <a:t> et al. JAMA 2001:286 49-56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PENICILLINE : durée de traitement </a:t>
            </a:r>
            <a:r>
              <a:rPr lang="fr-FR" sz="2000" dirty="0">
                <a:solidFill>
                  <a:srgbClr val="FF6600"/>
                </a:solidFill>
              </a:rPr>
              <a:t>supérieure à 5 jours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plus fréquent</a:t>
            </a:r>
            <a:r>
              <a:rPr lang="fr-FR" sz="2000" dirty="0"/>
              <a:t> </a:t>
            </a:r>
            <a:endParaRPr lang="fr-FR" sz="1800" dirty="0">
              <a:solidFill>
                <a:srgbClr val="FF6600"/>
              </a:solidFill>
            </a:endParaRPr>
          </a:p>
          <a:p>
            <a:pPr marL="446087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800" dirty="0">
                <a:solidFill>
                  <a:srgbClr val="FF6600"/>
                </a:solidFill>
              </a:rPr>
              <a:t>	</a:t>
            </a:r>
            <a:r>
              <a:rPr lang="fr-FR" sz="1600" dirty="0"/>
              <a:t>Guillemot et al. JAMA 1998:279 365-370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1600" dirty="0"/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6564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EDCB1E-C85F-4830-866C-509328591DC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7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68613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68614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68616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68619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0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1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68622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68668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69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0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1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2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3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4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5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6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7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8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9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0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1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2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3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4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5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6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7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8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9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0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1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2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3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4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5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6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7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8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9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0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1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2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3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4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5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6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7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8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9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0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1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2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3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4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5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6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7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8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9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0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1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2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3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4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5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6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7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8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9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0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1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2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3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4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5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6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7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8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9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0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1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2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3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4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5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6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7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8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9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0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1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2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3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4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5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6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7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8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9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0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1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2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3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4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5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6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7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8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9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0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1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2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3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4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5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6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7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8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9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0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1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2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3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4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5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6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7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8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9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0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1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2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3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4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5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6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7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8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9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0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1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2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3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4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5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6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7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8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9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0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1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2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3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4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5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6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7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8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9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0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1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3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68624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68663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68664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68665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6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7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5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68661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2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68626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68633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68659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60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4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68657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8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35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36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68655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6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7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68653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4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8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68643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68651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2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4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5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646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68649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0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7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8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9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68641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2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40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7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en élevage : les flores bactériennes critiques</a:t>
            </a:r>
          </a:p>
        </p:txBody>
      </p:sp>
      <p:sp>
        <p:nvSpPr>
          <p:cNvPr id="564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8" name="ZoneTexte 567"/>
          <p:cNvSpPr txBox="1">
            <a:spLocks noChangeArrowheads="1"/>
          </p:cNvSpPr>
          <p:nvPr/>
        </p:nvSpPr>
        <p:spPr bwMode="auto">
          <a:xfrm>
            <a:off x="8816975" y="2989263"/>
            <a:ext cx="16383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215" name="Text Box 4"/>
          <p:cNvSpPr txBox="1">
            <a:spLocks noChangeArrowheads="1"/>
          </p:cNvSpPr>
          <p:nvPr/>
        </p:nvSpPr>
        <p:spPr bwMode="auto">
          <a:xfrm>
            <a:off x="7189788" y="4797426"/>
            <a:ext cx="290195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et pas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longtemps</a:t>
            </a:r>
          </a:p>
        </p:txBody>
      </p:sp>
      <p:sp>
        <p:nvSpPr>
          <p:cNvPr id="68632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A3480D1-24AE-4503-B061-F5BA68BF284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3" grpId="0" animBg="1"/>
      <p:bldP spid="568" grpId="0" animBg="1"/>
      <p:bldP spid="2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 flipV="1">
            <a:off x="1690688" y="2827338"/>
            <a:ext cx="0" cy="345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690688" y="628015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703389" y="4516439"/>
            <a:ext cx="7488237" cy="1728787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 rot="-5400000">
            <a:off x="55563" y="4208463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526339" y="644683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847850" y="5595938"/>
            <a:ext cx="3887788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30439" y="5667375"/>
            <a:ext cx="3127375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F8F8F8"/>
                </a:solidFill>
              </a:rPr>
              <a:t>Temps  “efficace” identique</a:t>
            </a:r>
            <a:endParaRPr lang="fr-FR" altLang="fr-FR" sz="1800" b="0">
              <a:solidFill>
                <a:srgbClr val="FFFF00"/>
              </a:solidFill>
            </a:endParaRPr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1703389" y="5307013"/>
            <a:ext cx="780097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480550" y="5372101"/>
            <a:ext cx="1233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Seuil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951538" y="530701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703388" y="4516438"/>
            <a:ext cx="4991100" cy="1947862"/>
            <a:chOff x="609" y="2800"/>
            <a:chExt cx="3144" cy="1227"/>
          </a:xfrm>
        </p:grpSpPr>
        <p:sp>
          <p:nvSpPr>
            <p:cNvPr id="70679" name="Line 14"/>
            <p:cNvSpPr>
              <a:spLocks noChangeShapeType="1"/>
            </p:cNvSpPr>
            <p:nvPr/>
          </p:nvSpPr>
          <p:spPr bwMode="auto">
            <a:xfrm rot="-1482038">
              <a:off x="3299" y="3029"/>
              <a:ext cx="454" cy="99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0" name="Freeform 15"/>
            <p:cNvSpPr>
              <a:spLocks/>
            </p:cNvSpPr>
            <p:nvPr/>
          </p:nvSpPr>
          <p:spPr bwMode="auto">
            <a:xfrm>
              <a:off x="609" y="2936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1" name="Freeform 16"/>
            <p:cNvSpPr>
              <a:spLocks/>
            </p:cNvSpPr>
            <p:nvPr/>
          </p:nvSpPr>
          <p:spPr bwMode="auto">
            <a:xfrm>
              <a:off x="1108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2" name="Freeform 17"/>
            <p:cNvSpPr>
              <a:spLocks/>
            </p:cNvSpPr>
            <p:nvPr/>
          </p:nvSpPr>
          <p:spPr bwMode="auto">
            <a:xfrm>
              <a:off x="1607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3" name="Freeform 18"/>
            <p:cNvSpPr>
              <a:spLocks/>
            </p:cNvSpPr>
            <p:nvPr/>
          </p:nvSpPr>
          <p:spPr bwMode="auto">
            <a:xfrm>
              <a:off x="2106" y="2845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4" name="Freeform 19"/>
            <p:cNvSpPr>
              <a:spLocks/>
            </p:cNvSpPr>
            <p:nvPr/>
          </p:nvSpPr>
          <p:spPr bwMode="auto">
            <a:xfrm>
              <a:off x="2605" y="280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808664" y="5164138"/>
            <a:ext cx="225425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  <p:sp>
        <p:nvSpPr>
          <p:cNvPr id="70670" name="Rectangle 41"/>
          <p:cNvSpPr>
            <a:spLocks noChangeArrowheads="1"/>
          </p:cNvSpPr>
          <p:nvPr/>
        </p:nvSpPr>
        <p:spPr bwMode="auto">
          <a:xfrm>
            <a:off x="1482726" y="241301"/>
            <a:ext cx="944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800" b="0">
                <a:solidFill>
                  <a:srgbClr val="0066FF"/>
                </a:solidFill>
                <a:latin typeface="Tahoma" panose="020B0604030504040204" pitchFamily="34" charset="0"/>
              </a:rPr>
              <a:t>Il faut questionner les formulations longue-action  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511425" y="6313488"/>
            <a:ext cx="2566988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F8F8F8"/>
                </a:solidFill>
              </a:rPr>
              <a:t>Inoculum pathogène</a:t>
            </a:r>
            <a:endParaRPr lang="en-US" altLang="fr-FR" sz="1800" b="0">
              <a:solidFill>
                <a:srgbClr val="FFFF00"/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024564" y="3544889"/>
            <a:ext cx="3811587" cy="1546225"/>
            <a:chOff x="5072063" y="3544888"/>
            <a:chExt cx="3812164" cy="1546225"/>
          </a:xfrm>
        </p:grpSpPr>
        <p:sp>
          <p:nvSpPr>
            <p:cNvPr id="70675" name="Line 21"/>
            <p:cNvSpPr>
              <a:spLocks noChangeShapeType="1"/>
            </p:cNvSpPr>
            <p:nvPr/>
          </p:nvSpPr>
          <p:spPr bwMode="auto">
            <a:xfrm>
              <a:off x="5072063" y="4875213"/>
              <a:ext cx="79375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6" name="Line 23"/>
            <p:cNvSpPr>
              <a:spLocks noChangeShapeType="1"/>
            </p:cNvSpPr>
            <p:nvPr/>
          </p:nvSpPr>
          <p:spPr bwMode="auto">
            <a:xfrm flipV="1">
              <a:off x="5072063" y="5091113"/>
              <a:ext cx="352901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7" name="Rectangle 8"/>
            <p:cNvSpPr>
              <a:spLocks noChangeArrowheads="1"/>
            </p:cNvSpPr>
            <p:nvPr/>
          </p:nvSpPr>
          <p:spPr bwMode="auto">
            <a:xfrm>
              <a:off x="5895326" y="3544888"/>
              <a:ext cx="2566987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Flores commensales</a:t>
              </a:r>
              <a:endParaRPr lang="en-US" altLang="fr-FR" sz="1800" b="0">
                <a:solidFill>
                  <a:srgbClr val="FFFF00"/>
                </a:solidFill>
              </a:endParaRPr>
            </a:p>
          </p:txBody>
        </p:sp>
        <p:sp>
          <p:nvSpPr>
            <p:cNvPr id="70678" name="Rectangle 8"/>
            <p:cNvSpPr>
              <a:spLocks noChangeArrowheads="1"/>
            </p:cNvSpPr>
            <p:nvPr/>
          </p:nvSpPr>
          <p:spPr bwMode="auto">
            <a:xfrm>
              <a:off x="5473412" y="4130675"/>
              <a:ext cx="3410815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F8F8F8"/>
                  </a:solidFill>
                </a:rPr>
                <a:t>Durée d’exposition différente</a:t>
              </a:r>
              <a:endParaRPr lang="fr-FR" altLang="fr-FR" sz="1800" b="0">
                <a:solidFill>
                  <a:srgbClr val="FFFF00"/>
                </a:solidFill>
              </a:endParaRPr>
            </a:p>
          </p:txBody>
        </p:sp>
      </p:grpSp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52539"/>
            <a:ext cx="5499100" cy="15319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67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1021DD03-FC0E-4F6A-BCD4-1F51A230D5CB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40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93701"/>
            <a:ext cx="8053388" cy="708025"/>
          </a:xfrm>
        </p:spPr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5614" y="1490663"/>
            <a:ext cx="8391525" cy="2252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vite et fort </a:t>
            </a:r>
            <a:r>
              <a:rPr lang="fr-FR" altLang="fr-FR" sz="2800" dirty="0"/>
              <a:t>pour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Éradiquer les bactéries</a:t>
            </a:r>
          </a:p>
          <a:p>
            <a:pPr lvl="1">
              <a:lnSpc>
                <a:spcPct val="80000"/>
              </a:lnSpc>
            </a:pP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Prévenir la sélection de résistances au site infectieux</a:t>
            </a:r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brièvement</a:t>
            </a:r>
            <a:r>
              <a:rPr lang="fr-FR" altLang="fr-FR" sz="2800" dirty="0">
                <a:solidFill>
                  <a:schemeClr val="accent1"/>
                </a:solidFill>
              </a:rPr>
              <a:t> </a:t>
            </a:r>
            <a:r>
              <a:rPr lang="fr-FR" altLang="fr-FR" sz="2800" dirty="0"/>
              <a:t>pour </a:t>
            </a:r>
          </a:p>
          <a:p>
            <a:pPr>
              <a:lnSpc>
                <a:spcPct val="80000"/>
              </a:lnSpc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Limiter la pression de sélection sur les flores commensales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120775" y="5019675"/>
            <a:ext cx="98361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leave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soon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possible 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cornerstone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2003 S3 (S21-S28)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489326" y="5924550"/>
            <a:ext cx="50577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stop early 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 Infectious Disease 2004</a:t>
            </a:r>
            <a:endParaRPr lang="fr-FR" altLang="fr-FR" sz="1600" b="0">
              <a:solidFill>
                <a:srgbClr val="C00000"/>
              </a:solidFill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27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E541410-CAE8-4629-81B0-7E6B2168528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Freeform 6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 rot="-5400000">
            <a:off x="927041" y="3623620"/>
            <a:ext cx="2441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8534400" y="5864226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Temps</a:t>
            </a:r>
          </a:p>
        </p:txBody>
      </p:sp>
      <p:grpSp>
        <p:nvGrpSpPr>
          <p:cNvPr id="9223" name="Group 39"/>
          <p:cNvGrpSpPr>
            <a:grpSpLocks/>
          </p:cNvGrpSpPr>
          <p:nvPr/>
        </p:nvGrpSpPr>
        <p:grpSpPr bwMode="auto">
          <a:xfrm>
            <a:off x="2968626" y="4697414"/>
            <a:ext cx="4297363" cy="731837"/>
            <a:chOff x="1270" y="2959"/>
            <a:chExt cx="2707" cy="461"/>
          </a:xfrm>
        </p:grpSpPr>
        <p:sp>
          <p:nvSpPr>
            <p:cNvPr id="9240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1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>
                  <a:solidFill>
                    <a:srgbClr val="F8F8F8"/>
                  </a:solidFill>
                </a:rPr>
                <a:t>Temps  &gt; CMI </a:t>
              </a:r>
              <a:r>
                <a:rPr lang="en-US" altLang="fr-FR" sz="1400">
                  <a:solidFill>
                    <a:srgbClr val="FFFF00"/>
                  </a:solidFill>
                </a:rPr>
                <a:t>( </a:t>
              </a:r>
              <a:r>
                <a:rPr lang="en-US" altLang="fr-FR" sz="1400" i="1">
                  <a:solidFill>
                    <a:srgbClr val="FFFF00"/>
                  </a:solidFill>
                </a:rPr>
                <a:t>f </a:t>
              </a:r>
              <a:r>
                <a:rPr lang="en-US" altLang="fr-FR" sz="1400">
                  <a:solidFill>
                    <a:srgbClr val="FFFF00"/>
                  </a:solidFill>
                </a:rPr>
                <a:t>T &gt; MIC )</a:t>
              </a:r>
            </a:p>
          </p:txBody>
        </p:sp>
      </p:grpSp>
      <p:grpSp>
        <p:nvGrpSpPr>
          <p:cNvPr id="9224" name="Group 28"/>
          <p:cNvGrpSpPr>
            <a:grpSpLocks/>
          </p:cNvGrpSpPr>
          <p:nvPr/>
        </p:nvGrpSpPr>
        <p:grpSpPr bwMode="auto">
          <a:xfrm>
            <a:off x="3843339" y="2800350"/>
            <a:ext cx="6453187" cy="1752600"/>
            <a:chOff x="1680" y="1632"/>
            <a:chExt cx="3613" cy="1104"/>
          </a:xfrm>
        </p:grpSpPr>
        <p:sp>
          <p:nvSpPr>
            <p:cNvPr id="9237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8" name="Text Box 30"/>
            <p:cNvSpPr txBox="1">
              <a:spLocks noChangeArrowheads="1"/>
            </p:cNvSpPr>
            <p:nvPr/>
          </p:nvSpPr>
          <p:spPr bwMode="auto">
            <a:xfrm>
              <a:off x="4582" y="2062"/>
              <a:ext cx="711" cy="330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 dirty="0">
                  <a:solidFill>
                    <a:srgbClr val="F8F8F8"/>
                  </a:solidFill>
                </a:rPr>
                <a:t>Pic / CMI</a:t>
              </a:r>
              <a:br>
                <a:rPr lang="en-US" altLang="fr-FR" sz="1400" dirty="0">
                  <a:solidFill>
                    <a:srgbClr val="F8F8F8"/>
                  </a:solidFill>
                </a:rPr>
              </a:br>
              <a:r>
                <a:rPr lang="en-US" altLang="fr-FR" sz="1400" dirty="0">
                  <a:solidFill>
                    <a:srgbClr val="F8F8F8"/>
                  </a:solidFill>
                </a:rPr>
                <a:t> </a:t>
              </a:r>
              <a:r>
                <a:rPr lang="en-US" altLang="fr-FR" sz="1400" i="1" dirty="0">
                  <a:solidFill>
                    <a:srgbClr val="FFFF00"/>
                  </a:solidFill>
                </a:rPr>
                <a:t>(</a:t>
              </a:r>
              <a:r>
                <a:rPr lang="en-US" altLang="fr-FR" sz="1400" i="1" dirty="0" err="1">
                  <a:solidFill>
                    <a:srgbClr val="FFFF00"/>
                  </a:solidFill>
                </a:rPr>
                <a:t>Cmax</a:t>
              </a:r>
              <a:r>
                <a:rPr lang="en-US" altLang="fr-FR" sz="1400" i="1" dirty="0">
                  <a:solidFill>
                    <a:srgbClr val="FFFF00"/>
                  </a:solidFill>
                </a:rPr>
                <a:t> /MIC)</a:t>
              </a:r>
            </a:p>
          </p:txBody>
        </p:sp>
        <p:sp>
          <p:nvSpPr>
            <p:cNvPr id="9239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3192464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Aire</a:t>
            </a:r>
            <a:r>
              <a:rPr lang="en-US" altLang="fr-FR" sz="1400" baseline="-25000">
                <a:solidFill>
                  <a:srgbClr val="F8F8F8"/>
                </a:solidFill>
              </a:rPr>
              <a:t>24h</a:t>
            </a:r>
            <a:r>
              <a:rPr lang="en-US" altLang="fr-FR" sz="1400">
                <a:solidFill>
                  <a:srgbClr val="F8F8F8"/>
                </a:solidFill>
              </a:rPr>
              <a:t> sous 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>
                <a:solidFill>
                  <a:srgbClr val="F8F8F8"/>
                </a:solidFill>
              </a:rPr>
              <a:t>la courbe / CMI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 i="1">
                <a:solidFill>
                  <a:srgbClr val="FFFF00"/>
                </a:solidFill>
              </a:rPr>
              <a:t>(AUC</a:t>
            </a:r>
            <a:r>
              <a:rPr lang="en-US" altLang="fr-FR" sz="1400" i="1" baseline="-25000">
                <a:solidFill>
                  <a:srgbClr val="FFFF00"/>
                </a:solidFill>
              </a:rPr>
              <a:t>24h </a:t>
            </a:r>
            <a:r>
              <a:rPr lang="en-US" altLang="fr-FR" sz="1400" i="1">
                <a:solidFill>
                  <a:srgbClr val="FFFF00"/>
                </a:solidFill>
              </a:rPr>
              <a:t>/ MIC)</a:t>
            </a:r>
          </a:p>
        </p:txBody>
      </p:sp>
      <p:grpSp>
        <p:nvGrpSpPr>
          <p:cNvPr id="9226" name="Group 40"/>
          <p:cNvGrpSpPr>
            <a:grpSpLocks/>
          </p:cNvGrpSpPr>
          <p:nvPr/>
        </p:nvGrpSpPr>
        <p:grpSpPr bwMode="auto">
          <a:xfrm>
            <a:off x="2698751" y="4403726"/>
            <a:ext cx="7980363" cy="1293813"/>
            <a:chOff x="1100" y="2774"/>
            <a:chExt cx="5027" cy="815"/>
          </a:xfrm>
        </p:grpSpPr>
        <p:sp>
          <p:nvSpPr>
            <p:cNvPr id="9233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5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8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CMI</a:t>
              </a:r>
            </a:p>
          </p:txBody>
        </p:sp>
      </p:grpSp>
      <p:pic>
        <p:nvPicPr>
          <p:cNvPr id="922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9230" name="Ellipse 4"/>
          <p:cNvSpPr>
            <a:spLocks noChangeArrowheads="1"/>
          </p:cNvSpPr>
          <p:nvPr/>
        </p:nvSpPr>
        <p:spPr bwMode="auto">
          <a:xfrm>
            <a:off x="9683750" y="1866900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8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92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80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4683126" y="3184526"/>
            <a:ext cx="225425" cy="258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5400000">
            <a:off x="952688" y="3623620"/>
            <a:ext cx="2390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534400" y="5864226"/>
            <a:ext cx="1036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2909889" y="4697413"/>
            <a:ext cx="17414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2967038" y="4948238"/>
            <a:ext cx="1560512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 dirty="0">
                <a:solidFill>
                  <a:srgbClr val="F8F8F8"/>
                </a:solidFill>
              </a:rPr>
              <a:t>Temps  &gt; CMI</a:t>
            </a:r>
            <a:endParaRPr lang="en-US" altLang="fr-FR" sz="1400" dirty="0">
              <a:solidFill>
                <a:srgbClr val="FFFF00"/>
              </a:solidFill>
            </a:endParaRP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7664450" y="2886076"/>
            <a:ext cx="0" cy="3286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7889876" y="2695576"/>
            <a:ext cx="931665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Pic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2720976" y="2809875"/>
            <a:ext cx="4943475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>
            <a:off x="2659064" y="3275013"/>
            <a:ext cx="78009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9729789" y="3317876"/>
            <a:ext cx="909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CMI</a:t>
            </a:r>
          </a:p>
        </p:txBody>
      </p:sp>
      <p:sp>
        <p:nvSpPr>
          <p:cNvPr id="11279" name="Text Box 23"/>
          <p:cNvSpPr txBox="1">
            <a:spLocks noChangeArrowheads="1"/>
          </p:cNvSpPr>
          <p:nvPr/>
        </p:nvSpPr>
        <p:spPr bwMode="auto">
          <a:xfrm>
            <a:off x="2936876" y="2301876"/>
            <a:ext cx="1295547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AUC</a:t>
            </a:r>
            <a:r>
              <a:rPr lang="en-US" altLang="fr-FR" sz="1400" baseline="-25000">
                <a:solidFill>
                  <a:srgbClr val="F8F8F8"/>
                </a:solidFill>
              </a:rPr>
              <a:t>24</a:t>
            </a:r>
            <a:r>
              <a:rPr lang="en-US" altLang="fr-FR" sz="1400">
                <a:solidFill>
                  <a:srgbClr val="F8F8F8"/>
                </a:solidFill>
              </a:rPr>
              <a:t>h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>
            <a:off x="4786314" y="3463925"/>
            <a:ext cx="22225" cy="2236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R</a:t>
            </a:r>
          </a:p>
        </p:txBody>
      </p:sp>
      <p:sp>
        <p:nvSpPr>
          <p:cNvPr id="11284" name="Ellipse 23"/>
          <p:cNvSpPr>
            <a:spLocks noChangeArrowheads="1"/>
          </p:cNvSpPr>
          <p:nvPr/>
        </p:nvSpPr>
        <p:spPr bwMode="auto">
          <a:xfrm>
            <a:off x="10471151" y="1889125"/>
            <a:ext cx="168275" cy="1730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285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112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718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239637" grpId="0"/>
      <p:bldP spid="11279" grpId="0" animBg="1"/>
      <p:bldP spid="112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flipH="1" flipV="1">
            <a:off x="4719638" y="2205038"/>
            <a:ext cx="4699000" cy="1295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479551" y="2205038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05413" y="1844675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7069139" y="2205038"/>
            <a:ext cx="2351087" cy="1295400"/>
          </a:xfrm>
          <a:custGeom>
            <a:avLst/>
            <a:gdLst>
              <a:gd name="T0" fmla="*/ 2147483646 w 448"/>
              <a:gd name="T1" fmla="*/ 2147483646 h 269"/>
              <a:gd name="T2" fmla="*/ 2147483646 w 448"/>
              <a:gd name="T3" fmla="*/ 2147483646 h 269"/>
              <a:gd name="T4" fmla="*/ 2147483646 w 448"/>
              <a:gd name="T5" fmla="*/ 2147483646 h 269"/>
              <a:gd name="T6" fmla="*/ 0 w 448"/>
              <a:gd name="T7" fmla="*/ 0 h 269"/>
              <a:gd name="T8" fmla="*/ 0 w 448"/>
              <a:gd name="T9" fmla="*/ 2147483646 h 269"/>
              <a:gd name="T10" fmla="*/ 2147483646 w 448"/>
              <a:gd name="T11" fmla="*/ 2147483646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8" h="269">
                <a:moveTo>
                  <a:pt x="448" y="269"/>
                </a:moveTo>
                <a:cubicBezTo>
                  <a:pt x="447" y="206"/>
                  <a:pt x="446" y="144"/>
                  <a:pt x="444" y="81"/>
                </a:cubicBezTo>
                <a:cubicBezTo>
                  <a:pt x="443" y="54"/>
                  <a:pt x="444" y="1"/>
                  <a:pt x="444" y="1"/>
                </a:cubicBezTo>
                <a:lnTo>
                  <a:pt x="0" y="0"/>
                </a:lnTo>
                <a:lnTo>
                  <a:pt x="0" y="136"/>
                </a:lnTo>
                <a:lnTo>
                  <a:pt x="448" y="26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878764" y="1844675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952500" y="92075"/>
            <a:ext cx="10287000" cy="552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fr-FR" altLang="fr-FR" sz="3000">
                <a:solidFill>
                  <a:srgbClr val="0066FF"/>
                </a:solidFill>
                <a:latin typeface="Tahoma" panose="020B0604030504040204" pitchFamily="34" charset="0"/>
              </a:rPr>
              <a:t>Une infection bactérienne évolue dans le temps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581775" y="11715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65326" y="1171575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Santé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99013" y="1989138"/>
            <a:ext cx="0" cy="3384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00151" y="5734050"/>
            <a:ext cx="9217025" cy="711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Contamination par la bactérie pathogène / Défenses immunitaires affaiblies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Croissance de l’inoculum initial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48114" y="901701"/>
            <a:ext cx="1743075" cy="9255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Déclenchement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5" name="AutoShape 2" descr="Résultat de recherche d'images pour &quot;image chien malade&quot;"/>
          <p:cNvSpPr>
            <a:spLocks noChangeAspect="1" noChangeArrowheads="1"/>
          </p:cNvSpPr>
          <p:nvPr/>
        </p:nvSpPr>
        <p:spPr bwMode="auto">
          <a:xfrm>
            <a:off x="9266238" y="425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13326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78300"/>
            <a:ext cx="19494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9" descr="swine-flu-government-manufactu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81300"/>
            <a:ext cx="155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02838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 flipH="1" flipV="1">
            <a:off x="5476875" y="2063750"/>
            <a:ext cx="5011738" cy="865188"/>
          </a:xfrm>
          <a:prstGeom prst="rtTriangle">
            <a:avLst/>
          </a:prstGeom>
          <a:gradFill rotWithShape="0">
            <a:gsLst>
              <a:gs pos="0">
                <a:srgbClr val="FF9900"/>
              </a:gs>
              <a:gs pos="100000">
                <a:srgbClr val="7546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551739" y="1195388"/>
            <a:ext cx="1387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  <a:latin typeface="Tahoma" panose="020B0604030504040204" pitchFamily="34" charset="0"/>
              </a:rPr>
              <a:t>Maladie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79764" y="4868863"/>
            <a:ext cx="2878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10800000" flipH="1" flipV="1">
            <a:off x="5059363" y="6210300"/>
            <a:ext cx="596900" cy="215900"/>
          </a:xfrm>
          <a:prstGeom prst="rightArrow">
            <a:avLst>
              <a:gd name="adj1" fmla="val 50000"/>
              <a:gd name="adj2" fmla="val 6913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10800000" flipH="1" flipV="1">
            <a:off x="8128000" y="6238875"/>
            <a:ext cx="647700" cy="287338"/>
          </a:xfrm>
          <a:prstGeom prst="rightArrow">
            <a:avLst>
              <a:gd name="adj1" fmla="val 50000"/>
              <a:gd name="adj2" fmla="val 56364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099550" y="4764089"/>
            <a:ext cx="1620838" cy="1800225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Forte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40475" y="6022975"/>
            <a:ext cx="1295400" cy="503238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092450" y="6524625"/>
            <a:ext cx="10541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33713" y="4975226"/>
            <a:ext cx="5135562" cy="525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Charge </a:t>
            </a:r>
            <a:r>
              <a:rPr lang="en-GB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bactérienne</a:t>
            </a: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(site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infectieux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26225" y="6088064"/>
            <a:ext cx="7699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Faible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359151" y="6016626"/>
            <a:ext cx="588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65288" y="3246439"/>
            <a:ext cx="8883650" cy="935037"/>
          </a:xfrm>
          <a:prstGeom prst="rect">
            <a:avLst/>
          </a:prstGeom>
          <a:solidFill>
            <a:srgbClr val="BBE0E3"/>
          </a:solidFill>
          <a:ln w="2556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822950" y="3305176"/>
            <a:ext cx="4692650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Traitement curatif</a:t>
            </a:r>
          </a:p>
        </p:txBody>
      </p:sp>
      <p:sp>
        <p:nvSpPr>
          <p:cNvPr id="15375" name="Rectangle 34"/>
          <p:cNvSpPr txBox="1">
            <a:spLocks noChangeArrowheads="1"/>
          </p:cNvSpPr>
          <p:nvPr/>
        </p:nvSpPr>
        <p:spPr bwMode="auto">
          <a:xfrm>
            <a:off x="944562" y="188913"/>
            <a:ext cx="10194926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Des charges bactériennes différentes selon le moment d’intervention au cours de l’infection</a:t>
            </a:r>
          </a:p>
        </p:txBody>
      </p:sp>
      <p:sp>
        <p:nvSpPr>
          <p:cNvPr id="15376" name="Text Box 4"/>
          <p:cNvSpPr txBox="1">
            <a:spLocks noChangeArrowheads="1"/>
          </p:cNvSpPr>
          <p:nvPr/>
        </p:nvSpPr>
        <p:spPr bwMode="auto">
          <a:xfrm>
            <a:off x="6226175" y="180181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5377" name="Text Box 6"/>
          <p:cNvSpPr txBox="1">
            <a:spLocks noChangeArrowheads="1"/>
          </p:cNvSpPr>
          <p:nvPr/>
        </p:nvSpPr>
        <p:spPr bwMode="auto">
          <a:xfrm>
            <a:off x="8899526" y="1801813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5378" name="Line 10"/>
          <p:cNvSpPr>
            <a:spLocks noChangeShapeType="1"/>
          </p:cNvSpPr>
          <p:nvPr/>
        </p:nvSpPr>
        <p:spPr bwMode="auto">
          <a:xfrm>
            <a:off x="8391525" y="2109788"/>
            <a:ext cx="25400" cy="1077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>
            <a:off x="5449888" y="2114551"/>
            <a:ext cx="25400" cy="1076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1712914" y="3309939"/>
            <a:ext cx="3736975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Prophylaxie</a:t>
            </a:r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3657601" y="3744914"/>
            <a:ext cx="4691063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Métaphylaxie</a:t>
            </a:r>
          </a:p>
        </p:txBody>
      </p:sp>
      <p:sp>
        <p:nvSpPr>
          <p:cNvPr id="153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197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 animBg="1"/>
      <p:bldP spid="6151" grpId="0" animBg="1"/>
      <p:bldP spid="15368" grpId="0" animBg="1"/>
      <p:bldP spid="15369" grpId="0" animBg="1"/>
      <p:bldP spid="6154" grpId="0" animBg="1"/>
      <p:bldP spid="6155" grpId="0"/>
      <p:bldP spid="6156" grpId="0"/>
      <p:bldP spid="15373" grpId="0" animBg="1"/>
      <p:bldP spid="15374" grpId="0" animBg="1"/>
      <p:bldP spid="15380" grpId="0" animBg="1"/>
      <p:bldP spid="153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17412" name="ZoneTexte 1"/>
          <p:cNvSpPr txBox="1">
            <a:spLocks noChangeArrowheads="1"/>
          </p:cNvSpPr>
          <p:nvPr/>
        </p:nvSpPr>
        <p:spPr bwMode="auto">
          <a:xfrm>
            <a:off x="1171576" y="4365625"/>
            <a:ext cx="97440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Les gros inoculums bactériens sont hétérogènes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8468F15-3B3E-440A-84E8-13A89F9C55F4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1741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Ellipse 9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7416" name="Ellipse 10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1952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59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19460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1947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1946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19475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6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19477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46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19472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3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19474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19465" name="Imag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Ellipse 74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67" name="Ellipse 75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31162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6115051" y="3575051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79" name="Ellipse 78"/>
          <p:cNvSpPr>
            <a:spLocks noChangeArrowheads="1"/>
          </p:cNvSpPr>
          <p:nvPr/>
        </p:nvSpPr>
        <p:spPr bwMode="auto">
          <a:xfrm>
            <a:off x="9683750" y="3706813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38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2328</Words>
  <Application>Microsoft Office PowerPoint</Application>
  <PresentationFormat>Grand écran</PresentationFormat>
  <Paragraphs>482</Paragraphs>
  <Slides>37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Tahoma</vt:lpstr>
      <vt:lpstr>Times</vt:lpstr>
      <vt:lpstr>Times New Roman</vt:lpstr>
      <vt:lpstr>Wingdings</vt:lpstr>
      <vt:lpstr>2_Thème Office</vt:lpstr>
      <vt:lpstr>Modèle par défaut</vt:lpstr>
      <vt:lpstr>Antibiothérapie raisonnée.  La prévention des résistances bactériennes </vt:lpstr>
      <vt:lpstr>Présentation PowerPoint</vt:lpstr>
      <vt:lpstr>Présentation PowerPoint</vt:lpstr>
      <vt:lpstr>Présentation PowerPoint</vt:lpstr>
      <vt:lpstr>Présentation PowerPoint</vt:lpstr>
      <vt:lpstr>Une infection bactérienne évolue dans le 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indices  d’efficacité : validation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Antibiothérapie raisonnée.  La prévention des résistances bactériennes </dc:title>
  <dc:creator>Alain BOUSQUET-MELOU</dc:creator>
  <cp:lastModifiedBy>Alain Bousquet-Melou</cp:lastModifiedBy>
  <cp:revision>16</cp:revision>
  <dcterms:created xsi:type="dcterms:W3CDTF">2021-08-18T15:18:55Z</dcterms:created>
  <dcterms:modified xsi:type="dcterms:W3CDTF">2026-02-16T15:48:53Z</dcterms:modified>
</cp:coreProperties>
</file>