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1" r:id="rId1"/>
    <p:sldMasterId id="2147483653" r:id="rId2"/>
    <p:sldMasterId id="2147485223" r:id="rId3"/>
    <p:sldMasterId id="2147485740" r:id="rId4"/>
    <p:sldMasterId id="2147485977" r:id="rId5"/>
    <p:sldMasterId id="2147485990" r:id="rId6"/>
  </p:sldMasterIdLst>
  <p:notesMasterIdLst>
    <p:notesMasterId r:id="rId23"/>
  </p:notesMasterIdLst>
  <p:handoutMasterIdLst>
    <p:handoutMasterId r:id="rId24"/>
  </p:handoutMasterIdLst>
  <p:sldIdLst>
    <p:sldId id="795" r:id="rId7"/>
    <p:sldId id="657" r:id="rId8"/>
    <p:sldId id="746" r:id="rId9"/>
    <p:sldId id="809" r:id="rId10"/>
    <p:sldId id="808" r:id="rId11"/>
    <p:sldId id="806" r:id="rId12"/>
    <p:sldId id="653" r:id="rId13"/>
    <p:sldId id="769" r:id="rId14"/>
    <p:sldId id="768" r:id="rId15"/>
    <p:sldId id="807" r:id="rId16"/>
    <p:sldId id="733" r:id="rId17"/>
    <p:sldId id="784" r:id="rId18"/>
    <p:sldId id="710" r:id="rId19"/>
    <p:sldId id="774" r:id="rId20"/>
    <p:sldId id="816" r:id="rId21"/>
    <p:sldId id="773" r:id="rId22"/>
  </p:sldIdLst>
  <p:sldSz cx="10287000" cy="6858000" type="35mm"/>
  <p:notesSz cx="6797675" cy="9926638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FE9B03"/>
    <a:srgbClr val="000000"/>
    <a:srgbClr val="0000CC"/>
    <a:srgbClr val="333399"/>
    <a:srgbClr val="990000"/>
    <a:srgbClr val="FF5008"/>
    <a:srgbClr val="FCF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493" autoAdjust="0"/>
  </p:normalViewPr>
  <p:slideViewPr>
    <p:cSldViewPr snapToGrid="0">
      <p:cViewPr varScale="1">
        <p:scale>
          <a:sx n="98" d="100"/>
          <a:sy n="98" d="100"/>
        </p:scale>
        <p:origin x="1088" y="64"/>
      </p:cViewPr>
      <p:guideLst>
        <p:guide orient="horz" pos="2160"/>
        <p:guide pos="32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-1920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88D87D-A277-47F0-AAD8-4D264708111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5A4848-8439-462D-B03A-C5A0927C6FE7}">
      <dgm:prSet phldrT="[Texte]" custT="1"/>
      <dgm:spPr>
        <a:xfrm>
          <a:off x="312535" y="258296"/>
          <a:ext cx="2454821" cy="1219897"/>
        </a:xfrm>
        <a:gradFill flip="none" rotWithShape="0">
          <a:gsLst>
            <a:gs pos="0">
              <a:srgbClr val="FF0000">
                <a:alpha val="82000"/>
              </a:srgbClr>
            </a:gs>
            <a:gs pos="50000">
              <a:srgbClr val="4F81BD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4F81BD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Microbiote</a:t>
          </a:r>
          <a:endParaRPr lang="en-US" sz="2000" b="1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200" b="1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Pathogènes</a:t>
          </a:r>
          <a:r>
            <a:rPr lang="en-US" sz="1200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200" b="1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zoonotiques</a:t>
          </a:r>
          <a:endParaRPr lang="en-US" sz="1200" b="1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600" b="1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Gènes</a:t>
          </a:r>
          <a:r>
            <a:rPr lang="en-US" sz="1600" b="1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 résistance</a:t>
          </a:r>
          <a:endParaRPr lang="en-US" sz="1100" b="1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1380EED-A32D-40F5-A301-58B480E4266C}" type="parTrans" cxnId="{F369555A-D2DD-4024-9E78-39148A75277E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2662A15-A106-4054-AB71-F20FA51F1CA4}" type="sibTrans" cxnId="{F369555A-D2DD-4024-9E78-39148A75277E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D5095DC-9E6E-4DE0-ACD2-0474143E0F60}">
      <dgm:prSet phldrT="[Texte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xfrm>
          <a:off x="3722536" y="2351085"/>
          <a:ext cx="2247121" cy="823022"/>
        </a:xfrm>
        <a:gradFill rotWithShape="0">
          <a:gsLst>
            <a:gs pos="0">
              <a:srgbClr val="C0504D">
                <a:lumMod val="75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en-US" sz="2000" b="1" dirty="0" err="1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Microbiote</a:t>
          </a:r>
          <a:endParaRPr lang="en-US" sz="2000" b="1" dirty="0">
            <a:solidFill>
              <a:srgbClr val="8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8BB30C1-DC5F-48E8-AB25-7A8E8938AFBF}" type="parTrans" cxnId="{B2DD4770-221A-49BD-941E-05A8A28D092C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D1AFEF-D391-402F-97F2-5B04CAFE3C46}" type="sibTrans" cxnId="{B2DD4770-221A-49BD-941E-05A8A28D092C}">
      <dgm:prSet/>
      <dgm:spPr/>
      <dgm:t>
        <a:bodyPr/>
        <a:lstStyle/>
        <a:p>
          <a:endParaRPr lang="en-US" sz="14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4718ACD-9EBF-4EC4-9D29-82AA3A667650}" type="pres">
      <dgm:prSet presAssocID="{A188D87D-A277-47F0-AAD8-4D264708111C}" presName="rootnode" presStyleCnt="0">
        <dgm:presLayoutVars>
          <dgm:chMax/>
          <dgm:chPref/>
          <dgm:dir/>
          <dgm:animLvl val="lvl"/>
        </dgm:presLayoutVars>
      </dgm:prSet>
      <dgm:spPr/>
    </dgm:pt>
    <dgm:pt modelId="{E434A35B-8B05-4355-AE2C-5C83F37FBB07}" type="pres">
      <dgm:prSet presAssocID="{175A4848-8439-462D-B03A-C5A0927C6FE7}" presName="composite" presStyleCnt="0"/>
      <dgm:spPr/>
    </dgm:pt>
    <dgm:pt modelId="{08A10E22-4602-4BCA-B4C0-4D166C0F2359}" type="pres">
      <dgm:prSet presAssocID="{175A4848-8439-462D-B03A-C5A0927C6FE7}" presName="bentUpArrow1" presStyleLbl="alignImgPlace1" presStyleIdx="0" presStyleCnt="1" custScaleX="142017" custLinFactNeighborX="-12057" custLinFactNeighborY="13912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xfrm rot="5400000">
          <a:off x="1169895" y="1490221"/>
          <a:ext cx="1389424" cy="22464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0">
          <a:gsLst>
            <a:gs pos="0">
              <a:srgbClr val="FF0000">
                <a:alpha val="82000"/>
              </a:srgbClr>
            </a:gs>
            <a:gs pos="50000">
              <a:srgbClr val="4F81BD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4F81BD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</dgm:pt>
    <dgm:pt modelId="{7A3D1CAB-27FA-4045-96D4-A92F3854DA0B}" type="pres">
      <dgm:prSet presAssocID="{175A4848-8439-462D-B03A-C5A0927C6FE7}" presName="ParentText" presStyleLbl="node1" presStyleIdx="0" presStyleCnt="2" custScaleX="104953" custScaleY="74511" custLinFactNeighborX="-25905" custLinFactNeighborY="2426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  <dgm:pt modelId="{5893A73D-15E9-4E42-943D-4CDDE3ADE385}" type="pres">
      <dgm:prSet presAssocID="{175A4848-8439-462D-B03A-C5A0927C6FE7}" presName="ChildText" presStyleLbl="revTx" presStyleIdx="0" presStyleCnt="1" custScaleX="153578">
        <dgm:presLayoutVars>
          <dgm:chMax val="0"/>
          <dgm:chPref val="0"/>
          <dgm:bulletEnabled val="1"/>
        </dgm:presLayoutVars>
      </dgm:prSet>
      <dgm:spPr>
        <a:xfrm>
          <a:off x="2859623" y="175332"/>
          <a:ext cx="2612585" cy="1323261"/>
        </a:xfrm>
        <a:prstGeom prst="rect">
          <a:avLst/>
        </a:prstGeom>
        <a:noFill/>
        <a:ln>
          <a:noFill/>
        </a:ln>
        <a:effectLst/>
      </dgm:spPr>
    </dgm:pt>
    <dgm:pt modelId="{F04ED321-4956-407B-97A2-EEF4E0F9F0A1}" type="pres">
      <dgm:prSet presAssocID="{52662A15-A106-4054-AB71-F20FA51F1CA4}" presName="sibTrans" presStyleCnt="0"/>
      <dgm:spPr/>
    </dgm:pt>
    <dgm:pt modelId="{02646A83-D6BC-4B2B-811D-B81A3BBB61A3}" type="pres">
      <dgm:prSet presAssocID="{ED5095DC-9E6E-4DE0-ACD2-0474143E0F60}" presName="composite" presStyleCnt="0"/>
      <dgm:spPr/>
    </dgm:pt>
    <dgm:pt modelId="{E81CC702-F1D8-48B2-B9C2-0225BDCF6710}" type="pres">
      <dgm:prSet presAssocID="{ED5095DC-9E6E-4DE0-ACD2-0474143E0F60}" presName="ParentText" presStyleLbl="node1" presStyleIdx="1" presStyleCnt="2" custScaleX="96073" custScaleY="50270" custLinFactNeighborX="26434" custLinFactNeighborY="29035">
        <dgm:presLayoutVars>
          <dgm:chMax val="1"/>
          <dgm:chPref val="1"/>
          <dgm:bulletEnabled val="1"/>
        </dgm:presLayoutVars>
      </dgm:prSet>
      <dgm:spPr>
        <a:prstGeom prst="roundRect">
          <a:avLst>
            <a:gd name="adj" fmla="val 16670"/>
          </a:avLst>
        </a:prstGeom>
      </dgm:spPr>
    </dgm:pt>
  </dgm:ptLst>
  <dgm:cxnLst>
    <dgm:cxn modelId="{C15EC76D-DEA7-4DCB-B2AA-F2B05DEF663E}" type="presOf" srcId="{A188D87D-A277-47F0-AAD8-4D264708111C}" destId="{64718ACD-9EBF-4EC4-9D29-82AA3A667650}" srcOrd="0" destOrd="0" presId="urn:microsoft.com/office/officeart/2005/8/layout/StepDownProcess"/>
    <dgm:cxn modelId="{B2DD4770-221A-49BD-941E-05A8A28D092C}" srcId="{A188D87D-A277-47F0-AAD8-4D264708111C}" destId="{ED5095DC-9E6E-4DE0-ACD2-0474143E0F60}" srcOrd="1" destOrd="0" parTransId="{48BB30C1-DC5F-48E8-AB25-7A8E8938AFBF}" sibTransId="{5AD1AFEF-D391-402F-97F2-5B04CAFE3C46}"/>
    <dgm:cxn modelId="{F369555A-D2DD-4024-9E78-39148A75277E}" srcId="{A188D87D-A277-47F0-AAD8-4D264708111C}" destId="{175A4848-8439-462D-B03A-C5A0927C6FE7}" srcOrd="0" destOrd="0" parTransId="{91380EED-A32D-40F5-A301-58B480E4266C}" sibTransId="{52662A15-A106-4054-AB71-F20FA51F1CA4}"/>
    <dgm:cxn modelId="{DACF68A1-DA9C-4A9C-A67B-E2B06F46F4E2}" type="presOf" srcId="{175A4848-8439-462D-B03A-C5A0927C6FE7}" destId="{7A3D1CAB-27FA-4045-96D4-A92F3854DA0B}" srcOrd="0" destOrd="0" presId="urn:microsoft.com/office/officeart/2005/8/layout/StepDownProcess"/>
    <dgm:cxn modelId="{C31ECAF3-B0FB-42D1-BD30-AC1BE375544F}" type="presOf" srcId="{ED5095DC-9E6E-4DE0-ACD2-0474143E0F60}" destId="{E81CC702-F1D8-48B2-B9C2-0225BDCF6710}" srcOrd="0" destOrd="0" presId="urn:microsoft.com/office/officeart/2005/8/layout/StepDownProcess"/>
    <dgm:cxn modelId="{C510D942-3D76-46A2-9D65-924552624FAE}" type="presParOf" srcId="{64718ACD-9EBF-4EC4-9D29-82AA3A667650}" destId="{E434A35B-8B05-4355-AE2C-5C83F37FBB07}" srcOrd="0" destOrd="0" presId="urn:microsoft.com/office/officeart/2005/8/layout/StepDownProcess"/>
    <dgm:cxn modelId="{A92E2B61-2EC5-4E93-98DA-38D42E83029A}" type="presParOf" srcId="{E434A35B-8B05-4355-AE2C-5C83F37FBB07}" destId="{08A10E22-4602-4BCA-B4C0-4D166C0F2359}" srcOrd="0" destOrd="0" presId="urn:microsoft.com/office/officeart/2005/8/layout/StepDownProcess"/>
    <dgm:cxn modelId="{2EAD9745-12F1-4765-A4E2-F789F163E7E0}" type="presParOf" srcId="{E434A35B-8B05-4355-AE2C-5C83F37FBB07}" destId="{7A3D1CAB-27FA-4045-96D4-A92F3854DA0B}" srcOrd="1" destOrd="0" presId="urn:microsoft.com/office/officeart/2005/8/layout/StepDownProcess"/>
    <dgm:cxn modelId="{1E400E2B-E37A-4A99-A220-93E25D9C23ED}" type="presParOf" srcId="{E434A35B-8B05-4355-AE2C-5C83F37FBB07}" destId="{5893A73D-15E9-4E42-943D-4CDDE3ADE385}" srcOrd="2" destOrd="0" presId="urn:microsoft.com/office/officeart/2005/8/layout/StepDownProcess"/>
    <dgm:cxn modelId="{78427B5E-85BE-4375-AD9F-5F77F5397752}" type="presParOf" srcId="{64718ACD-9EBF-4EC4-9D29-82AA3A667650}" destId="{F04ED321-4956-407B-97A2-EEF4E0F9F0A1}" srcOrd="1" destOrd="0" presId="urn:microsoft.com/office/officeart/2005/8/layout/StepDownProcess"/>
    <dgm:cxn modelId="{2EF04705-6A8E-494F-B196-46CCCF9599F5}" type="presParOf" srcId="{64718ACD-9EBF-4EC4-9D29-82AA3A667650}" destId="{02646A83-D6BC-4B2B-811D-B81A3BBB61A3}" srcOrd="2" destOrd="0" presId="urn:microsoft.com/office/officeart/2005/8/layout/StepDownProcess"/>
    <dgm:cxn modelId="{9D9B7EAC-D24A-4F4A-A54B-EB82AB30AAE4}" type="presParOf" srcId="{02646A83-D6BC-4B2B-811D-B81A3BBB61A3}" destId="{E81CC702-F1D8-48B2-B9C2-0225BDCF6710}" srcOrd="0" destOrd="0" presId="urn:microsoft.com/office/officeart/2005/8/layout/StepDownProcess"/>
  </dgm:cxnLst>
  <dgm:bg/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A10E22-4602-4BCA-B4C0-4D166C0F2359}">
      <dsp:nvSpPr>
        <dsp:cNvPr id="0" name=""/>
        <dsp:cNvSpPr/>
      </dsp:nvSpPr>
      <dsp:spPr>
        <a:xfrm rot="5400000">
          <a:off x="1169895" y="1490221"/>
          <a:ext cx="1389424" cy="22464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flip="none" rotWithShape="0">
          <a:gsLst>
            <a:gs pos="0">
              <a:srgbClr val="FF0000">
                <a:alpha val="82000"/>
              </a:srgbClr>
            </a:gs>
            <a:gs pos="50000">
              <a:srgbClr val="4F81BD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4F81BD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A3D1CAB-27FA-4045-96D4-A92F3854DA0B}">
      <dsp:nvSpPr>
        <dsp:cNvPr id="0" name=""/>
        <dsp:cNvSpPr/>
      </dsp:nvSpPr>
      <dsp:spPr>
        <a:xfrm>
          <a:off x="312535" y="258296"/>
          <a:ext cx="2454821" cy="1219897"/>
        </a:xfrm>
        <a:prstGeom prst="roundRect">
          <a:avLst>
            <a:gd name="adj" fmla="val 16670"/>
          </a:avLst>
        </a:prstGeom>
        <a:gradFill flip="none" rotWithShape="0">
          <a:gsLst>
            <a:gs pos="0">
              <a:srgbClr val="FF0000">
                <a:alpha val="82000"/>
              </a:srgbClr>
            </a:gs>
            <a:gs pos="50000">
              <a:srgbClr val="4F81BD">
                <a:hueOff val="0"/>
                <a:satOff val="0"/>
                <a:lumOff val="0"/>
                <a:shade val="67500"/>
                <a:satMod val="115000"/>
              </a:srgbClr>
            </a:gs>
            <a:gs pos="100000">
              <a:srgbClr val="4F81BD">
                <a:hueOff val="0"/>
                <a:satOff val="0"/>
                <a:lumOff val="0"/>
                <a:shade val="100000"/>
                <a:satMod val="115000"/>
              </a:srgbClr>
            </a:gs>
          </a:gsLst>
          <a:lin ang="16200000" scaled="1"/>
          <a:tileRect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Microbiote</a:t>
          </a:r>
          <a:endParaRPr lang="en-US" sz="2000" b="1" kern="1200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Pathogènes</a:t>
          </a:r>
          <a:r>
            <a:rPr lang="en-US" sz="1200" b="1" kern="1200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200" b="1" kern="1200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zoonotiques</a:t>
          </a:r>
          <a:endParaRPr lang="en-US" sz="1200" b="1" kern="1200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Gènes</a:t>
          </a:r>
          <a:r>
            <a:rPr lang="en-US" sz="1600" b="1" kern="1200" dirty="0">
              <a:solidFill>
                <a:sysClr val="window" lastClr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de résistance</a:t>
          </a:r>
          <a:endParaRPr lang="en-US" sz="1100" b="1" kern="1200" dirty="0">
            <a:solidFill>
              <a:sysClr val="window" lastClr="FFFFFF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2096" y="317857"/>
        <a:ext cx="2335699" cy="1100775"/>
      </dsp:txXfrm>
    </dsp:sp>
    <dsp:sp modelId="{5893A73D-15E9-4E42-943D-4CDDE3ADE385}">
      <dsp:nvSpPr>
        <dsp:cNvPr id="0" name=""/>
        <dsp:cNvSpPr/>
      </dsp:nvSpPr>
      <dsp:spPr>
        <a:xfrm>
          <a:off x="2859623" y="175332"/>
          <a:ext cx="2612585" cy="1323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CC702-F1D8-48B2-B9C2-0225BDCF6710}">
      <dsp:nvSpPr>
        <dsp:cNvPr id="0" name=""/>
        <dsp:cNvSpPr/>
      </dsp:nvSpPr>
      <dsp:spPr>
        <a:xfrm>
          <a:off x="3722536" y="2351085"/>
          <a:ext cx="2247121" cy="823022"/>
        </a:xfrm>
        <a:prstGeom prst="roundRect">
          <a:avLst>
            <a:gd name="adj" fmla="val 16670"/>
          </a:avLst>
        </a:prstGeom>
        <a:gradFill rotWithShape="0">
          <a:gsLst>
            <a:gs pos="0">
              <a:srgbClr val="C0504D">
                <a:lumMod val="75000"/>
              </a:srgb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  <a:ln w="9525" cap="flat" cmpd="sng" algn="ctr">
          <a:solidFill>
            <a:srgbClr val="C0504D">
              <a:shade val="95000"/>
              <a:satMod val="105000"/>
            </a:srgb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rgbClr val="8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Microbiote</a:t>
          </a:r>
          <a:endParaRPr lang="en-US" sz="2000" b="1" kern="1200" dirty="0">
            <a:solidFill>
              <a:srgbClr val="80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762720" y="2391269"/>
        <a:ext cx="2166753" cy="742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30750"/>
            <a:ext cx="4984750" cy="441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E9B0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12" tIns="44706" rIns="91012" bIns="44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Corps du texte</a:t>
            </a:r>
          </a:p>
          <a:p>
            <a:pPr lvl="1"/>
            <a:r>
              <a:rPr lang="fi-FI" noProof="0"/>
              <a:t>Deuxième niveau</a:t>
            </a:r>
          </a:p>
          <a:p>
            <a:pPr lvl="2"/>
            <a:r>
              <a:rPr lang="fi-FI" noProof="0"/>
              <a:t>Troisième niveau</a:t>
            </a:r>
          </a:p>
          <a:p>
            <a:pPr lvl="3"/>
            <a:r>
              <a:rPr lang="fi-FI" noProof="0"/>
              <a:t>Quatrième niveau</a:t>
            </a:r>
          </a:p>
          <a:p>
            <a:pPr lvl="4"/>
            <a:r>
              <a:rPr lang="fi-FI" noProof="0"/>
              <a:t>Cinquième niveau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5338" y="865188"/>
            <a:ext cx="5211762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762000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99F4F76-EC82-464D-9264-DF769D19F492}" type="slidenum">
              <a:rPr lang="en-GB" altLang="fr-FR" sz="1400"/>
              <a:pPr>
                <a:spcBef>
                  <a:spcPct val="0"/>
                </a:spcBef>
              </a:pPr>
              <a:t>2</a:t>
            </a:fld>
            <a:endParaRPr lang="en-GB" altLang="fr-FR" sz="14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30375" y="496888"/>
            <a:ext cx="3344863" cy="2230437"/>
          </a:xfrm>
          <a:ln/>
        </p:spPr>
      </p:sp>
      <p:sp>
        <p:nvSpPr>
          <p:cNvPr id="135171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1A6CA1-C4DE-4FA9-8EC4-5DBE797737A0}" type="slidenum">
              <a:rPr lang="en-GB" altLang="fr-FR" sz="1400"/>
              <a:pPr>
                <a:spcBef>
                  <a:spcPct val="0"/>
                </a:spcBef>
              </a:pPr>
              <a:t>3</a:t>
            </a:fld>
            <a:endParaRPr lang="en-GB" altLang="fr-FR" sz="14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0" y="865188"/>
            <a:ext cx="5211763" cy="3475037"/>
          </a:xfrm>
          <a:ln/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>
          <a:xfrm>
            <a:off x="906463" y="4730750"/>
            <a:ext cx="4984750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505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8013" y="744538"/>
            <a:ext cx="5584825" cy="3724275"/>
          </a:xfr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40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46" tIns="46223" rIns="92446" bIns="46223"/>
          <a:lstStyle>
            <a:lvl1pPr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0888" indent="-28733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411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7663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9625" indent="-230188">
              <a:lnSpc>
                <a:spcPct val="90000"/>
              </a:lnSpc>
              <a:spcBef>
                <a:spcPct val="4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8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40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12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8425" indent="-230188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3DD43B-844D-4805-B566-9B236398A6E0}" type="slidenum">
              <a:rPr lang="en-GB" altLang="fr-FR" sz="1400"/>
              <a:pPr>
                <a:spcBef>
                  <a:spcPct val="0"/>
                </a:spcBef>
              </a:pPr>
              <a:t>13</a:t>
            </a:fld>
            <a:endParaRPr lang="en-GB" altLang="fr-FR" sz="140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06425" y="744538"/>
            <a:ext cx="5588000" cy="3724275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4750" cy="4416425"/>
          </a:xfrm>
          <a:noFill/>
        </p:spPr>
        <p:txBody>
          <a:bodyPr wrap="none" anchor="ctr"/>
          <a:lstStyle/>
          <a:p>
            <a:endParaRPr lang="fr-FR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30375" y="496888"/>
            <a:ext cx="3344863" cy="2230437"/>
          </a:xfrm>
          <a:ln/>
        </p:spPr>
      </p:sp>
      <p:sp>
        <p:nvSpPr>
          <p:cNvPr id="131075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730375" y="496888"/>
            <a:ext cx="3344863" cy="2230437"/>
          </a:xfrm>
          <a:ln/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xfrm>
            <a:off x="227013" y="2813050"/>
            <a:ext cx="6343650" cy="66167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 algn="just" defTabSz="923925"/>
            <a:endParaRPr lang="fr-FR" altLang="fr-FR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6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9"/>
            <a:ext cx="874395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481B9-A251-4807-853D-34BC66F2997D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0010B-EBC7-4780-BC65-6290CBBBD78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320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98E1-DB4C-4DEA-BBBD-45479E5BEA55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EF9D-175A-4BB9-982E-7AD1F8BDC2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431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8077" y="274642"/>
            <a:ext cx="2314575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274642"/>
            <a:ext cx="6791325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406CF-85BF-4D07-858D-52BC38871D9D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87DA-1D0F-47FF-94CB-9C957FF624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2854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511495"/>
            <a:ext cx="8743950" cy="70788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FCC3B158-2920-46D0-AE0B-9FEECE8614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125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C939B6E3-EF86-455E-81A6-BCD3747470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4766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1"/>
            <a:ext cx="8743950" cy="70788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200DEE36-13F3-4E56-A021-EC686C8CF0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8668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2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C9C656AD-4FCD-4944-AAA6-E4DD914009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8368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2" y="492195"/>
            <a:ext cx="9258300" cy="707886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2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2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8773841C-A4CD-4A52-9D9C-9722F99B582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319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BB9E42EB-3E6C-44E8-AE87-2589C2CB24C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3936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E3CA6329-3B1C-4581-9A80-2B2EF95D26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9131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1034990"/>
            <a:ext cx="338455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7" y="27305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7F3A7C3E-A121-488B-9169-54C6A45B056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066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8985-B3BC-4FDF-B0E2-00BDE7F5CC42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30D9C-7B6D-4CAF-9DDB-720082ED2F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7298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967228"/>
            <a:ext cx="61722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4EDB564E-30F0-4F18-BD1D-EBE227AC91E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39740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679B813E-2C4E-4FFD-A9FE-573A898BBF7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362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945284" y="482604"/>
            <a:ext cx="1340161" cy="564356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352" y="482604"/>
            <a:ext cx="6791325" cy="564356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9389D74E-47E4-4C8B-B841-A8961A3612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61733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491401"/>
            <a:ext cx="9255284" cy="707886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>
          <a:xfrm>
            <a:off x="514350" y="6245225"/>
            <a:ext cx="23987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1"/>
          </p:nvPr>
        </p:nvSpPr>
        <p:spPr>
          <a:xfrm>
            <a:off x="7370763" y="6245225"/>
            <a:ext cx="2398712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900D-DD22-4E87-9A88-F1A3C24D870F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28615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BacTouB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14350" y="1124744"/>
            <a:ext cx="9258300" cy="436910"/>
          </a:xfrm>
          <a:prstGeom prst="rect">
            <a:avLst/>
          </a:prstGeom>
        </p:spPr>
        <p:txBody>
          <a:bodyPr lIns="91440" rIns="91440" rtlCol="0">
            <a:normAutofit/>
          </a:bodyPr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07219" y="2132856"/>
            <a:ext cx="9152930" cy="439176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77462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406" y="2130432"/>
            <a:ext cx="8744188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2812" y="3886200"/>
            <a:ext cx="7201376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9BE9F482-E135-4716-8DC1-4EA85F922F88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4261807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A186F894-C61A-477A-8502-CA332E8F3DDD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664249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675" y="4406907"/>
            <a:ext cx="874418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675" y="2906713"/>
            <a:ext cx="8744188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EDBC3F8B-CDFD-48AC-B53B-633EC835BFD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70273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274" y="1600201"/>
            <a:ext cx="4550661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7311" y="1600201"/>
            <a:ext cx="4552247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7FA06460-A762-44EA-A1A6-9F0FB5A3034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8543067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274638"/>
            <a:ext cx="925845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271" y="1535113"/>
            <a:ext cx="45458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271" y="2174875"/>
            <a:ext cx="45458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5243" y="1535113"/>
            <a:ext cx="454748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5243" y="2174875"/>
            <a:ext cx="45474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80D91308-66AA-4BDB-9028-59C1A14B1FE4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62929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4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C592-A792-4062-A7E4-886295CD6F7F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07BFC-3637-45B8-BC3E-8D4A43C6A87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96764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4DA57785-C8E1-4DB0-B8D7-F43CCC1AF46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8765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1554D340-F0FC-4752-9D86-709925C591A3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412540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0" y="273050"/>
            <a:ext cx="33840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108" y="273052"/>
            <a:ext cx="57506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270" y="1435102"/>
            <a:ext cx="338402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9EAC7F1E-414B-40C4-9896-70442761520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177660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817" y="4800600"/>
            <a:ext cx="61728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5817" y="612775"/>
            <a:ext cx="61728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5817" y="5367338"/>
            <a:ext cx="61728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70FB012B-FD45-4619-B3B4-C064A20213EA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839561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0F96838C-9934-4528-B920-0EF6C90F8C6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9375305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456927" y="128588"/>
            <a:ext cx="2312631" cy="599598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14274" y="128588"/>
            <a:ext cx="6790277" cy="599598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8629C7CE-B028-45B2-8975-5E67EA0365C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792713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128588"/>
            <a:ext cx="9255284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C395E2CD-E56D-4CF9-9EA3-CCD766A07DB1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0101562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re et texte sur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271" y="128588"/>
            <a:ext cx="9255284" cy="143351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14271" y="1600200"/>
            <a:ext cx="9255284" cy="21859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271" y="3938595"/>
            <a:ext cx="9255284" cy="21859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914400" eaLnBrk="0" hangingPunct="0">
              <a:buClrTx/>
              <a:buSzTx/>
              <a:defRPr b="1"/>
            </a:lvl1pPr>
          </a:lstStyle>
          <a:p>
            <a:pPr>
              <a:defRPr/>
            </a:pPr>
            <a:fld id="{A064D798-F500-40A9-B6E4-EE0B52665285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566064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79177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4629150"/>
            <a:ext cx="2471737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2" y="1600204"/>
            <a:ext cx="4552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D1E99-D313-4CA9-81CF-FBF888260610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4ED39-4188-4E1E-9348-100E3A3C559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71700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logo-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50813"/>
            <a:ext cx="21272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Bandeau-logos-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686300"/>
            <a:ext cx="46069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4981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_transparen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2474913"/>
            <a:ext cx="2336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logo-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4678363"/>
            <a:ext cx="252888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6" y="1527832"/>
            <a:ext cx="4443023" cy="1336817"/>
          </a:xfrm>
        </p:spPr>
        <p:txBody>
          <a:bodyPr>
            <a:normAutofit/>
          </a:bodyPr>
          <a:lstStyle>
            <a:lvl1pPr>
              <a:defRPr sz="3417"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71526" y="3163087"/>
            <a:ext cx="4443023" cy="1101436"/>
          </a:xfrm>
        </p:spPr>
        <p:txBody>
          <a:bodyPr>
            <a:normAutofit/>
          </a:bodyPr>
          <a:lstStyle>
            <a:lvl1pPr marL="0" indent="0" algn="ctr">
              <a:buNone/>
              <a:defRPr sz="2278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34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8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02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3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7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04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72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218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bg>
      <p:bgPr>
        <a:solidFill>
          <a:srgbClr val="F8AA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5473700"/>
            <a:ext cx="15636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4997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-têt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0"/>
            <a:ext cx="367665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543401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969907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-têt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-146050"/>
            <a:ext cx="2573338" cy="700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1163"/>
            <a:ext cx="15652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02678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-tête de section">
    <p:bg>
      <p:bgPr>
        <a:solidFill>
          <a:srgbClr val="40B1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38" y="539115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86111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-tête de section">
    <p:bg>
      <p:bgPr>
        <a:solidFill>
          <a:srgbClr val="6A7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2519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0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188" y="527208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51628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-tête de sec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an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anc-transpar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_blan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50" y="5373688"/>
            <a:ext cx="15652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44246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jau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jaun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5608638"/>
            <a:ext cx="1563687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43324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rou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roug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546735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9823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2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2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6426-5A19-4F85-B953-2BC6B236B263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ADE0C-17F4-4D28-B85F-F47F54F9221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1125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ordeaux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ordeaux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0" y="550703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8485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turquoi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turquoise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56007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850334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gris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gri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75" y="5307013"/>
            <a:ext cx="156368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1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051483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6" descr="ENVT_ppt_triangle-bleu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2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ENVT_ppt_T_bleu-transparen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225" y="0"/>
            <a:ext cx="3660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5575300"/>
            <a:ext cx="1563687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13724" y="2920531"/>
            <a:ext cx="3066528" cy="1303396"/>
          </a:xfrm>
        </p:spPr>
        <p:txBody>
          <a:bodyPr anchor="t">
            <a:normAutofit/>
          </a:bodyPr>
          <a:lstStyle>
            <a:lvl1pPr algn="l">
              <a:defRPr sz="3417" b="1" cap="all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089702" y="2995792"/>
            <a:ext cx="1169964" cy="874655"/>
          </a:xfrm>
        </p:spPr>
        <p:txBody>
          <a:bodyPr>
            <a:noAutofit/>
          </a:bodyPr>
          <a:lstStyle>
            <a:lvl1pPr marL="0" indent="0">
              <a:buNone/>
              <a:defRPr sz="5696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67255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-61913"/>
            <a:ext cx="3695700" cy="691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-246063" y="449263"/>
            <a:ext cx="3011488" cy="5937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ZoneTexte 33"/>
          <p:cNvSpPr txBox="1">
            <a:spLocks noChangeArrowheads="1"/>
          </p:cNvSpPr>
          <p:nvPr userDrawn="1"/>
        </p:nvSpPr>
        <p:spPr bwMode="auto">
          <a:xfrm>
            <a:off x="496888" y="496888"/>
            <a:ext cx="17795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chemeClr val="bg1"/>
                </a:solidFill>
                <a:latin typeface="Arial" panose="020B0604020202020204" pitchFamily="34" charset="0"/>
              </a:rPr>
              <a:t>SOMMAIRE</a:t>
            </a:r>
          </a:p>
        </p:txBody>
      </p:sp>
      <p:pic>
        <p:nvPicPr>
          <p:cNvPr id="35" name="Image 9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5524500"/>
            <a:ext cx="1565275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9"/>
            <a:ext cx="9258300" cy="93982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0548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/>
          </p:nvPr>
        </p:nvSpPr>
        <p:spPr>
          <a:xfrm>
            <a:off x="1105497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678657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3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7" name="Espace réservé du contenu 3"/>
          <p:cNvSpPr>
            <a:spLocks noGrp="1"/>
          </p:cNvSpPr>
          <p:nvPr>
            <p:ph sz="half" idx="15"/>
          </p:nvPr>
        </p:nvSpPr>
        <p:spPr>
          <a:xfrm>
            <a:off x="1105499" y="318758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8" name="Espace réservé du texte 13"/>
          <p:cNvSpPr>
            <a:spLocks noGrp="1"/>
          </p:cNvSpPr>
          <p:nvPr>
            <p:ph type="body" sz="quarter" idx="16"/>
          </p:nvPr>
        </p:nvSpPr>
        <p:spPr>
          <a:xfrm>
            <a:off x="1105509" y="363909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9" name="Espace réservé du texte 13"/>
          <p:cNvSpPr>
            <a:spLocks noGrp="1"/>
          </p:cNvSpPr>
          <p:nvPr>
            <p:ph type="body" sz="quarter" idx="17"/>
          </p:nvPr>
        </p:nvSpPr>
        <p:spPr>
          <a:xfrm>
            <a:off x="1105485" y="4850778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8"/>
          </p:nvPr>
        </p:nvSpPr>
        <p:spPr>
          <a:xfrm>
            <a:off x="1105475" y="4402045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contenu 3"/>
          <p:cNvSpPr>
            <a:spLocks noGrp="1"/>
          </p:cNvSpPr>
          <p:nvPr>
            <p:ph sz="half" idx="19"/>
          </p:nvPr>
        </p:nvSpPr>
        <p:spPr>
          <a:xfrm>
            <a:off x="6043046" y="1950510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Espace réservé du contenu 3"/>
          <p:cNvSpPr>
            <a:spLocks noGrp="1"/>
          </p:cNvSpPr>
          <p:nvPr>
            <p:ph sz="half" idx="20"/>
          </p:nvPr>
        </p:nvSpPr>
        <p:spPr>
          <a:xfrm>
            <a:off x="6043046" y="3190366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Espace réservé du contenu 3"/>
          <p:cNvSpPr>
            <a:spLocks noGrp="1"/>
          </p:cNvSpPr>
          <p:nvPr>
            <p:ph sz="half" idx="21"/>
          </p:nvPr>
        </p:nvSpPr>
        <p:spPr>
          <a:xfrm>
            <a:off x="6043046" y="4399042"/>
            <a:ext cx="3954077" cy="448733"/>
          </a:xfrm>
        </p:spPr>
        <p:txBody>
          <a:bodyPr>
            <a:normAutofit/>
          </a:bodyPr>
          <a:lstStyle>
            <a:lvl1pPr marL="0" indent="0">
              <a:buNone/>
              <a:defRPr sz="1709" b="1">
                <a:latin typeface="Arial"/>
                <a:cs typeface="Arial"/>
              </a:defRPr>
            </a:lvl1pPr>
            <a:lvl2pPr>
              <a:defRPr sz="1899"/>
            </a:lvl2pPr>
            <a:lvl3pPr>
              <a:defRPr sz="1709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" name="Espace réservé du texte 13"/>
          <p:cNvSpPr>
            <a:spLocks noGrp="1"/>
          </p:cNvSpPr>
          <p:nvPr>
            <p:ph type="body" sz="quarter" idx="22"/>
          </p:nvPr>
        </p:nvSpPr>
        <p:spPr>
          <a:xfrm>
            <a:off x="6043045" y="239924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Espace réservé du texte 13"/>
          <p:cNvSpPr>
            <a:spLocks noGrp="1"/>
          </p:cNvSpPr>
          <p:nvPr>
            <p:ph type="body" sz="quarter" idx="23"/>
          </p:nvPr>
        </p:nvSpPr>
        <p:spPr>
          <a:xfrm>
            <a:off x="6043045" y="3633896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3"/>
          <p:cNvSpPr>
            <a:spLocks noGrp="1"/>
          </p:cNvSpPr>
          <p:nvPr>
            <p:ph type="body" sz="quarter" idx="24"/>
          </p:nvPr>
        </p:nvSpPr>
        <p:spPr>
          <a:xfrm>
            <a:off x="6043056" y="4847774"/>
            <a:ext cx="3954066" cy="427037"/>
          </a:xfrm>
        </p:spPr>
        <p:txBody>
          <a:bodyPr>
            <a:normAutofit/>
          </a:bodyPr>
          <a:lstStyle>
            <a:lvl1pPr marL="0" indent="0">
              <a:buNone/>
              <a:defRPr sz="1519" baseline="0"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7" name="Espace réservé du texte 15"/>
          <p:cNvSpPr>
            <a:spLocks noGrp="1"/>
          </p:cNvSpPr>
          <p:nvPr>
            <p:ph type="body" sz="quarter" idx="25"/>
          </p:nvPr>
        </p:nvSpPr>
        <p:spPr>
          <a:xfrm>
            <a:off x="678657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5"/>
          <p:cNvSpPr>
            <a:spLocks noGrp="1"/>
          </p:cNvSpPr>
          <p:nvPr>
            <p:ph type="body" sz="quarter" idx="26"/>
          </p:nvPr>
        </p:nvSpPr>
        <p:spPr>
          <a:xfrm>
            <a:off x="678657" y="445787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9" name="Espace réservé du texte 15"/>
          <p:cNvSpPr>
            <a:spLocks noGrp="1"/>
          </p:cNvSpPr>
          <p:nvPr>
            <p:ph type="body" sz="quarter" idx="27"/>
          </p:nvPr>
        </p:nvSpPr>
        <p:spPr>
          <a:xfrm>
            <a:off x="5605775" y="2006335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Espace réservé du texte 15"/>
          <p:cNvSpPr>
            <a:spLocks noGrp="1"/>
          </p:cNvSpPr>
          <p:nvPr>
            <p:ph type="body" sz="quarter" idx="28"/>
          </p:nvPr>
        </p:nvSpPr>
        <p:spPr>
          <a:xfrm>
            <a:off x="5605775" y="3240990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5"/>
          <p:cNvSpPr>
            <a:spLocks noGrp="1"/>
          </p:cNvSpPr>
          <p:nvPr>
            <p:ph type="body" sz="quarter" idx="29"/>
          </p:nvPr>
        </p:nvSpPr>
        <p:spPr>
          <a:xfrm>
            <a:off x="5605775" y="4454867"/>
            <a:ext cx="323255" cy="785812"/>
          </a:xfrm>
        </p:spPr>
        <p:txBody>
          <a:bodyPr>
            <a:normAutofit/>
          </a:bodyPr>
          <a:lstStyle>
            <a:lvl1pPr marL="0" indent="0">
              <a:buNone/>
              <a:defRPr sz="3417" b="1">
                <a:solidFill>
                  <a:schemeClr val="accent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6" name="Espace réservé du numéro de diapositive 8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A22197B-3EF8-4DC0-BB46-77742C4A301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6758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0"/>
            <a:ext cx="36623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à coins arrondis 3"/>
          <p:cNvSpPr/>
          <p:nvPr userDrawn="1"/>
        </p:nvSpPr>
        <p:spPr>
          <a:xfrm>
            <a:off x="-411163" y="433388"/>
            <a:ext cx="5133976" cy="644525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Image 8" descr="ENVT_ppt_logo-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500688"/>
            <a:ext cx="1563688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00471"/>
            <a:ext cx="9258300" cy="1143000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A562D22-C938-4487-B36F-14403330B976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24237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 userDrawn="1"/>
        </p:nvSpPr>
        <p:spPr>
          <a:xfrm>
            <a:off x="-461963" y="412750"/>
            <a:ext cx="3894138" cy="681038"/>
          </a:xfrm>
          <a:prstGeom prst="roundRect">
            <a:avLst/>
          </a:prstGeom>
          <a:solidFill>
            <a:schemeClr val="accent1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14350" y="514350"/>
            <a:ext cx="1890713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fr-FR" sz="2278">
                <a:solidFill>
                  <a:srgbClr val="FFFFFF"/>
                </a:solidFill>
                <a:latin typeface="Arial" panose="020B0604020202020204" pitchFamily="34" charset="0"/>
              </a:rPr>
              <a:t>TITRE 24 PT</a:t>
            </a:r>
          </a:p>
        </p:txBody>
      </p:sp>
      <p:pic>
        <p:nvPicPr>
          <p:cNvPr id="6" name="Image 8" descr="ENVT_ppt_logo-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5989638"/>
            <a:ext cx="13398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13699"/>
            <a:ext cx="9258300" cy="680244"/>
          </a:xfrm>
        </p:spPr>
        <p:txBody>
          <a:bodyPr>
            <a:normAutofit/>
          </a:bodyPr>
          <a:lstStyle>
            <a:lvl1pPr algn="l">
              <a:defRPr sz="2278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4156904"/>
          </a:xfrm>
        </p:spPr>
        <p:txBody>
          <a:bodyPr>
            <a:normAutofit/>
          </a:bodyPr>
          <a:lstStyle>
            <a:lvl1pPr>
              <a:defRPr sz="1709"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080D049-36CF-4171-9B13-59E0BB8CB7F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9587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 descr="ENVT_ppt_T_gri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0"/>
            <a:ext cx="36623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E688B6E-DCD9-431B-A29D-94C24549379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85747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324" y="4800602"/>
            <a:ext cx="6172200" cy="566739"/>
          </a:xfrm>
        </p:spPr>
        <p:txBody>
          <a:bodyPr anchor="b"/>
          <a:lstStyle>
            <a:lvl1pPr algn="l">
              <a:defRPr sz="1899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38"/>
            </a:lvl1pPr>
            <a:lvl2pPr marL="434009" indent="0">
              <a:buNone/>
              <a:defRPr sz="2658"/>
            </a:lvl2pPr>
            <a:lvl3pPr marL="868017" indent="0">
              <a:buNone/>
              <a:defRPr sz="2278"/>
            </a:lvl3pPr>
            <a:lvl4pPr marL="1302026" indent="0">
              <a:buNone/>
              <a:defRPr sz="1899"/>
            </a:lvl4pPr>
            <a:lvl5pPr marL="1736034" indent="0">
              <a:buNone/>
              <a:defRPr sz="1899"/>
            </a:lvl5pPr>
            <a:lvl6pPr marL="2170043" indent="0">
              <a:buNone/>
              <a:defRPr sz="1899"/>
            </a:lvl6pPr>
            <a:lvl7pPr marL="2604051" indent="0">
              <a:buNone/>
              <a:defRPr sz="1899"/>
            </a:lvl7pPr>
            <a:lvl8pPr marL="3038060" indent="0">
              <a:buNone/>
              <a:defRPr sz="1899"/>
            </a:lvl8pPr>
            <a:lvl9pPr marL="3472068" indent="0">
              <a:buNone/>
              <a:defRPr sz="1899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324" y="5367340"/>
            <a:ext cx="6172200" cy="804863"/>
          </a:xfrm>
        </p:spPr>
        <p:txBody>
          <a:bodyPr/>
          <a:lstStyle>
            <a:lvl1pPr marL="0" indent="0">
              <a:buNone/>
              <a:defRPr sz="1329"/>
            </a:lvl1pPr>
            <a:lvl2pPr marL="434009" indent="0">
              <a:buNone/>
              <a:defRPr sz="1139"/>
            </a:lvl2pPr>
            <a:lvl3pPr marL="868017" indent="0">
              <a:buNone/>
              <a:defRPr sz="949"/>
            </a:lvl3pPr>
            <a:lvl4pPr marL="1302026" indent="0">
              <a:buNone/>
              <a:defRPr sz="855"/>
            </a:lvl4pPr>
            <a:lvl5pPr marL="1736034" indent="0">
              <a:buNone/>
              <a:defRPr sz="855"/>
            </a:lvl5pPr>
            <a:lvl6pPr marL="2170043" indent="0">
              <a:buNone/>
              <a:defRPr sz="855"/>
            </a:lvl6pPr>
            <a:lvl7pPr marL="2604051" indent="0">
              <a:buNone/>
              <a:defRPr sz="855"/>
            </a:lvl7pPr>
            <a:lvl8pPr marL="3038060" indent="0">
              <a:buNone/>
              <a:defRPr sz="855"/>
            </a:lvl8pPr>
            <a:lvl9pPr marL="3472068" indent="0">
              <a:buNone/>
              <a:defRPr sz="85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56FB868-7A44-47C2-9751-BFDD3B3763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7073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E79DF-00B4-4C5A-8B7B-1B17C967480A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4DCC-8CFF-4B9E-B0BE-ACFE0BB1DF0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68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DEA2-FB32-4E4F-86AD-2C8EB2DC6FAD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1B1F0-9BEA-4EF7-A5EC-28397EBF68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00187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DDEB-81B9-4D30-BC4F-AED21932652F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9EC2-AA93-4A94-8A06-430D000DEB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5065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658BF-C1B4-4282-800D-CE7F9B00674F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A0535-3FAB-4F20-A352-5EA1332133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1009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F5D1-0596-4434-8ECE-FC2AFE39B374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85632-7A16-4EC2-B120-3154BCD977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097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262A-FC22-4FB5-9DD2-39466954266D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4737-54A8-40AB-9CDE-FA559EAB030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454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96B8B-1D04-4234-9CAA-B8FEB4F333E6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4C43-DFE8-4A48-BBA0-468284B9645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309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EF2D-76D7-4EE2-AFA5-99212B54726F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5C191-06F6-407A-BAEE-74990218EF1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824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2D6F8-F7AB-42A8-8D68-FA00E9DC56C2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B5F6-BDF4-4BEF-ACA0-6125D186CE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6680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3AC7-DC5D-49B8-AD32-0C019228A1E0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24D53-008B-4F8E-B4D6-C19CCE8390A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0708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9375-4404-40D9-8ED5-6CDA127C2524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94F4-C72B-4528-807C-65CED3E5948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2920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E282-DC9B-411F-A3AA-2BEEC9925A79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03B41-DA44-4D07-8944-785771233D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885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4E808-03B3-4466-97E0-AE61F4C5A953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17169-6D7B-431A-8BE2-D0C41EE92A3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06206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F0F4B-93D6-4397-A851-07FD8DCDAA7F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F3FA-DEFB-4D8C-AD5E-D4FA0B47AB1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297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1" y="274638"/>
            <a:ext cx="92583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514351" y="1600206"/>
            <a:ext cx="92583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</p:spPr>
        <p:txBody>
          <a:bodyPr/>
          <a:lstStyle>
            <a:lvl1pPr>
              <a:buFont typeface="Arial" charset="0"/>
              <a:buNone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1DBA5-1525-4A06-99DC-A920F01C2F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91589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71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3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9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00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6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6DB06E0C-5688-472D-8943-E49B57EF4B7D}" type="datetimeFigureOut">
              <a:rPr lang="en-US"/>
              <a:pPr>
                <a:defRPr/>
              </a:pPr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E97ED85C-8144-4B3F-80A5-95FBF69CC0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5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DC2AEE17-344D-4F66-B279-E81B85AF65D4}" type="datetimeFigureOut">
              <a:rPr lang="en-US"/>
              <a:pPr>
                <a:defRPr/>
              </a:pPr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CE3689EB-46DC-4E76-851D-53C1E5975C3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079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46"/>
            <a:ext cx="8743950" cy="1362075"/>
          </a:xfrm>
        </p:spPr>
        <p:txBody>
          <a:bodyPr anchor="t"/>
          <a:lstStyle>
            <a:lvl1pPr algn="l">
              <a:defRPr sz="337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1pPr>
            <a:lvl2pPr marL="385785" indent="0">
              <a:buNone/>
              <a:defRPr sz="1519">
                <a:solidFill>
                  <a:schemeClr val="tx1">
                    <a:tint val="75000"/>
                  </a:schemeClr>
                </a:solidFill>
              </a:defRPr>
            </a:lvl2pPr>
            <a:lvl3pPr marL="77157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57356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4pPr>
            <a:lvl5pPr marL="1543141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5pPr>
            <a:lvl6pPr marL="1928927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6pPr>
            <a:lvl7pPr marL="2314712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7pPr>
            <a:lvl8pPr marL="2700498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8pPr>
            <a:lvl9pPr marL="3086283" indent="0">
              <a:buNone/>
              <a:defRPr sz="118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2802EF75-4C6E-4690-BCD4-E233F76F2AAB}" type="datetimeFigureOut">
              <a:rPr lang="en-US"/>
              <a:pPr>
                <a:defRPr/>
              </a:pPr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AA2AA737-9B36-4737-BCB1-9902E5DA484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363"/>
            </a:lvl1pPr>
            <a:lvl2pPr>
              <a:defRPr sz="2025"/>
            </a:lvl2pPr>
            <a:lvl3pPr>
              <a:defRPr sz="1688"/>
            </a:lvl3pPr>
            <a:lvl4pPr>
              <a:defRPr sz="1519"/>
            </a:lvl4pPr>
            <a:lvl5pPr>
              <a:defRPr sz="1519"/>
            </a:lvl5pPr>
            <a:lvl6pPr>
              <a:defRPr sz="1519"/>
            </a:lvl6pPr>
            <a:lvl7pPr>
              <a:defRPr sz="1519"/>
            </a:lvl7pPr>
            <a:lvl8pPr>
              <a:defRPr sz="1519"/>
            </a:lvl8pPr>
            <a:lvl9pPr>
              <a:defRPr sz="151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A6CF376B-B7AC-4045-B7E6-F5E55E9DE7A5}" type="datetimeFigureOut">
              <a:rPr lang="en-US"/>
              <a:pPr>
                <a:defRPr/>
              </a:pPr>
              <a:t>2/13/2026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C2585889-7043-4CF7-952C-CB2C423CB3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473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1535113"/>
            <a:ext cx="4545211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174875"/>
            <a:ext cx="4545211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79" y="1535113"/>
            <a:ext cx="4546997" cy="639762"/>
          </a:xfrm>
        </p:spPr>
        <p:txBody>
          <a:bodyPr anchor="b"/>
          <a:lstStyle>
            <a:lvl1pPr marL="0" indent="0">
              <a:buNone/>
              <a:defRPr sz="2025" b="1"/>
            </a:lvl1pPr>
            <a:lvl2pPr marL="385785" indent="0">
              <a:buNone/>
              <a:defRPr sz="1688" b="1"/>
            </a:lvl2pPr>
            <a:lvl3pPr marL="771571" indent="0">
              <a:buNone/>
              <a:defRPr sz="1519" b="1"/>
            </a:lvl3pPr>
            <a:lvl4pPr marL="1157356" indent="0">
              <a:buNone/>
              <a:defRPr sz="1350" b="1"/>
            </a:lvl4pPr>
            <a:lvl5pPr marL="1543141" indent="0">
              <a:buNone/>
              <a:defRPr sz="1350" b="1"/>
            </a:lvl5pPr>
            <a:lvl6pPr marL="1928927" indent="0">
              <a:buNone/>
              <a:defRPr sz="1350" b="1"/>
            </a:lvl6pPr>
            <a:lvl7pPr marL="2314712" indent="0">
              <a:buNone/>
              <a:defRPr sz="1350" b="1"/>
            </a:lvl7pPr>
            <a:lvl8pPr marL="2700498" indent="0">
              <a:buNone/>
              <a:defRPr sz="1350" b="1"/>
            </a:lvl8pPr>
            <a:lvl9pPr marL="3086283" indent="0">
              <a:buNone/>
              <a:defRPr sz="13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79" y="2174875"/>
            <a:ext cx="4546997" cy="3951288"/>
          </a:xfrm>
        </p:spPr>
        <p:txBody>
          <a:bodyPr/>
          <a:lstStyle>
            <a:lvl1pPr>
              <a:defRPr sz="2025"/>
            </a:lvl1pPr>
            <a:lvl2pPr>
              <a:defRPr sz="1688"/>
            </a:lvl2pPr>
            <a:lvl3pPr>
              <a:defRPr sz="1519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11A7AACA-C420-483C-8520-255E30DEF4AB}" type="datetimeFigureOut">
              <a:rPr lang="en-US"/>
              <a:pPr>
                <a:defRPr/>
              </a:pPr>
              <a:t>2/13/2026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3044342A-0D97-4988-ACA4-2EB6D5DD17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435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B028A305-2FEC-4E5C-B7DA-6FC092DE18E5}" type="datetimeFigureOut">
              <a:rPr lang="en-US"/>
              <a:pPr>
                <a:defRPr/>
              </a:pPr>
              <a:t>2/13/2026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/>
            </a:lvl1pPr>
          </a:lstStyle>
          <a:p>
            <a:pPr>
              <a:defRPr/>
            </a:pPr>
            <a:fld id="{19A09E47-E7A2-460E-89B8-FE2962C7D9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527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re et diagramme ou organi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482718"/>
            <a:ext cx="9258300" cy="72707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514350" y="1600206"/>
            <a:ext cx="9258300" cy="4525963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49263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49263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49263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88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7" y="273054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3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FD3A-94AB-4651-BC80-CC29C9BF2985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0115A-FE69-4691-BA06-1DC627D8018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79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3D4A-1748-4A57-BCC6-6F7BC19A2D09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A989-55E3-44B6-B568-5D24CAC8EFE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15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1C22E2B-8D89-476E-B3AC-8CA55C735877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90000"/>
              </a:lnSpc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4AAEC18-6B16-431C-90FF-7F50032A28D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7" r:id="rId1"/>
    <p:sldLayoutId id="2147485838" r:id="rId2"/>
    <p:sldLayoutId id="2147485839" r:id="rId3"/>
    <p:sldLayoutId id="2147485840" r:id="rId4"/>
    <p:sldLayoutId id="2147485841" r:id="rId5"/>
    <p:sldLayoutId id="2147485842" r:id="rId6"/>
    <p:sldLayoutId id="2147485843" r:id="rId7"/>
    <p:sldLayoutId id="2147485844" r:id="rId8"/>
    <p:sldLayoutId id="2147485845" r:id="rId9"/>
    <p:sldLayoutId id="2147485846" r:id="rId10"/>
    <p:sldLayoutId id="2147485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514350" y="482600"/>
            <a:ext cx="9258300" cy="727075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4000" tIns="45720" rIns="54000" bIns="4572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34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defRPr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9525" y="6537325"/>
            <a:ext cx="26574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b="0"/>
            </a:lvl1pPr>
          </a:lstStyle>
          <a:p>
            <a:pPr>
              <a:defRPr/>
            </a:pPr>
            <a:r>
              <a:rPr lang="fr-FR" altLang="fr-FR"/>
              <a:t>Nice buiatric 2006-</a:t>
            </a:r>
            <a:fld id="{809E9DA6-1B8D-42B6-A69E-21DFA724579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48" r:id="rId1"/>
    <p:sldLayoutId id="2147485849" r:id="rId2"/>
    <p:sldLayoutId id="2147485850" r:id="rId3"/>
    <p:sldLayoutId id="2147485851" r:id="rId4"/>
    <p:sldLayoutId id="2147485852" r:id="rId5"/>
    <p:sldLayoutId id="2147485853" r:id="rId6"/>
    <p:sldLayoutId id="2147485854" r:id="rId7"/>
    <p:sldLayoutId id="2147485855" r:id="rId8"/>
    <p:sldLayoutId id="2147485856" r:id="rId9"/>
    <p:sldLayoutId id="2147485857" r:id="rId10"/>
    <p:sldLayoutId id="2147485858" r:id="rId11"/>
    <p:sldLayoutId id="2147485861" r:id="rId12"/>
    <p:sldLayoutId id="21474858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128588"/>
            <a:ext cx="9255125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51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  <a:p>
            <a:pPr lvl="4"/>
            <a:r>
              <a:rPr lang="en-GB" altLang="fr-FR"/>
              <a:t>Huitième niveau de plan</a:t>
            </a:r>
          </a:p>
          <a:p>
            <a:pPr lvl="4"/>
            <a:r>
              <a:rPr lang="en-GB" altLang="fr-FR"/>
              <a:t>Neuvième niveau de plan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14350" y="6245225"/>
            <a:ext cx="23987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defTabSz="449263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370763" y="6245225"/>
            <a:ext cx="239871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defTabSz="449263"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b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336398D-8A03-4959-8663-3695112D163C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6" r:id="rId1"/>
    <p:sldLayoutId id="2147485877" r:id="rId2"/>
    <p:sldLayoutId id="2147485878" r:id="rId3"/>
    <p:sldLayoutId id="2147485879" r:id="rId4"/>
    <p:sldLayoutId id="2147485880" r:id="rId5"/>
    <p:sldLayoutId id="2147485881" r:id="rId6"/>
    <p:sldLayoutId id="2147485882" r:id="rId7"/>
    <p:sldLayoutId id="2147485883" r:id="rId8"/>
    <p:sldLayoutId id="2147485884" r:id="rId9"/>
    <p:sldLayoutId id="2147485885" r:id="rId10"/>
    <p:sldLayoutId id="2147485886" r:id="rId11"/>
    <p:sldLayoutId id="2147485887" r:id="rId12"/>
    <p:sldLayoutId id="2147485888" r:id="rId13"/>
    <p:sldLayoutId id="2147485889" r:id="rId14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4400">
          <a:solidFill>
            <a:srgbClr val="000000"/>
          </a:solidFill>
          <a:latin typeface="Arial" charset="0"/>
        </a:defRPr>
      </a:lvl5pPr>
      <a:lvl6pPr marL="4572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6pPr>
      <a:lvl7pPr marL="9144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7pPr>
      <a:lvl8pPr marL="13716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8pPr>
      <a:lvl9pPr marL="1828800" algn="ctr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49263" rtl="0" eaLnBrk="0" fontAlgn="base" hangingPunct="0">
        <a:lnSpc>
          <a:spcPct val="93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49263" rtl="0" eaLnBrk="0" fontAlgn="base" hangingPunct="0">
        <a:lnSpc>
          <a:spcPct val="93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lnSpc>
          <a:spcPct val="93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F4CE9A-FB94-492D-8837-898AE48AF691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39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9417F8-41FD-421D-902B-E2FC84D2FE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920" r:id="rId6"/>
    <p:sldLayoutId id="2147485921" r:id="rId7"/>
    <p:sldLayoutId id="2147485922" r:id="rId8"/>
    <p:sldLayoutId id="2147485923" r:id="rId9"/>
    <p:sldLayoutId id="2147485924" r:id="rId10"/>
    <p:sldLayoutId id="2147485925" r:id="rId11"/>
    <p:sldLayoutId id="2147485926" r:id="rId12"/>
    <p:sldLayoutId id="2147485927" r:id="rId13"/>
    <p:sldLayoutId id="2147485928" r:id="rId14"/>
    <p:sldLayoutId id="2147485929" r:id="rId15"/>
    <p:sldLayoutId id="2147485930" r:id="rId16"/>
    <p:sldLayoutId id="2147485931" r:id="rId17"/>
    <p:sldLayoutId id="2147485932" r:id="rId18"/>
    <p:sldLayoutId id="2147485933" r:id="rId19"/>
    <p:sldLayoutId id="2147485934" r:id="rId20"/>
    <p:sldLayoutId id="2147485859" r:id="rId21"/>
  </p:sldLayoutIdLst>
  <p:txStyles>
    <p:titleStyle>
      <a:lvl1pPr algn="ctr" defTabSz="433388" rtl="0" eaLnBrk="0" fontAlgn="base" hangingPunct="0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2pPr>
      <a:lvl3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3pPr>
      <a:lvl4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4pPr>
      <a:lvl5pPr algn="ctr" defTabSz="433388" rtl="0" eaLnBrk="0" fontAlgn="base" hangingPunct="0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anose="020F0502020204030204" pitchFamily="34" charset="0"/>
        </a:defRPr>
      </a:lvl5pPr>
      <a:lvl6pPr marL="434009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6pPr>
      <a:lvl7pPr marL="868017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7pPr>
      <a:lvl8pPr marL="1302026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8pPr>
      <a:lvl9pPr marL="1736034" algn="ctr" defTabSz="434009" rtl="0" fontAlgn="base">
        <a:spcBef>
          <a:spcPct val="0"/>
        </a:spcBef>
        <a:spcAft>
          <a:spcPct val="0"/>
        </a:spcAft>
        <a:defRPr sz="417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5438" indent="-325438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269875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650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952625" indent="-215900" algn="l" defTabSz="4333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387047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6pPr>
      <a:lvl7pPr marL="2821055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7pPr>
      <a:lvl8pPr marL="3255064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8pPr>
      <a:lvl9pPr marL="3689073" indent="-217004" algn="l" defTabSz="434009" rtl="0" eaLnBrk="1" latinLnBrk="0" hangingPunct="1">
        <a:spcBef>
          <a:spcPct val="20000"/>
        </a:spcBef>
        <a:buFont typeface="Arial"/>
        <a:buChar char="•"/>
        <a:defRPr sz="18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1pPr>
      <a:lvl2pPr marL="434009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2pPr>
      <a:lvl3pPr marL="868017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3pPr>
      <a:lvl4pPr marL="1302026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4pPr>
      <a:lvl5pPr marL="1736034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5pPr>
      <a:lvl6pPr marL="2170043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6pPr>
      <a:lvl7pPr marL="2604051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7pPr>
      <a:lvl8pPr marL="3038060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8pPr>
      <a:lvl9pPr marL="3472068" algn="l" defTabSz="434009" rtl="0" eaLnBrk="1" latinLnBrk="0" hangingPunct="1">
        <a:defRPr sz="1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706438" y="365125"/>
            <a:ext cx="88741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6438" y="1825625"/>
            <a:ext cx="88741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643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BB48E1-8C18-4AFF-94DA-FD9A4B87D295}" type="datetimeFigureOut">
              <a:rPr lang="fr-FR"/>
              <a:pPr>
                <a:defRPr/>
              </a:pPr>
              <a:t>13/02/2026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8363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988" y="6356350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563380E-3394-4341-ADBA-C5BE4FF468E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82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8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  <p:sldLayoutId id="214748598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771571" eaLnBrk="1" fontAlgn="auto" hangingPunct="1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9CF0D2C-E977-47D8-9370-84FC2816339D}" type="datetimeFigureOut">
              <a:rPr lang="en-US"/>
              <a:pPr>
                <a:defRPr/>
              </a:pPr>
              <a:t>2/13/2026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771571" eaLnBrk="1" fontAlgn="auto" hangingPunct="1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771571" eaLnBrk="1" fontAlgn="auto" hangingPunct="1">
              <a:spcBef>
                <a:spcPts val="0"/>
              </a:spcBef>
              <a:spcAft>
                <a:spcPts val="0"/>
              </a:spcAft>
              <a:defRPr sz="1013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88C2C5-76AA-4C06-9EC2-C177C205556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7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91" r:id="rId1"/>
    <p:sldLayoutId id="2147485992" r:id="rId2"/>
    <p:sldLayoutId id="2147485993" r:id="rId3"/>
    <p:sldLayoutId id="2147485994" r:id="rId4"/>
    <p:sldLayoutId id="2147485995" r:id="rId5"/>
    <p:sldLayoutId id="2147485996" r:id="rId6"/>
    <p:sldLayoutId id="2147485997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C00000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C00000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C00000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>
          <a:solidFill>
            <a:srgbClr val="C00000"/>
          </a:solidFill>
          <a:latin typeface="Calibri" panose="020F0502020204030204" pitchFamily="34" charset="0"/>
        </a:defRPr>
      </a:lvl5pPr>
      <a:lvl6pPr marL="385785" algn="ctr" rtl="0" fontAlgn="base">
        <a:spcBef>
          <a:spcPct val="0"/>
        </a:spcBef>
        <a:spcAft>
          <a:spcPct val="0"/>
        </a:spcAft>
        <a:defRPr sz="3713">
          <a:solidFill>
            <a:srgbClr val="C00000"/>
          </a:solidFill>
          <a:latin typeface="Calibri" panose="020F0502020204030204" pitchFamily="34" charset="0"/>
        </a:defRPr>
      </a:lvl6pPr>
      <a:lvl7pPr marL="771571" algn="ctr" rtl="0" fontAlgn="base">
        <a:spcBef>
          <a:spcPct val="0"/>
        </a:spcBef>
        <a:spcAft>
          <a:spcPct val="0"/>
        </a:spcAft>
        <a:defRPr sz="3713">
          <a:solidFill>
            <a:srgbClr val="C00000"/>
          </a:solidFill>
          <a:latin typeface="Calibri" panose="020F0502020204030204" pitchFamily="34" charset="0"/>
        </a:defRPr>
      </a:lvl7pPr>
      <a:lvl8pPr marL="1157356" algn="ctr" rtl="0" fontAlgn="base">
        <a:spcBef>
          <a:spcPct val="0"/>
        </a:spcBef>
        <a:spcAft>
          <a:spcPct val="0"/>
        </a:spcAft>
        <a:defRPr sz="3713">
          <a:solidFill>
            <a:srgbClr val="C00000"/>
          </a:solidFill>
          <a:latin typeface="Calibri" panose="020F0502020204030204" pitchFamily="34" charset="0"/>
        </a:defRPr>
      </a:lvl8pPr>
      <a:lvl9pPr marL="1543141" algn="ctr" rtl="0" fontAlgn="base">
        <a:spcBef>
          <a:spcPct val="0"/>
        </a:spcBef>
        <a:spcAft>
          <a:spcPct val="0"/>
        </a:spcAft>
        <a:defRPr sz="3713">
          <a:solidFill>
            <a:srgbClr val="C00000"/>
          </a:solidFill>
          <a:latin typeface="Calibri" panose="020F0502020204030204" pitchFamily="34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397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63613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375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35138" indent="-1920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21819" indent="-192893" algn="l" defTabSz="771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07605" indent="-192893" algn="l" defTabSz="771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2893390" indent="-192893" algn="l" defTabSz="771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279176" indent="-192893" algn="l" defTabSz="771571" rtl="0" eaLnBrk="1" latinLnBrk="0" hangingPunct="1">
        <a:spcBef>
          <a:spcPct val="20000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1pPr>
      <a:lvl2pPr marL="385785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2pPr>
      <a:lvl3pPr marL="77157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3pPr>
      <a:lvl4pPr marL="1157356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4pPr>
      <a:lvl5pPr marL="1543141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5pPr>
      <a:lvl6pPr marL="1928927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6pPr>
      <a:lvl7pPr marL="2314712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7pPr>
      <a:lvl8pPr marL="2700498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8pPr>
      <a:lvl9pPr marL="3086283" algn="l" defTabSz="771571" rtl="0" eaLnBrk="1" latinLnBrk="0" hangingPunct="1">
        <a:defRPr sz="15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3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re 1"/>
          <p:cNvSpPr>
            <a:spLocks noGrp="1"/>
          </p:cNvSpPr>
          <p:nvPr>
            <p:ph type="ctrTitle"/>
          </p:nvPr>
        </p:nvSpPr>
        <p:spPr>
          <a:xfrm>
            <a:off x="247650" y="630238"/>
            <a:ext cx="9864725" cy="144621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fr-FR" altLang="fr-F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L’usage prudent des antibiotiques en médecine vétérinaire </a:t>
            </a:r>
            <a:endParaRPr lang="fr-FR" altLang="fr-FR" sz="3600" b="1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019" name="Text Box 14"/>
          <p:cNvSpPr txBox="1">
            <a:spLocks noChangeArrowheads="1"/>
          </p:cNvSpPr>
          <p:nvPr/>
        </p:nvSpPr>
        <p:spPr bwMode="auto">
          <a:xfrm>
            <a:off x="5427663" y="5516563"/>
            <a:ext cx="213552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600" i="1" dirty="0">
                <a:solidFill>
                  <a:srgbClr val="000000"/>
                </a:solidFill>
                <a:latin typeface="Arial" panose="020B0604020202020204" pitchFamily="34" charset="0"/>
              </a:rPr>
              <a:t>Février 2025</a:t>
            </a: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71613" y="2781300"/>
            <a:ext cx="4441825" cy="584200"/>
          </a:xfrm>
        </p:spPr>
        <p:txBody>
          <a:bodyPr/>
          <a:lstStyle/>
          <a:p>
            <a:pPr defTabSz="434009">
              <a:defRPr/>
            </a:pPr>
            <a:r>
              <a:rPr lang="fr-FR" altLang="fr-FR" sz="2400" b="1" i="1" dirty="0">
                <a:solidFill>
                  <a:schemeClr val="tx2"/>
                </a:solidFill>
              </a:rPr>
              <a:t>Alain Bousquet-Mélou</a:t>
            </a:r>
            <a:endParaRPr lang="fr-FR" altLang="fr-FR" sz="105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9375" y="404813"/>
            <a:ext cx="7366000" cy="3817937"/>
          </a:xfrm>
        </p:spPr>
      </p:pic>
      <p:sp>
        <p:nvSpPr>
          <p:cNvPr id="5" name="Rectangle 4"/>
          <p:cNvSpPr/>
          <p:nvPr/>
        </p:nvSpPr>
        <p:spPr>
          <a:xfrm>
            <a:off x="347663" y="4724400"/>
            <a:ext cx="9369425" cy="1184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771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3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fr-FR" sz="236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chlortétracycline</a:t>
            </a:r>
            <a:r>
              <a:rPr kumimoji="0" lang="fr-FR" sz="23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fr-FR" sz="2363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</a:t>
            </a:r>
            <a:r>
              <a:rPr kumimoji="0" lang="fr-FR" sz="236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-sélectionne la résistance aux céphalosporines de 3ème génération portée sur les mêmes plasmides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0941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24825" y="6386513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1AE30F-6B28-4B14-ACFB-11BE41D67BDE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sp>
        <p:nvSpPr>
          <p:cNvPr id="121859" name="ZoneTexte 19"/>
          <p:cNvSpPr txBox="1">
            <a:spLocks noChangeArrowheads="1"/>
          </p:cNvSpPr>
          <p:nvPr/>
        </p:nvSpPr>
        <p:spPr bwMode="auto">
          <a:xfrm>
            <a:off x="271463" y="1447800"/>
            <a:ext cx="945991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Cas 1 : FLUOROQUINOLONES</a:t>
            </a:r>
          </a:p>
        </p:txBody>
      </p:sp>
      <p:pic>
        <p:nvPicPr>
          <p:cNvPr id="121860" name="Picture 7" descr="http://t2.gstatic.com/images?q=tbn:ANd9GcQ9-Xcm2K5s71U7T0szco_8jg2q80LQqXgNtqOc8GetVsDZFGMleCnglchm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859213"/>
            <a:ext cx="36290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ZoneTexte 6"/>
          <p:cNvSpPr txBox="1">
            <a:spLocks noChangeArrowheads="1"/>
          </p:cNvSpPr>
          <p:nvPr/>
        </p:nvSpPr>
        <p:spPr bwMode="auto">
          <a:xfrm>
            <a:off x="271463" y="1908175"/>
            <a:ext cx="94599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Cas 2 : CEPHALOSPORINES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Mécanismes de résistance </a:t>
            </a:r>
            <a:r>
              <a:rPr lang="fr-FR" altLang="fr-FR" sz="2400" b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plasmidiques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Transmission verticale et </a:t>
            </a:r>
            <a:r>
              <a:rPr lang="fr-FR" altLang="fr-FR" sz="2400" b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horizontale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Char char="-"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 Problème pour </a:t>
            </a:r>
            <a:r>
              <a:rPr lang="fr-FR" altLang="fr-FR" sz="2400" b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TOUTES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 les bactéries résistantes sélectionnées chez l’animal, qui servent de véhicules aux gènes de résistance</a:t>
            </a:r>
          </a:p>
        </p:txBody>
      </p:sp>
      <p:sp>
        <p:nvSpPr>
          <p:cNvPr id="121863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325"/>
            <a:ext cx="10287000" cy="52387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2800" b="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Antibiotiques chez les animaux: quels dangers pour l’Homme ?</a:t>
            </a:r>
          </a:p>
        </p:txBody>
      </p:sp>
      <p:sp>
        <p:nvSpPr>
          <p:cNvPr id="16394" name="Text Box 36"/>
          <p:cNvSpPr txBox="1">
            <a:spLocks noChangeArrowheads="1"/>
          </p:cNvSpPr>
          <p:nvPr/>
        </p:nvSpPr>
        <p:spPr bwMode="auto">
          <a:xfrm>
            <a:off x="2827338" y="4826000"/>
            <a:ext cx="4260850" cy="4254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66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MICROBIOTE INTESTINAL</a:t>
            </a:r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6051550" y="5970588"/>
            <a:ext cx="3671888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CC0099"/>
                </a:solidFill>
                <a:ea typeface="MS PGothic" panose="020B0600070205080204" pitchFamily="34" charset="-128"/>
              </a:rPr>
              <a:t>« coli-postaux »</a:t>
            </a:r>
          </a:p>
        </p:txBody>
      </p:sp>
      <p:sp>
        <p:nvSpPr>
          <p:cNvPr id="121866" name="ZoneTexte 17"/>
          <p:cNvSpPr txBox="1">
            <a:spLocks noChangeArrowheads="1"/>
          </p:cNvSpPr>
          <p:nvPr/>
        </p:nvSpPr>
        <p:spPr bwMode="auto">
          <a:xfrm>
            <a:off x="39688" y="790575"/>
            <a:ext cx="8918575" cy="4254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Danger = Pathogène de l’Homme + Résistance aux antibiotiques</a:t>
            </a:r>
          </a:p>
        </p:txBody>
      </p:sp>
      <p:sp>
        <p:nvSpPr>
          <p:cNvPr id="12" name="ZoneTexte 1"/>
          <p:cNvSpPr txBox="1">
            <a:spLocks noChangeArrowheads="1"/>
          </p:cNvSpPr>
          <p:nvPr/>
        </p:nvSpPr>
        <p:spPr bwMode="auto">
          <a:xfrm>
            <a:off x="7088188" y="4044950"/>
            <a:ext cx="14160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3600">
                <a:solidFill>
                  <a:srgbClr val="CC0099"/>
                </a:solidFill>
                <a:ea typeface="MS PGothic" panose="020B0600070205080204" pitchFamily="34" charset="-128"/>
              </a:rPr>
              <a:t>BLSE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4"/>
          <p:cNvSpPr txBox="1">
            <a:spLocks noChangeArrowheads="1"/>
          </p:cNvSpPr>
          <p:nvPr/>
        </p:nvSpPr>
        <p:spPr bwMode="auto">
          <a:xfrm>
            <a:off x="0" y="82550"/>
            <a:ext cx="10287000" cy="4794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r-FR" altLang="fr-FR" sz="2800" b="0" kern="0" dirty="0" err="1">
                <a:solidFill>
                  <a:srgbClr val="0066CC"/>
                </a:solidFill>
                <a:latin typeface="Tahoma" pitchFamily="34" charset="0"/>
                <a:ea typeface="MS PGothic" pitchFamily="34" charset="-128"/>
              </a:rPr>
              <a:t>Antibiorésistance</a:t>
            </a:r>
            <a:r>
              <a:rPr lang="fr-FR" altLang="fr-FR" sz="2800" b="0" kern="0" dirty="0">
                <a:solidFill>
                  <a:srgbClr val="0066CC"/>
                </a:solidFill>
                <a:latin typeface="Tahoma" pitchFamily="34" charset="0"/>
                <a:ea typeface="MS PGothic" pitchFamily="34" charset="-128"/>
              </a:rPr>
              <a:t> : quels dangers pour l’Homme ?</a:t>
            </a:r>
          </a:p>
        </p:txBody>
      </p:sp>
      <p:pic>
        <p:nvPicPr>
          <p:cNvPr id="12493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149475"/>
            <a:ext cx="47244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4933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287588"/>
            <a:ext cx="4522788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4" name="ZoneTexte 4"/>
          <p:cNvSpPr txBox="1">
            <a:spLocks noChangeArrowheads="1"/>
          </p:cNvSpPr>
          <p:nvPr/>
        </p:nvSpPr>
        <p:spPr bwMode="auto">
          <a:xfrm>
            <a:off x="354013" y="6310313"/>
            <a:ext cx="3063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fr-FR" sz="1400"/>
              <a:t>Pr P Delobel, SMIT, CHU Toulouse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025" y="925513"/>
            <a:ext cx="7515225" cy="981075"/>
          </a:xfrm>
          <a:prstGeom prst="rect">
            <a:avLst/>
          </a:prstGeom>
          <a:ln w="12700">
            <a:solidFill>
              <a:srgbClr val="4F81BD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lang="fr-FR" sz="1800" b="0" kern="0" dirty="0">
                <a:solidFill>
                  <a:srgbClr val="0000CC"/>
                </a:solidFill>
                <a:latin typeface="Calibri"/>
              </a:rPr>
              <a:t>LES PRINCIPAUX ENJEUX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lang="fr-FR" sz="1800" b="0" kern="0" dirty="0">
                <a:solidFill>
                  <a:srgbClr val="0000CC"/>
                </a:solidFill>
                <a:latin typeface="Calibri"/>
              </a:rPr>
              <a:t>CONCERNENT LES RESISTANCES PLASMIDIQUES AUX BACTERIES GRAM-NEG</a:t>
            </a:r>
          </a:p>
          <a:p>
            <a:pPr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lang="fr-FR" sz="1800" b="0" kern="0" dirty="0">
                <a:solidFill>
                  <a:srgbClr val="0000CC"/>
                </a:solidFill>
                <a:latin typeface="Calibri"/>
              </a:rPr>
              <a:t>EN PARTICULIER LES BETA-LACTAMASES A SPECTRE ETENDU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416175"/>
            <a:ext cx="8755062" cy="1938338"/>
          </a:xfrm>
          <a:ln w="126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990000"/>
                </a:solidFill>
                <a:ea typeface="SimSun" panose="02010600030101010101" pitchFamily="2" charset="-122"/>
              </a:rPr>
              <a:t>Une antibiothérapie raisonnée doit chercher à concilier les objectifs de santé animale et de santé humaine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42963" y="4679950"/>
            <a:ext cx="8755062" cy="523875"/>
          </a:xfrm>
          <a:prstGeom prst="rect">
            <a:avLst/>
          </a:prstGeom>
          <a:noFill/>
          <a:ln w="12600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sz="2800" kern="0" dirty="0">
                <a:solidFill>
                  <a:srgbClr val="990000"/>
                </a:solidFill>
                <a:ea typeface="SimSun" pitchFamily="2" charset="-122"/>
              </a:rPr>
              <a:t>Absence de symétrie entre les deux objectifs</a:t>
            </a:r>
          </a:p>
        </p:txBody>
      </p:sp>
      <p:sp>
        <p:nvSpPr>
          <p:cNvPr id="12800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1417BC-E907-44DA-8C37-EF65089F38E9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AutoShape 2"/>
          <p:cNvSpPr>
            <a:spLocks noChangeAspect="1" noChangeArrowheads="1"/>
          </p:cNvSpPr>
          <p:nvPr/>
        </p:nvSpPr>
        <p:spPr bwMode="auto">
          <a:xfrm rot="-5400000">
            <a:off x="5140325" y="-2233612"/>
            <a:ext cx="800100" cy="8464550"/>
          </a:xfrm>
          <a:prstGeom prst="can">
            <a:avLst>
              <a:gd name="adj" fmla="val 63917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1" name="AutoShape 3"/>
          <p:cNvSpPr>
            <a:spLocks noChangeAspect="1" noChangeArrowheads="1"/>
          </p:cNvSpPr>
          <p:nvPr/>
        </p:nvSpPr>
        <p:spPr bwMode="auto">
          <a:xfrm rot="-5400000">
            <a:off x="37536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52" name="Text Box 4"/>
          <p:cNvSpPr txBox="1">
            <a:spLocks noChangeAspect="1" noChangeArrowheads="1"/>
          </p:cNvSpPr>
          <p:nvPr/>
        </p:nvSpPr>
        <p:spPr bwMode="auto">
          <a:xfrm>
            <a:off x="4252913" y="1125538"/>
            <a:ext cx="20732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ea typeface="MS PGothic" panose="020B0600070205080204" pitchFamily="34" charset="-128"/>
                <a:cs typeface="Arial" panose="020B0604020202020204" pitchFamily="34" charset="0"/>
              </a:rPr>
              <a:t>Tube digestif</a:t>
            </a:r>
          </a:p>
        </p:txBody>
      </p:sp>
      <p:sp>
        <p:nvSpPr>
          <p:cNvPr id="130053" name="Text Box 5"/>
          <p:cNvSpPr txBox="1">
            <a:spLocks noChangeAspect="1" noChangeArrowheads="1"/>
          </p:cNvSpPr>
          <p:nvPr/>
        </p:nvSpPr>
        <p:spPr bwMode="auto">
          <a:xfrm>
            <a:off x="3979863" y="3314700"/>
            <a:ext cx="814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ea typeface="MS PGothic" panose="020B0600070205080204" pitchFamily="34" charset="-128"/>
                <a:cs typeface="Arial" panose="020B0604020202020204" pitchFamily="34" charset="0"/>
              </a:rPr>
              <a:t>Sang</a:t>
            </a:r>
          </a:p>
        </p:txBody>
      </p:sp>
      <p:sp>
        <p:nvSpPr>
          <p:cNvPr id="130054" name="Line 6"/>
          <p:cNvSpPr>
            <a:spLocks noChangeAspect="1" noChangeShapeType="1"/>
          </p:cNvSpPr>
          <p:nvPr/>
        </p:nvSpPr>
        <p:spPr bwMode="auto">
          <a:xfrm>
            <a:off x="48133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30055" name="Groupe 1"/>
          <p:cNvGrpSpPr>
            <a:grpSpLocks/>
          </p:cNvGrpSpPr>
          <p:nvPr/>
        </p:nvGrpSpPr>
        <p:grpSpPr bwMode="auto">
          <a:xfrm>
            <a:off x="201613" y="908050"/>
            <a:ext cx="3454400" cy="3279775"/>
            <a:chOff x="201613" y="908050"/>
            <a:chExt cx="3454400" cy="3279775"/>
          </a:xfrm>
        </p:grpSpPr>
        <p:sp>
          <p:nvSpPr>
            <p:cNvPr id="130608" name="Text Box 7"/>
            <p:cNvSpPr txBox="1">
              <a:spLocks noChangeAspect="1" noChangeArrowheads="1"/>
            </p:cNvSpPr>
            <p:nvPr/>
          </p:nvSpPr>
          <p:spPr bwMode="auto">
            <a:xfrm>
              <a:off x="201613" y="908050"/>
              <a:ext cx="1974850" cy="608013"/>
            </a:xfrm>
            <a:prstGeom prst="rect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Antibiotique voie orale</a:t>
              </a:r>
            </a:p>
          </p:txBody>
        </p:sp>
        <p:sp>
          <p:nvSpPr>
            <p:cNvPr id="130609" name="AutoShape 8"/>
            <p:cNvSpPr>
              <a:spLocks noChangeAspect="1" noChangeArrowheads="1"/>
            </p:cNvSpPr>
            <p:nvPr/>
          </p:nvSpPr>
          <p:spPr bwMode="auto">
            <a:xfrm rot="5400000">
              <a:off x="998538" y="1643062"/>
              <a:ext cx="630238" cy="601663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0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3543 h 21600"/>
                <a:gd name="T20" fmla="*/ 18514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061" y="0"/>
                  </a:moveTo>
                  <a:lnTo>
                    <a:pt x="8522" y="7200"/>
                  </a:lnTo>
                  <a:lnTo>
                    <a:pt x="11608" y="7200"/>
                  </a:lnTo>
                  <a:lnTo>
                    <a:pt x="11608" y="13543"/>
                  </a:lnTo>
                  <a:lnTo>
                    <a:pt x="0" y="13543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061" y="0"/>
                  </a:lnTo>
                  <a:close/>
                </a:path>
              </a:pathLst>
            </a:cu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0610" name="AutoShape 9"/>
            <p:cNvSpPr>
              <a:spLocks noChangeArrowheads="1"/>
            </p:cNvSpPr>
            <p:nvPr/>
          </p:nvSpPr>
          <p:spPr bwMode="auto">
            <a:xfrm flipV="1">
              <a:off x="3360738" y="2060575"/>
              <a:ext cx="295275" cy="1406525"/>
            </a:xfrm>
            <a:prstGeom prst="upArrow">
              <a:avLst>
                <a:gd name="adj1" fmla="val 39287"/>
                <a:gd name="adj2" fmla="val 64814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0611" name="AutoShape 10"/>
            <p:cNvSpPr>
              <a:spLocks noChangeArrowheads="1"/>
            </p:cNvSpPr>
            <p:nvPr/>
          </p:nvSpPr>
          <p:spPr bwMode="auto">
            <a:xfrm flipV="1">
              <a:off x="3360738" y="3644900"/>
              <a:ext cx="292100" cy="542925"/>
            </a:xfrm>
            <a:prstGeom prst="upArrow">
              <a:avLst>
                <a:gd name="adj1" fmla="val 42500"/>
                <a:gd name="adj2" fmla="val 59186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</p:grpSp>
      <p:sp>
        <p:nvSpPr>
          <p:cNvPr id="130056" name="Freeform 12"/>
          <p:cNvSpPr>
            <a:spLocks/>
          </p:cNvSpPr>
          <p:nvPr/>
        </p:nvSpPr>
        <p:spPr bwMode="auto">
          <a:xfrm>
            <a:off x="4816475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57" name="Line 13"/>
          <p:cNvSpPr>
            <a:spLocks noChangeAspect="1" noChangeShapeType="1"/>
          </p:cNvSpPr>
          <p:nvPr/>
        </p:nvSpPr>
        <p:spPr bwMode="auto">
          <a:xfrm>
            <a:off x="3479800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0058" name="Text Box 14"/>
          <p:cNvSpPr txBox="1">
            <a:spLocks noChangeAspect="1" noChangeArrowheads="1"/>
          </p:cNvSpPr>
          <p:nvPr/>
        </p:nvSpPr>
        <p:spPr bwMode="auto">
          <a:xfrm>
            <a:off x="2033588" y="5565775"/>
            <a:ext cx="2705100" cy="436563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33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SANTE ANIMALE</a:t>
            </a:r>
          </a:p>
        </p:txBody>
      </p:sp>
      <p:grpSp>
        <p:nvGrpSpPr>
          <p:cNvPr id="130059" name="Group 1326"/>
          <p:cNvGrpSpPr>
            <a:grpSpLocks/>
          </p:cNvGrpSpPr>
          <p:nvPr/>
        </p:nvGrpSpPr>
        <p:grpSpPr bwMode="auto">
          <a:xfrm>
            <a:off x="2781300" y="4183063"/>
            <a:ext cx="1457325" cy="1239837"/>
            <a:chOff x="1235" y="8262"/>
            <a:chExt cx="1043" cy="999"/>
          </a:xfrm>
        </p:grpSpPr>
        <p:sp>
          <p:nvSpPr>
            <p:cNvPr id="130454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5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6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7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8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59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0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1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2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3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4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5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6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7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8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69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0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1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2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3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4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5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6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7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8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79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0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1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2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3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4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5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6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7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8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89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0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1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2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3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4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5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6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7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8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499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0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1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2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3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4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5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6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7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8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09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0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1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2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984600 h 12"/>
                <a:gd name="T2" fmla="*/ 201269 w 51"/>
                <a:gd name="T3" fmla="*/ 1165247 h 12"/>
                <a:gd name="T4" fmla="*/ 201269 w 51"/>
                <a:gd name="T5" fmla="*/ 1165247 h 12"/>
                <a:gd name="T6" fmla="*/ 418009 w 51"/>
                <a:gd name="T7" fmla="*/ 984600 h 12"/>
                <a:gd name="T8" fmla="*/ 418009 w 51"/>
                <a:gd name="T9" fmla="*/ 984600 h 12"/>
                <a:gd name="T10" fmla="*/ 390956 w 51"/>
                <a:gd name="T11" fmla="*/ 0 h 12"/>
                <a:gd name="T12" fmla="*/ 1 w 51"/>
                <a:gd name="T13" fmla="*/ 0 h 12"/>
                <a:gd name="T14" fmla="*/ 0 w 51"/>
                <a:gd name="T15" fmla="*/ 902750 h 12"/>
                <a:gd name="T16" fmla="*/ 0 w 51"/>
                <a:gd name="T17" fmla="*/ 98460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3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226647 w 40"/>
                <a:gd name="T1" fmla="*/ 97254 h 13"/>
                <a:gd name="T2" fmla="*/ 76102 w 40"/>
                <a:gd name="T3" fmla="*/ 1 h 13"/>
                <a:gd name="T4" fmla="*/ 24848 w 40"/>
                <a:gd name="T5" fmla="*/ 97254 h 13"/>
                <a:gd name="T6" fmla="*/ 45031 w 40"/>
                <a:gd name="T7" fmla="*/ 594482 h 13"/>
                <a:gd name="T8" fmla="*/ 41993 w 40"/>
                <a:gd name="T9" fmla="*/ 236805 h 13"/>
                <a:gd name="T10" fmla="*/ 119935 w 40"/>
                <a:gd name="T11" fmla="*/ 134659 h 13"/>
                <a:gd name="T12" fmla="*/ 229808 w 40"/>
                <a:gd name="T13" fmla="*/ 13465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4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430098 w 40"/>
                <a:gd name="T1" fmla="*/ 224128 h 12"/>
                <a:gd name="T2" fmla="*/ 153193 w 40"/>
                <a:gd name="T3" fmla="*/ 1 h 12"/>
                <a:gd name="T4" fmla="*/ 55565 w 40"/>
                <a:gd name="T5" fmla="*/ 1 h 12"/>
                <a:gd name="T6" fmla="*/ 97451 w 40"/>
                <a:gd name="T7" fmla="*/ 1165247 h 12"/>
                <a:gd name="T8" fmla="*/ 97451 w 40"/>
                <a:gd name="T9" fmla="*/ 449813 h 12"/>
                <a:gd name="T10" fmla="*/ 226925 w 40"/>
                <a:gd name="T11" fmla="*/ 317515 h 12"/>
                <a:gd name="T12" fmla="*/ 43009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5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229808 w 40"/>
                <a:gd name="T1" fmla="*/ 131390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989306 h 15"/>
                <a:gd name="T8" fmla="*/ 45031 w 40"/>
                <a:gd name="T9" fmla="*/ 257524 h 15"/>
                <a:gd name="T10" fmla="*/ 119935 w 40"/>
                <a:gd name="T11" fmla="*/ 183946 h 15"/>
                <a:gd name="T12" fmla="*/ 229808 w 40"/>
                <a:gd name="T13" fmla="*/ 13139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6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229808 w 40"/>
                <a:gd name="T1" fmla="*/ 27561 h 12"/>
                <a:gd name="T2" fmla="*/ 79355 w 40"/>
                <a:gd name="T3" fmla="*/ 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48997 h 12"/>
                <a:gd name="T10" fmla="*/ 119935 w 40"/>
                <a:gd name="T11" fmla="*/ 36748 h 12"/>
                <a:gd name="T12" fmla="*/ 229808 w 40"/>
                <a:gd name="T13" fmla="*/ 2756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7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229808 w 40"/>
                <a:gd name="T1" fmla="*/ 224128 h 12"/>
                <a:gd name="T2" fmla="*/ 76102 w 40"/>
                <a:gd name="T3" fmla="*/ 1 h 12"/>
                <a:gd name="T4" fmla="*/ 32302 w 40"/>
                <a:gd name="T5" fmla="*/ 1 h 12"/>
                <a:gd name="T6" fmla="*/ 45031 w 40"/>
                <a:gd name="T7" fmla="*/ 1165247 h 12"/>
                <a:gd name="T8" fmla="*/ 45031 w 40"/>
                <a:gd name="T9" fmla="*/ 449813 h 12"/>
                <a:gd name="T10" fmla="*/ 119935 w 40"/>
                <a:gd name="T11" fmla="*/ 317515 h 12"/>
                <a:gd name="T12" fmla="*/ 22980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8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229808 w 40"/>
                <a:gd name="T1" fmla="*/ 97254 h 13"/>
                <a:gd name="T2" fmla="*/ 76102 w 40"/>
                <a:gd name="T3" fmla="*/ 1 h 13"/>
                <a:gd name="T4" fmla="*/ 32302 w 40"/>
                <a:gd name="T5" fmla="*/ 1 h 13"/>
                <a:gd name="T6" fmla="*/ 45031 w 40"/>
                <a:gd name="T7" fmla="*/ 594482 h 13"/>
                <a:gd name="T8" fmla="*/ 45031 w 40"/>
                <a:gd name="T9" fmla="*/ 186451 h 13"/>
                <a:gd name="T10" fmla="*/ 119935 w 40"/>
                <a:gd name="T11" fmla="*/ 134659 h 13"/>
                <a:gd name="T12" fmla="*/ 229808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19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229808 w 40"/>
                <a:gd name="T1" fmla="*/ 48997 h 12"/>
                <a:gd name="T2" fmla="*/ 76102 w 40"/>
                <a:gd name="T3" fmla="*/ 2756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65329 h 12"/>
                <a:gd name="T10" fmla="*/ 128613 w 40"/>
                <a:gd name="T11" fmla="*/ 65329 h 12"/>
                <a:gd name="T12" fmla="*/ 229808 w 40"/>
                <a:gd name="T13" fmla="*/ 4899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0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229808 w 40"/>
                <a:gd name="T1" fmla="*/ 586747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4573441 h 15"/>
                <a:gd name="T8" fmla="*/ 45031 w 40"/>
                <a:gd name="T9" fmla="*/ 1262158 h 15"/>
                <a:gd name="T10" fmla="*/ 119935 w 40"/>
                <a:gd name="T11" fmla="*/ 860562 h 15"/>
                <a:gd name="T12" fmla="*/ 229808 w 40"/>
                <a:gd name="T13" fmla="*/ 5867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1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238024 w 36"/>
                <a:gd name="T1" fmla="*/ 528238 h 19"/>
                <a:gd name="T2" fmla="*/ 46850 w 36"/>
                <a:gd name="T3" fmla="*/ 750654 h 19"/>
                <a:gd name="T4" fmla="*/ 90916 w 36"/>
                <a:gd name="T5" fmla="*/ 2044144 h 19"/>
                <a:gd name="T6" fmla="*/ 46850 w 36"/>
                <a:gd name="T7" fmla="*/ 1411513 h 19"/>
                <a:gd name="T8" fmla="*/ 21053 w 36"/>
                <a:gd name="T9" fmla="*/ 1 h 19"/>
                <a:gd name="T10" fmla="*/ 99755 w 36"/>
                <a:gd name="T11" fmla="*/ 346134 h 19"/>
                <a:gd name="T12" fmla="*/ 238024 w 36"/>
                <a:gd name="T13" fmla="*/ 52823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2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397764 w 20"/>
                <a:gd name="T1" fmla="*/ 0 h 12"/>
                <a:gd name="T2" fmla="*/ 181240 w 20"/>
                <a:gd name="T3" fmla="*/ 449813 h 12"/>
                <a:gd name="T4" fmla="*/ 119754 w 20"/>
                <a:gd name="T5" fmla="*/ 1165247 h 12"/>
                <a:gd name="T6" fmla="*/ 330310 w 20"/>
                <a:gd name="T7" fmla="*/ 317515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3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90539 w 13"/>
                <a:gd name="T1" fmla="*/ 0 h 10"/>
                <a:gd name="T2" fmla="*/ 16678 w 13"/>
                <a:gd name="T3" fmla="*/ 183946 h 10"/>
                <a:gd name="T4" fmla="*/ 21810 w 13"/>
                <a:gd name="T5" fmla="*/ 676796 h 10"/>
                <a:gd name="T6" fmla="*/ 90539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4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54853 w 12"/>
                <a:gd name="T1" fmla="*/ 0 h 10"/>
                <a:gd name="T2" fmla="*/ 87105 w 12"/>
                <a:gd name="T3" fmla="*/ 676796 h 10"/>
                <a:gd name="T4" fmla="*/ 154853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5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116140 w 9"/>
                <a:gd name="T1" fmla="*/ 0 h 8"/>
                <a:gd name="T2" fmla="*/ 65329 w 9"/>
                <a:gd name="T3" fmla="*/ 300070 h 8"/>
                <a:gd name="T4" fmla="*/ 11263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6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54853 w 18"/>
                <a:gd name="T3" fmla="*/ 19114 h 10"/>
                <a:gd name="T4" fmla="*/ 206471 w 18"/>
                <a:gd name="T5" fmla="*/ 58540 h 10"/>
                <a:gd name="T6" fmla="*/ 171236 w 18"/>
                <a:gd name="T7" fmla="*/ 32302 h 10"/>
                <a:gd name="T8" fmla="*/ 65329 w 18"/>
                <a:gd name="T9" fmla="*/ 1911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7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54853 w 15"/>
                <a:gd name="T3" fmla="*/ 449813 h 12"/>
                <a:gd name="T4" fmla="*/ 154853 w 15"/>
                <a:gd name="T5" fmla="*/ 1165247 h 12"/>
                <a:gd name="T6" fmla="*/ 150185 w 15"/>
                <a:gd name="T7" fmla="*/ 490597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8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87105 w 9"/>
                <a:gd name="T3" fmla="*/ 183946 h 10"/>
                <a:gd name="T4" fmla="*/ 84479 w 9"/>
                <a:gd name="T5" fmla="*/ 676796 h 10"/>
                <a:gd name="T6" fmla="*/ 27561 w 9"/>
                <a:gd name="T7" fmla="*/ 13139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29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94640 h 20"/>
                <a:gd name="T2" fmla="*/ 144103 w 34"/>
                <a:gd name="T3" fmla="*/ 0 h 20"/>
                <a:gd name="T4" fmla="*/ 79298 w 34"/>
                <a:gd name="T5" fmla="*/ 218252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0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989306 h 20"/>
                <a:gd name="T2" fmla="*/ 144103 w 34"/>
                <a:gd name="T3" fmla="*/ 0 h 20"/>
                <a:gd name="T4" fmla="*/ 79298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1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94640 h 20"/>
                <a:gd name="T2" fmla="*/ 144103 w 34"/>
                <a:gd name="T3" fmla="*/ 0 h 20"/>
                <a:gd name="T4" fmla="*/ 79298 w 34"/>
                <a:gd name="T5" fmla="*/ 244674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2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989306 h 20"/>
                <a:gd name="T2" fmla="*/ 618360 w 34"/>
                <a:gd name="T3" fmla="*/ 0 h 20"/>
                <a:gd name="T4" fmla="*/ 351774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3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628801 h 19"/>
                <a:gd name="T2" fmla="*/ 367060 w 33"/>
                <a:gd name="T3" fmla="*/ 0 h 19"/>
                <a:gd name="T4" fmla="*/ 200247 w 33"/>
                <a:gd name="T5" fmla="*/ 1255665 h 19"/>
                <a:gd name="T6" fmla="*/ 0 w 33"/>
                <a:gd name="T7" fmla="*/ 162880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4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1286152 h 20"/>
                <a:gd name="T2" fmla="*/ 618360 w 34"/>
                <a:gd name="T3" fmla="*/ 0 h 20"/>
                <a:gd name="T4" fmla="*/ 369517 w 34"/>
                <a:gd name="T5" fmla="*/ 853961 h 20"/>
                <a:gd name="T6" fmla="*/ 0 w 34"/>
                <a:gd name="T7" fmla="*/ 12861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5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4113863 h 20"/>
                <a:gd name="T2" fmla="*/ 618360 w 34"/>
                <a:gd name="T3" fmla="*/ 0 h 20"/>
                <a:gd name="T4" fmla="*/ 369517 w 34"/>
                <a:gd name="T5" fmla="*/ 2925862 h 20"/>
                <a:gd name="T6" fmla="*/ 0 w 34"/>
                <a:gd name="T7" fmla="*/ 411386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6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797018 h 21"/>
                <a:gd name="T2" fmla="*/ 367060 w 33"/>
                <a:gd name="T3" fmla="*/ 0 h 21"/>
                <a:gd name="T4" fmla="*/ 200247 w 33"/>
                <a:gd name="T5" fmla="*/ 577151 h 21"/>
                <a:gd name="T6" fmla="*/ 0 w 33"/>
                <a:gd name="T7" fmla="*/ 797018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7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1270904 h 23"/>
                <a:gd name="T2" fmla="*/ 290965 w 24"/>
                <a:gd name="T3" fmla="*/ 217247 h 23"/>
                <a:gd name="T4" fmla="*/ 200247 w 24"/>
                <a:gd name="T5" fmla="*/ 156146 h 23"/>
                <a:gd name="T6" fmla="*/ 0 w 24"/>
                <a:gd name="T7" fmla="*/ 127090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8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39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0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1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2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3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4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5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6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7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8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49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0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1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2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3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4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5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6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7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8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59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0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1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2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3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4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5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6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7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8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69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0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1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2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3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4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5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6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201269 w 51"/>
                <a:gd name="T5" fmla="*/ 36748 h 3"/>
                <a:gd name="T6" fmla="*/ 201269 w 51"/>
                <a:gd name="T7" fmla="*/ 36748 h 3"/>
                <a:gd name="T8" fmla="*/ 418009 w 51"/>
                <a:gd name="T9" fmla="*/ 1 h 3"/>
                <a:gd name="T10" fmla="*/ 418009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7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83946 w 5"/>
                <a:gd name="T1" fmla="*/ 296039 h 11"/>
                <a:gd name="T2" fmla="*/ 345304 w 5"/>
                <a:gd name="T3" fmla="*/ 243281 h 11"/>
                <a:gd name="T4" fmla="*/ 1 w 5"/>
                <a:gd name="T5" fmla="*/ 0 h 11"/>
                <a:gd name="T6" fmla="*/ 1 w 5"/>
                <a:gd name="T7" fmla="*/ 0 h 11"/>
                <a:gd name="T8" fmla="*/ 183946 w 5"/>
                <a:gd name="T9" fmla="*/ 29603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8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4239 w 4"/>
                <a:gd name="T1" fmla="*/ 0 h 10"/>
                <a:gd name="T2" fmla="*/ 0 w 4"/>
                <a:gd name="T3" fmla="*/ 609972 h 10"/>
                <a:gd name="T4" fmla="*/ 4239 w 4"/>
                <a:gd name="T5" fmla="*/ 676796 h 10"/>
                <a:gd name="T6" fmla="*/ 4239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79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0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262812 w 35"/>
                <a:gd name="T3" fmla="*/ 14303352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1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2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3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4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13996206 h 196"/>
                <a:gd name="T2" fmla="*/ 1890341 w 186"/>
                <a:gd name="T3" fmla="*/ 0 h 196"/>
                <a:gd name="T4" fmla="*/ 0 w 186"/>
                <a:gd name="T5" fmla="*/ 13996206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5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488987 w 57"/>
                <a:gd name="T1" fmla="*/ 0 h 128"/>
                <a:gd name="T2" fmla="*/ 68703 w 57"/>
                <a:gd name="T3" fmla="*/ 9859061 h 128"/>
                <a:gd name="T4" fmla="*/ 488987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6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73039 w 52"/>
                <a:gd name="T1" fmla="*/ 18201262 h 239"/>
                <a:gd name="T2" fmla="*/ 37297 w 52"/>
                <a:gd name="T3" fmla="*/ 12440785 h 239"/>
                <a:gd name="T4" fmla="*/ 173039 w 52"/>
                <a:gd name="T5" fmla="*/ 4173786 h 239"/>
                <a:gd name="T6" fmla="*/ 363690 w 52"/>
                <a:gd name="T7" fmla="*/ 0 h 239"/>
                <a:gd name="T8" fmla="*/ 173039 w 52"/>
                <a:gd name="T9" fmla="*/ 5620844 h 239"/>
                <a:gd name="T10" fmla="*/ 173039 w 52"/>
                <a:gd name="T11" fmla="*/ 18201262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7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1039650 w 278"/>
                <a:gd name="T3" fmla="*/ 3051770 h 53"/>
                <a:gd name="T4" fmla="*/ 2123494 w 278"/>
                <a:gd name="T5" fmla="*/ 3866202 h 53"/>
                <a:gd name="T6" fmla="*/ 2657937 w 278"/>
                <a:gd name="T7" fmla="*/ 5000636 h 53"/>
                <a:gd name="T8" fmla="*/ 2026295 w 278"/>
                <a:gd name="T9" fmla="*/ 4318542 h 53"/>
                <a:gd name="T10" fmla="*/ 893075 w 278"/>
                <a:gd name="T11" fmla="*/ 3205540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8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3037168 h 115"/>
                <a:gd name="T2" fmla="*/ 54349 w 25"/>
                <a:gd name="T3" fmla="*/ 7624445 h 115"/>
                <a:gd name="T4" fmla="*/ 65064 w 25"/>
                <a:gd name="T5" fmla="*/ 3327506 h 115"/>
                <a:gd name="T6" fmla="*/ 0 w 25"/>
                <a:gd name="T7" fmla="*/ 0 h 115"/>
                <a:gd name="T8" fmla="*/ 10583 w 25"/>
                <a:gd name="T9" fmla="*/ 3037168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89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1088091 w 123"/>
                <a:gd name="T1" fmla="*/ 16591691 h 225"/>
                <a:gd name="T2" fmla="*/ 0 w 123"/>
                <a:gd name="T3" fmla="*/ 0 h 225"/>
                <a:gd name="T4" fmla="*/ 1088091 w 123"/>
                <a:gd name="T5" fmla="*/ 16591691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0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4996584 h 178"/>
                <a:gd name="T2" fmla="*/ 1087231 w 174"/>
                <a:gd name="T3" fmla="*/ 9904171 h 178"/>
                <a:gd name="T4" fmla="*/ 1494732 w 174"/>
                <a:gd name="T5" fmla="*/ 0 h 178"/>
                <a:gd name="T6" fmla="*/ 1040573 w 174"/>
                <a:gd name="T7" fmla="*/ 9289172 h 178"/>
                <a:gd name="T8" fmla="*/ 0 w 174"/>
                <a:gd name="T9" fmla="*/ 14996584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1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687095 w 292"/>
                <a:gd name="T3" fmla="*/ 2809905 h 62"/>
                <a:gd name="T4" fmla="*/ 1575360 w 292"/>
                <a:gd name="T5" fmla="*/ 5153382 h 62"/>
                <a:gd name="T6" fmla="*/ 2916772 w 292"/>
                <a:gd name="T7" fmla="*/ 6458069 h 62"/>
                <a:gd name="T8" fmla="*/ 1861012 w 292"/>
                <a:gd name="T9" fmla="*/ 4243449 h 62"/>
                <a:gd name="T10" fmla="*/ 1407812 w 292"/>
                <a:gd name="T11" fmla="*/ 3730947 h 62"/>
                <a:gd name="T12" fmla="*/ 641483 w 292"/>
                <a:gd name="T13" fmla="*/ 1979706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2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305394 w 49"/>
                <a:gd name="T1" fmla="*/ 18099532 h 220"/>
                <a:gd name="T2" fmla="*/ 150289 w 49"/>
                <a:gd name="T3" fmla="*/ 6469196 h 220"/>
                <a:gd name="T4" fmla="*/ 0 w 49"/>
                <a:gd name="T5" fmla="*/ 0 h 220"/>
                <a:gd name="T6" fmla="*/ 115065 w 49"/>
                <a:gd name="T7" fmla="*/ 7889122 h 220"/>
                <a:gd name="T8" fmla="*/ 305394 w 49"/>
                <a:gd name="T9" fmla="*/ 18099532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3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93717 w 87"/>
                <a:gd name="T1" fmla="*/ 3233571 h 74"/>
                <a:gd name="T2" fmla="*/ 571308 w 87"/>
                <a:gd name="T3" fmla="*/ 0 h 74"/>
                <a:gd name="T4" fmla="*/ 529459 w 87"/>
                <a:gd name="T5" fmla="*/ 3830495 h 74"/>
                <a:gd name="T6" fmla="*/ 351795 w 87"/>
                <a:gd name="T7" fmla="*/ 3661430 h 74"/>
                <a:gd name="T8" fmla="*/ 0 w 87"/>
                <a:gd name="T9" fmla="*/ 361736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4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796077 h 33"/>
                <a:gd name="T2" fmla="*/ 383964 w 98"/>
                <a:gd name="T3" fmla="*/ 2965519 h 33"/>
                <a:gd name="T4" fmla="*/ 1095391 w 98"/>
                <a:gd name="T5" fmla="*/ 796077 h 33"/>
                <a:gd name="T6" fmla="*/ 795944 w 98"/>
                <a:gd name="T7" fmla="*/ 930772 h 33"/>
                <a:gd name="T8" fmla="*/ 488117 w 98"/>
                <a:gd name="T9" fmla="*/ 930772 h 33"/>
                <a:gd name="T10" fmla="*/ 289450 w 98"/>
                <a:gd name="T11" fmla="*/ 2299889 h 33"/>
                <a:gd name="T12" fmla="*/ 32339 w 98"/>
                <a:gd name="T13" fmla="*/ 9307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5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86673 w 204"/>
                <a:gd name="T1" fmla="*/ 0 h 546"/>
                <a:gd name="T2" fmla="*/ 1359280 w 204"/>
                <a:gd name="T3" fmla="*/ 16381499 h 546"/>
                <a:gd name="T4" fmla="*/ 1178040 w 204"/>
                <a:gd name="T5" fmla="*/ 35659765 h 546"/>
                <a:gd name="T6" fmla="*/ 0 w 204"/>
                <a:gd name="T7" fmla="*/ 42140951 h 546"/>
                <a:gd name="T8" fmla="*/ 1226502 w 204"/>
                <a:gd name="T9" fmla="*/ 27822291 h 546"/>
                <a:gd name="T10" fmla="*/ 86673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6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8762167 h 136"/>
                <a:gd name="T2" fmla="*/ 1137380 w 145"/>
                <a:gd name="T3" fmla="*/ 6631846 h 136"/>
                <a:gd name="T4" fmla="*/ 1296244 w 145"/>
                <a:gd name="T5" fmla="*/ 0 h 136"/>
                <a:gd name="T6" fmla="*/ 1433243 w 145"/>
                <a:gd name="T7" fmla="*/ 2302619 h 136"/>
                <a:gd name="T8" fmla="*/ 1528484 w 145"/>
                <a:gd name="T9" fmla="*/ 6980221 h 136"/>
                <a:gd name="T10" fmla="*/ 1433243 w 145"/>
                <a:gd name="T11" fmla="*/ 9447375 h 136"/>
                <a:gd name="T12" fmla="*/ 1020276 w 145"/>
                <a:gd name="T13" fmla="*/ 10003027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7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2597602 h 31"/>
                <a:gd name="T2" fmla="*/ 429323 w 76"/>
                <a:gd name="T3" fmla="*/ 1244478 h 31"/>
                <a:gd name="T4" fmla="*/ 905219 w 76"/>
                <a:gd name="T5" fmla="*/ 332651 h 31"/>
                <a:gd name="T6" fmla="*/ 735719 w 76"/>
                <a:gd name="T7" fmla="*/ 2236636 h 31"/>
                <a:gd name="T8" fmla="*/ 77936 w 76"/>
                <a:gd name="T9" fmla="*/ 259760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8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2033211 h 64"/>
                <a:gd name="T2" fmla="*/ 500838 w 29"/>
                <a:gd name="T3" fmla="*/ 0 h 64"/>
                <a:gd name="T4" fmla="*/ 449540 w 29"/>
                <a:gd name="T5" fmla="*/ 2033211 h 64"/>
                <a:gd name="T6" fmla="*/ 89381 w 29"/>
                <a:gd name="T7" fmla="*/ 4950910 h 64"/>
                <a:gd name="T8" fmla="*/ 258605 w 29"/>
                <a:gd name="T9" fmla="*/ 2467029 h 64"/>
                <a:gd name="T10" fmla="*/ 36749 w 29"/>
                <a:gd name="T11" fmla="*/ 207104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599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0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24848 w 20"/>
                <a:gd name="T1" fmla="*/ 0 h 72"/>
                <a:gd name="T2" fmla="*/ 115376 w 20"/>
                <a:gd name="T3" fmla="*/ 5104896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1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8054 w 340"/>
                <a:gd name="T1" fmla="*/ 0 h 94"/>
                <a:gd name="T2" fmla="*/ 410722 w 340"/>
                <a:gd name="T3" fmla="*/ 3317565 h 94"/>
                <a:gd name="T4" fmla="*/ 1102558 w 340"/>
                <a:gd name="T5" fmla="*/ 5764084 h 94"/>
                <a:gd name="T6" fmla="*/ 2512724 w 340"/>
                <a:gd name="T7" fmla="*/ 7448913 h 94"/>
                <a:gd name="T8" fmla="*/ 3051946 w 340"/>
                <a:gd name="T9" fmla="*/ 881693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2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7864 w 123"/>
                <a:gd name="T1" fmla="*/ 0 h 250"/>
                <a:gd name="T2" fmla="*/ 332300 w 123"/>
                <a:gd name="T3" fmla="*/ 12662965 h 250"/>
                <a:gd name="T4" fmla="*/ 1088091 w 123"/>
                <a:gd name="T5" fmla="*/ 20052035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3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4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6931619 h 205"/>
                <a:gd name="T2" fmla="*/ 1630461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5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6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0607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577166 w 16"/>
                <a:gd name="T1" fmla="*/ 1702982 h 13"/>
                <a:gd name="T2" fmla="*/ 567320 w 16"/>
                <a:gd name="T3" fmla="*/ 3376747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0060" name="Text Box 1481"/>
          <p:cNvSpPr txBox="1">
            <a:spLocks noChangeAspect="1" noChangeArrowheads="1"/>
          </p:cNvSpPr>
          <p:nvPr/>
        </p:nvSpPr>
        <p:spPr bwMode="auto">
          <a:xfrm>
            <a:off x="2320925" y="4589463"/>
            <a:ext cx="2444750" cy="550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ea typeface="MS PGothic" panose="020B0600070205080204" pitchFamily="34" charset="-128"/>
                <a:cs typeface="Arial" panose="020B0604020202020204" pitchFamily="34" charset="0"/>
              </a:rPr>
              <a:t>Pathogène d'intérêt vétérinaire</a:t>
            </a:r>
          </a:p>
        </p:txBody>
      </p:sp>
      <p:sp>
        <p:nvSpPr>
          <p:cNvPr id="130061" name="Text Box 172"/>
          <p:cNvSpPr txBox="1">
            <a:spLocks noChangeAspect="1" noChangeArrowheads="1"/>
          </p:cNvSpPr>
          <p:nvPr/>
        </p:nvSpPr>
        <p:spPr bwMode="auto">
          <a:xfrm>
            <a:off x="201613" y="3255963"/>
            <a:ext cx="2276475" cy="6080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Antibiotique voie parentérale</a:t>
            </a:r>
          </a:p>
        </p:txBody>
      </p:sp>
      <p:sp>
        <p:nvSpPr>
          <p:cNvPr id="130062" name="AutoShape 173"/>
          <p:cNvSpPr>
            <a:spLocks noChangeArrowheads="1"/>
          </p:cNvSpPr>
          <p:nvPr/>
        </p:nvSpPr>
        <p:spPr bwMode="auto">
          <a:xfrm flipV="1">
            <a:off x="3832225" y="3703638"/>
            <a:ext cx="290513" cy="542925"/>
          </a:xfrm>
          <a:prstGeom prst="upArrow">
            <a:avLst>
              <a:gd name="adj1" fmla="val 42500"/>
              <a:gd name="adj2" fmla="val 66941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30063" name="AutoShape 174"/>
          <p:cNvSpPr>
            <a:spLocks noChangeAspect="1" noChangeArrowheads="1"/>
          </p:cNvSpPr>
          <p:nvPr/>
        </p:nvSpPr>
        <p:spPr bwMode="auto">
          <a:xfrm>
            <a:off x="2514600" y="3335338"/>
            <a:ext cx="647700" cy="393700"/>
          </a:xfrm>
          <a:prstGeom prst="rightArrow">
            <a:avLst>
              <a:gd name="adj1" fmla="val 50000"/>
              <a:gd name="adj2" fmla="val 36559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64" name="AutoShape 175"/>
          <p:cNvSpPr>
            <a:spLocks noChangeArrowheads="1"/>
          </p:cNvSpPr>
          <p:nvPr/>
        </p:nvSpPr>
        <p:spPr bwMode="auto">
          <a:xfrm>
            <a:off x="3810000" y="2025650"/>
            <a:ext cx="323850" cy="1425575"/>
          </a:xfrm>
          <a:prstGeom prst="upArrow">
            <a:avLst>
              <a:gd name="adj1" fmla="val 39287"/>
              <a:gd name="adj2" fmla="val 6737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65" name="AutoShape 176"/>
          <p:cNvSpPr>
            <a:spLocks noChangeAspect="1" noChangeArrowheads="1"/>
          </p:cNvSpPr>
          <p:nvPr/>
        </p:nvSpPr>
        <p:spPr bwMode="auto">
          <a:xfrm>
            <a:off x="4129088" y="1989138"/>
            <a:ext cx="1333500" cy="269875"/>
          </a:xfrm>
          <a:prstGeom prst="rightArrow">
            <a:avLst>
              <a:gd name="adj1" fmla="val 50000"/>
              <a:gd name="adj2" fmla="val 64807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66" name="AutoShape 178"/>
          <p:cNvSpPr>
            <a:spLocks noChangeAspect="1" noChangeArrowheads="1"/>
          </p:cNvSpPr>
          <p:nvPr/>
        </p:nvSpPr>
        <p:spPr bwMode="auto">
          <a:xfrm>
            <a:off x="4089400" y="1560513"/>
            <a:ext cx="1277938" cy="457200"/>
          </a:xfrm>
          <a:prstGeom prst="rightArrow">
            <a:avLst>
              <a:gd name="adj1" fmla="val 50000"/>
              <a:gd name="adj2" fmla="val 60626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0067" name="Text Box 179"/>
          <p:cNvSpPr txBox="1">
            <a:spLocks noChangeAspect="1" noChangeArrowheads="1"/>
          </p:cNvSpPr>
          <p:nvPr/>
        </p:nvSpPr>
        <p:spPr bwMode="white">
          <a:xfrm>
            <a:off x="5154613" y="1557338"/>
            <a:ext cx="493077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96850" indent="-196850"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rgbClr val="FFFFFF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Pathogènes zoonotiques résistants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600">
                <a:ea typeface="MS PGothic" panose="020B0600070205080204" pitchFamily="34" charset="-128"/>
                <a:cs typeface="Arial" panose="020B0604020202020204" pitchFamily="34" charset="0"/>
              </a:rPr>
              <a:t>    </a:t>
            </a:r>
            <a:r>
              <a:rPr lang="fr-FR" altLang="fr-FR" sz="1400">
                <a:ea typeface="MS PGothic" panose="020B0600070205080204" pitchFamily="34" charset="-128"/>
                <a:cs typeface="Arial" panose="020B0604020202020204" pitchFamily="34" charset="0"/>
              </a:rPr>
              <a:t>(salmonelles, Campylobacter)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	Flore commensale </a:t>
            </a:r>
            <a:r>
              <a:rPr lang="fr-FR" altLang="fr-FR" sz="1400">
                <a:ea typeface="MS PGothic" panose="020B0600070205080204" pitchFamily="34" charset="-128"/>
                <a:cs typeface="Arial" panose="020B0604020202020204" pitchFamily="34" charset="0"/>
              </a:rPr>
              <a:t>(gènes de résistance)</a:t>
            </a:r>
          </a:p>
        </p:txBody>
      </p:sp>
      <p:grpSp>
        <p:nvGrpSpPr>
          <p:cNvPr id="130068" name="Group 533"/>
          <p:cNvGrpSpPr>
            <a:grpSpLocks noChangeAspect="1"/>
          </p:cNvGrpSpPr>
          <p:nvPr/>
        </p:nvGrpSpPr>
        <p:grpSpPr bwMode="auto">
          <a:xfrm>
            <a:off x="444500" y="5013325"/>
            <a:ext cx="1385888" cy="1023938"/>
            <a:chOff x="2336" y="2251"/>
            <a:chExt cx="1105" cy="919"/>
          </a:xfrm>
        </p:grpSpPr>
        <p:grpSp>
          <p:nvGrpSpPr>
            <p:cNvPr id="130426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30452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53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0427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30450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51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428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0429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30448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49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0430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30446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47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0431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130436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30444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45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0437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38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0439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30442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43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0440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41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0432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30434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435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433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0069" name="Group 564"/>
          <p:cNvGrpSpPr>
            <a:grpSpLocks/>
          </p:cNvGrpSpPr>
          <p:nvPr/>
        </p:nvGrpSpPr>
        <p:grpSpPr bwMode="auto">
          <a:xfrm>
            <a:off x="5754688" y="2459038"/>
            <a:ext cx="4532312" cy="3562350"/>
            <a:chOff x="3222" y="1549"/>
            <a:chExt cx="2538" cy="2244"/>
          </a:xfrm>
        </p:grpSpPr>
        <p:sp>
          <p:nvSpPr>
            <p:cNvPr id="130074" name="Text Box 181"/>
            <p:cNvSpPr txBox="1">
              <a:spLocks noChangeAspect="1" noChangeArrowheads="1"/>
            </p:cNvSpPr>
            <p:nvPr/>
          </p:nvSpPr>
          <p:spPr bwMode="auto">
            <a:xfrm>
              <a:off x="3446" y="1549"/>
              <a:ext cx="231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Infection alimentaire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Réservoir de gènes de résistance</a:t>
              </a:r>
            </a:p>
          </p:txBody>
        </p:sp>
        <p:sp>
          <p:nvSpPr>
            <p:cNvPr id="130075" name="Text Box 182"/>
            <p:cNvSpPr txBox="1">
              <a:spLocks noChangeAspect="1" noChangeArrowheads="1"/>
            </p:cNvSpPr>
            <p:nvPr/>
          </p:nvSpPr>
          <p:spPr bwMode="auto">
            <a:xfrm>
              <a:off x="3766" y="3490"/>
              <a:ext cx="1626" cy="275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SANTE PUBLIQUE</a:t>
              </a:r>
            </a:p>
          </p:txBody>
        </p:sp>
        <p:sp>
          <p:nvSpPr>
            <p:cNvPr id="130076" name="AutoShape 183"/>
            <p:cNvSpPr>
              <a:spLocks noChangeArrowheads="1"/>
            </p:cNvSpPr>
            <p:nvPr/>
          </p:nvSpPr>
          <p:spPr bwMode="auto">
            <a:xfrm flipV="1">
              <a:off x="4563" y="2162"/>
              <a:ext cx="207" cy="491"/>
            </a:xfrm>
            <a:prstGeom prst="upArrow">
              <a:avLst>
                <a:gd name="adj1" fmla="val 39287"/>
                <a:gd name="adj2" fmla="val 3227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0077" name="Text Box 184"/>
            <p:cNvSpPr txBox="1">
              <a:spLocks noChangeAspect="1" noChangeArrowheads="1"/>
            </p:cNvSpPr>
            <p:nvPr/>
          </p:nvSpPr>
          <p:spPr bwMode="auto">
            <a:xfrm>
              <a:off x="4250" y="2676"/>
              <a:ext cx="985" cy="275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HOMME</a:t>
              </a:r>
            </a:p>
          </p:txBody>
        </p:sp>
        <p:sp>
          <p:nvSpPr>
            <p:cNvPr id="130078" name="Line 185"/>
            <p:cNvSpPr>
              <a:spLocks noChangeAspect="1" noChangeShapeType="1"/>
            </p:cNvSpPr>
            <p:nvPr/>
          </p:nvSpPr>
          <p:spPr bwMode="auto">
            <a:xfrm>
              <a:off x="4668" y="3088"/>
              <a:ext cx="0" cy="3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30079" name="Group 186"/>
            <p:cNvGrpSpPr>
              <a:grpSpLocks/>
            </p:cNvGrpSpPr>
            <p:nvPr/>
          </p:nvGrpSpPr>
          <p:grpSpPr bwMode="auto">
            <a:xfrm>
              <a:off x="3287" y="2644"/>
              <a:ext cx="540" cy="1149"/>
              <a:chOff x="2781" y="722"/>
              <a:chExt cx="1284" cy="3349"/>
            </a:xfrm>
          </p:grpSpPr>
          <p:grpSp>
            <p:nvGrpSpPr>
              <p:cNvPr id="130081" name="Group 187"/>
              <p:cNvGrpSpPr>
                <a:grpSpLocks/>
              </p:cNvGrpSpPr>
              <p:nvPr/>
            </p:nvGrpSpPr>
            <p:grpSpPr bwMode="auto">
              <a:xfrm>
                <a:off x="2781" y="722"/>
                <a:ext cx="1284" cy="3332"/>
                <a:chOff x="2781" y="722"/>
                <a:chExt cx="1284" cy="3332"/>
              </a:xfrm>
            </p:grpSpPr>
            <p:sp>
              <p:nvSpPr>
                <p:cNvPr id="130226" name="Freeform 188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8"/>
                </a:xfrm>
                <a:custGeom>
                  <a:avLst/>
                  <a:gdLst>
                    <a:gd name="T0" fmla="*/ 35808558 w 220"/>
                    <a:gd name="T1" fmla="*/ 297611954 h 192"/>
                    <a:gd name="T2" fmla="*/ 48220606 w 220"/>
                    <a:gd name="T3" fmla="*/ 322830807 h 192"/>
                    <a:gd name="T4" fmla="*/ 62672887 w 220"/>
                    <a:gd name="T5" fmla="*/ 367741060 h 192"/>
                    <a:gd name="T6" fmla="*/ 78432229 w 220"/>
                    <a:gd name="T7" fmla="*/ 365247489 h 192"/>
                    <a:gd name="T8" fmla="*/ 72793548 w 220"/>
                    <a:gd name="T9" fmla="*/ 333289154 h 192"/>
                    <a:gd name="T10" fmla="*/ 93734924 w 220"/>
                    <a:gd name="T11" fmla="*/ 291491781 h 192"/>
                    <a:gd name="T12" fmla="*/ 72793548 w 220"/>
                    <a:gd name="T13" fmla="*/ 228067997 h 192"/>
                    <a:gd name="T14" fmla="*/ 126600386 w 220"/>
                    <a:gd name="T15" fmla="*/ 205607462 h 192"/>
                    <a:gd name="T16" fmla="*/ 168089387 w 220"/>
                    <a:gd name="T17" fmla="*/ 193781442 h 192"/>
                    <a:gd name="T18" fmla="*/ 218095641 w 220"/>
                    <a:gd name="T19" fmla="*/ 165481314 h 192"/>
                    <a:gd name="T20" fmla="*/ 270361869 w 220"/>
                    <a:gd name="T21" fmla="*/ 140135037 h 192"/>
                    <a:gd name="T22" fmla="*/ 296903266 w 220"/>
                    <a:gd name="T23" fmla="*/ 130806031 h 192"/>
                    <a:gd name="T24" fmla="*/ 317470698 w 220"/>
                    <a:gd name="T25" fmla="*/ 165481314 h 192"/>
                    <a:gd name="T26" fmla="*/ 381286970 w 220"/>
                    <a:gd name="T27" fmla="*/ 147199794 h 192"/>
                    <a:gd name="T28" fmla="*/ 386871204 w 220"/>
                    <a:gd name="T29" fmla="*/ 165481314 h 192"/>
                    <a:gd name="T30" fmla="*/ 459894478 w 220"/>
                    <a:gd name="T31" fmla="*/ 167494411 h 192"/>
                    <a:gd name="T32" fmla="*/ 482586265 w 220"/>
                    <a:gd name="T33" fmla="*/ 188785803 h 192"/>
                    <a:gd name="T34" fmla="*/ 482586265 w 220"/>
                    <a:gd name="T35" fmla="*/ 195495509 h 192"/>
                    <a:gd name="T36" fmla="*/ 494174548 w 220"/>
                    <a:gd name="T37" fmla="*/ 195495509 h 192"/>
                    <a:gd name="T38" fmla="*/ 503120126 w 220"/>
                    <a:gd name="T39" fmla="*/ 244921047 h 192"/>
                    <a:gd name="T40" fmla="*/ 553518417 w 220"/>
                    <a:gd name="T41" fmla="*/ 274636066 h 192"/>
                    <a:gd name="T42" fmla="*/ 544181688 w 220"/>
                    <a:gd name="T43" fmla="*/ 289148477 h 192"/>
                    <a:gd name="T44" fmla="*/ 548478190 w 220"/>
                    <a:gd name="T45" fmla="*/ 313978136 h 192"/>
                    <a:gd name="T46" fmla="*/ 558205614 w 220"/>
                    <a:gd name="T47" fmla="*/ 379908204 h 192"/>
                    <a:gd name="T48" fmla="*/ 573881915 w 220"/>
                    <a:gd name="T49" fmla="*/ 361392332 h 192"/>
                    <a:gd name="T50" fmla="*/ 586400207 w 220"/>
                    <a:gd name="T51" fmla="*/ 335730839 h 192"/>
                    <a:gd name="T52" fmla="*/ 602395160 w 220"/>
                    <a:gd name="T53" fmla="*/ 291491781 h 192"/>
                    <a:gd name="T54" fmla="*/ 617217575 w 220"/>
                    <a:gd name="T55" fmla="*/ 289148477 h 192"/>
                    <a:gd name="T56" fmla="*/ 614286656 w 220"/>
                    <a:gd name="T57" fmla="*/ 244921047 h 192"/>
                    <a:gd name="T58" fmla="*/ 614286656 w 220"/>
                    <a:gd name="T59" fmla="*/ 207107697 h 192"/>
                    <a:gd name="T60" fmla="*/ 597927294 w 220"/>
                    <a:gd name="T61" fmla="*/ 159319589 h 192"/>
                    <a:gd name="T62" fmla="*/ 582769165 w 220"/>
                    <a:gd name="T63" fmla="*/ 112003086 h 192"/>
                    <a:gd name="T64" fmla="*/ 536339539 w 220"/>
                    <a:gd name="T65" fmla="*/ 72163062 h 192"/>
                    <a:gd name="T66" fmla="*/ 482586265 w 220"/>
                    <a:gd name="T67" fmla="*/ 50492192 h 192"/>
                    <a:gd name="T68" fmla="*/ 470154215 w 220"/>
                    <a:gd name="T69" fmla="*/ 37480176 h 192"/>
                    <a:gd name="T70" fmla="*/ 445301138 w 220"/>
                    <a:gd name="T71" fmla="*/ 33042675 h 192"/>
                    <a:gd name="T72" fmla="*/ 406047360 w 220"/>
                    <a:gd name="T73" fmla="*/ 7531196 h 192"/>
                    <a:gd name="T74" fmla="*/ 315125799 w 220"/>
                    <a:gd name="T75" fmla="*/ 4161275 h 192"/>
                    <a:gd name="T76" fmla="*/ 296903266 w 220"/>
                    <a:gd name="T77" fmla="*/ 4161275 h 192"/>
                    <a:gd name="T78" fmla="*/ 252408227 w 220"/>
                    <a:gd name="T79" fmla="*/ 0 h 192"/>
                    <a:gd name="T80" fmla="*/ 198532424 w 220"/>
                    <a:gd name="T81" fmla="*/ 18142370 h 192"/>
                    <a:gd name="T82" fmla="*/ 142223093 w 220"/>
                    <a:gd name="T83" fmla="*/ 33042675 h 192"/>
                    <a:gd name="T84" fmla="*/ 168089387 w 220"/>
                    <a:gd name="T85" fmla="*/ 33042675 h 192"/>
                    <a:gd name="T86" fmla="*/ 43586405 w 220"/>
                    <a:gd name="T87" fmla="*/ 130337485 h 192"/>
                    <a:gd name="T88" fmla="*/ 22834443 w 220"/>
                    <a:gd name="T89" fmla="*/ 185758679 h 192"/>
                    <a:gd name="T90" fmla="*/ 9285335 w 220"/>
                    <a:gd name="T91" fmla="*/ 237622073 h 192"/>
                    <a:gd name="T92" fmla="*/ 14561094 w 220"/>
                    <a:gd name="T93" fmla="*/ 263779426 h 192"/>
                    <a:gd name="T94" fmla="*/ 22834443 w 220"/>
                    <a:gd name="T95" fmla="*/ 291491781 h 192"/>
                    <a:gd name="T96" fmla="*/ 35808558 w 220"/>
                    <a:gd name="T97" fmla="*/ 297611954 h 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20" h="192">
                      <a:moveTo>
                        <a:pt x="13" y="149"/>
                      </a:move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4" y="189"/>
                        <a:pt x="24" y="183"/>
                        <a:pt x="28" y="183"/>
                      </a:cubicBezTo>
                      <a:cubicBezTo>
                        <a:pt x="22" y="170"/>
                        <a:pt x="29" y="172"/>
                        <a:pt x="26" y="167"/>
                      </a:cubicBezTo>
                      <a:cubicBezTo>
                        <a:pt x="21" y="158"/>
                        <a:pt x="28" y="154"/>
                        <a:pt x="33" y="146"/>
                      </a:cubicBezTo>
                      <a:cubicBezTo>
                        <a:pt x="38" y="137"/>
                        <a:pt x="29" y="124"/>
                        <a:pt x="26" y="114"/>
                      </a:cubicBezTo>
                      <a:cubicBezTo>
                        <a:pt x="32" y="112"/>
                        <a:pt x="43" y="111"/>
                        <a:pt x="45" y="103"/>
                      </a:cubicBezTo>
                      <a:cubicBezTo>
                        <a:pt x="48" y="93"/>
                        <a:pt x="47" y="99"/>
                        <a:pt x="60" y="97"/>
                      </a:cubicBezTo>
                      <a:cubicBezTo>
                        <a:pt x="71" y="95"/>
                        <a:pt x="74" y="93"/>
                        <a:pt x="78" y="83"/>
                      </a:cubicBezTo>
                      <a:cubicBezTo>
                        <a:pt x="81" y="75"/>
                        <a:pt x="89" y="72"/>
                        <a:pt x="96" y="70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8" y="71"/>
                        <a:pt x="111" y="77"/>
                        <a:pt x="113" y="83"/>
                      </a:cubicBezTo>
                      <a:cubicBezTo>
                        <a:pt x="116" y="78"/>
                        <a:pt x="130" y="71"/>
                        <a:pt x="136" y="74"/>
                      </a:cubicBezTo>
                      <a:cubicBezTo>
                        <a:pt x="140" y="77"/>
                        <a:pt x="136" y="80"/>
                        <a:pt x="138" y="83"/>
                      </a:cubicBezTo>
                      <a:cubicBezTo>
                        <a:pt x="145" y="78"/>
                        <a:pt x="157" y="80"/>
                        <a:pt x="164" y="84"/>
                      </a:cubicBezTo>
                      <a:cubicBezTo>
                        <a:pt x="169" y="87"/>
                        <a:pt x="168" y="91"/>
                        <a:pt x="172" y="95"/>
                      </a:cubicBezTo>
                      <a:cubicBezTo>
                        <a:pt x="171" y="96"/>
                        <a:pt x="172" y="97"/>
                        <a:pt x="172" y="98"/>
                      </a:cubicBezTo>
                      <a:cubicBezTo>
                        <a:pt x="173" y="98"/>
                        <a:pt x="176" y="97"/>
                        <a:pt x="176" y="98"/>
                      </a:cubicBezTo>
                      <a:cubicBezTo>
                        <a:pt x="182" y="103"/>
                        <a:pt x="184" y="117"/>
                        <a:pt x="179" y="123"/>
                      </a:cubicBezTo>
                      <a:cubicBezTo>
                        <a:pt x="184" y="129"/>
                        <a:pt x="199" y="127"/>
                        <a:pt x="197" y="137"/>
                      </a:cubicBezTo>
                      <a:cubicBezTo>
                        <a:pt x="197" y="140"/>
                        <a:pt x="194" y="142"/>
                        <a:pt x="194" y="145"/>
                      </a:cubicBezTo>
                      <a:cubicBezTo>
                        <a:pt x="193" y="150"/>
                        <a:pt x="195" y="153"/>
                        <a:pt x="196" y="157"/>
                      </a:cubicBezTo>
                      <a:cubicBezTo>
                        <a:pt x="200" y="167"/>
                        <a:pt x="197" y="192"/>
                        <a:pt x="199" y="190"/>
                      </a:cubicBez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lnTo>
                        <a:pt x="13" y="149"/>
                      </a:lnTo>
                      <a:close/>
                    </a:path>
                  </a:pathLst>
                </a:custGeom>
                <a:solidFill>
                  <a:srgbClr val="EFDA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27" name="Freeform 189"/>
                <p:cNvSpPr>
                  <a:spLocks/>
                </p:cNvSpPr>
                <p:nvPr/>
              </p:nvSpPr>
              <p:spPr bwMode="auto">
                <a:xfrm>
                  <a:off x="3254" y="824"/>
                  <a:ext cx="340" cy="397"/>
                </a:xfrm>
                <a:custGeom>
                  <a:avLst/>
                  <a:gdLst>
                    <a:gd name="T0" fmla="*/ 583293932 w 217"/>
                    <a:gd name="T1" fmla="*/ 178755988 h 255"/>
                    <a:gd name="T2" fmla="*/ 577752685 w 217"/>
                    <a:gd name="T3" fmla="*/ 177741729 h 255"/>
                    <a:gd name="T4" fmla="*/ 571665096 w 217"/>
                    <a:gd name="T5" fmla="*/ 177741729 h 255"/>
                    <a:gd name="T6" fmla="*/ 556376628 w 217"/>
                    <a:gd name="T7" fmla="*/ 226022740 h 255"/>
                    <a:gd name="T8" fmla="*/ 550134429 w 217"/>
                    <a:gd name="T9" fmla="*/ 238939549 h 255"/>
                    <a:gd name="T10" fmla="*/ 534166041 w 217"/>
                    <a:gd name="T11" fmla="*/ 266902462 h 255"/>
                    <a:gd name="T12" fmla="*/ 534166041 w 217"/>
                    <a:gd name="T13" fmla="*/ 266902462 h 255"/>
                    <a:gd name="T14" fmla="*/ 528992560 w 217"/>
                    <a:gd name="T15" fmla="*/ 273342055 h 255"/>
                    <a:gd name="T16" fmla="*/ 519594603 w 217"/>
                    <a:gd name="T17" fmla="*/ 201410251 h 255"/>
                    <a:gd name="T18" fmla="*/ 515456685 w 217"/>
                    <a:gd name="T19" fmla="*/ 173575462 h 255"/>
                    <a:gd name="T20" fmla="*/ 524353918 w 217"/>
                    <a:gd name="T21" fmla="*/ 157487758 h 255"/>
                    <a:gd name="T22" fmla="*/ 475635822 w 217"/>
                    <a:gd name="T23" fmla="*/ 126302380 h 255"/>
                    <a:gd name="T24" fmla="*/ 466298265 w 217"/>
                    <a:gd name="T25" fmla="*/ 70729665 h 255"/>
                    <a:gd name="T26" fmla="*/ 456523387 w 217"/>
                    <a:gd name="T27" fmla="*/ 70729665 h 255"/>
                    <a:gd name="T28" fmla="*/ 456523387 w 217"/>
                    <a:gd name="T29" fmla="*/ 64065796 h 255"/>
                    <a:gd name="T30" fmla="*/ 432857563 w 217"/>
                    <a:gd name="T31" fmla="*/ 40367707 h 255"/>
                    <a:gd name="T32" fmla="*/ 362279399 w 217"/>
                    <a:gd name="T33" fmla="*/ 36471629 h 255"/>
                    <a:gd name="T34" fmla="*/ 356657180 w 217"/>
                    <a:gd name="T35" fmla="*/ 17671798 h 255"/>
                    <a:gd name="T36" fmla="*/ 293914011 w 217"/>
                    <a:gd name="T37" fmla="*/ 36471629 h 255"/>
                    <a:gd name="T38" fmla="*/ 275469832 w 217"/>
                    <a:gd name="T39" fmla="*/ 0 h 255"/>
                    <a:gd name="T40" fmla="*/ 249019422 w 217"/>
                    <a:gd name="T41" fmla="*/ 8259208 h 255"/>
                    <a:gd name="T42" fmla="*/ 198646106 w 217"/>
                    <a:gd name="T43" fmla="*/ 36471629 h 255"/>
                    <a:gd name="T44" fmla="*/ 150205012 w 217"/>
                    <a:gd name="T45" fmla="*/ 68517556 h 255"/>
                    <a:gd name="T46" fmla="*/ 109950703 w 217"/>
                    <a:gd name="T47" fmla="*/ 81943666 h 255"/>
                    <a:gd name="T48" fmla="*/ 57495324 w 217"/>
                    <a:gd name="T49" fmla="*/ 106672430 h 255"/>
                    <a:gd name="T50" fmla="*/ 76412206 w 217"/>
                    <a:gd name="T51" fmla="*/ 177741729 h 255"/>
                    <a:gd name="T52" fmla="*/ 57495324 w 217"/>
                    <a:gd name="T53" fmla="*/ 222623118 h 255"/>
                    <a:gd name="T54" fmla="*/ 62300213 w 217"/>
                    <a:gd name="T55" fmla="*/ 258554940 h 255"/>
                    <a:gd name="T56" fmla="*/ 46485626 w 217"/>
                    <a:gd name="T57" fmla="*/ 260702919 h 255"/>
                    <a:gd name="T58" fmla="*/ 33541515 w 217"/>
                    <a:gd name="T59" fmla="*/ 211291975 h 255"/>
                    <a:gd name="T60" fmla="*/ 27643636 w 217"/>
                    <a:gd name="T61" fmla="*/ 194409357 h 255"/>
                    <a:gd name="T62" fmla="*/ 24001291 w 217"/>
                    <a:gd name="T63" fmla="*/ 186130237 h 255"/>
                    <a:gd name="T64" fmla="*/ 24001291 w 217"/>
                    <a:gd name="T65" fmla="*/ 183100982 h 255"/>
                    <a:gd name="T66" fmla="*/ 15318471 w 217"/>
                    <a:gd name="T67" fmla="*/ 177741729 h 255"/>
                    <a:gd name="T68" fmla="*/ 0 w 217"/>
                    <a:gd name="T69" fmla="*/ 194409357 h 255"/>
                    <a:gd name="T70" fmla="*/ 9776789 w 217"/>
                    <a:gd name="T71" fmla="*/ 238939549 h 255"/>
                    <a:gd name="T72" fmla="*/ 22386744 w 217"/>
                    <a:gd name="T73" fmla="*/ 285063097 h 255"/>
                    <a:gd name="T74" fmla="*/ 33541515 w 217"/>
                    <a:gd name="T75" fmla="*/ 316229526 h 255"/>
                    <a:gd name="T76" fmla="*/ 46485626 w 217"/>
                    <a:gd name="T77" fmla="*/ 338436788 h 255"/>
                    <a:gd name="T78" fmla="*/ 72834621 w 217"/>
                    <a:gd name="T79" fmla="*/ 356551907 h 255"/>
                    <a:gd name="T80" fmla="*/ 92319224 w 217"/>
                    <a:gd name="T81" fmla="*/ 437399558 h 255"/>
                    <a:gd name="T82" fmla="*/ 187586295 w 217"/>
                    <a:gd name="T83" fmla="*/ 526899627 h 255"/>
                    <a:gd name="T84" fmla="*/ 293914011 w 217"/>
                    <a:gd name="T85" fmla="*/ 563365427 h 255"/>
                    <a:gd name="T86" fmla="*/ 398413488 w 217"/>
                    <a:gd name="T87" fmla="*/ 526899627 h 255"/>
                    <a:gd name="T88" fmla="*/ 494142098 w 217"/>
                    <a:gd name="T89" fmla="*/ 437399558 h 255"/>
                    <a:gd name="T90" fmla="*/ 518949630 w 217"/>
                    <a:gd name="T91" fmla="*/ 356551907 h 255"/>
                    <a:gd name="T92" fmla="*/ 542910747 w 217"/>
                    <a:gd name="T93" fmla="*/ 338436788 h 255"/>
                    <a:gd name="T94" fmla="*/ 558817701 w 217"/>
                    <a:gd name="T95" fmla="*/ 316229526 h 255"/>
                    <a:gd name="T96" fmla="*/ 567626708 w 217"/>
                    <a:gd name="T97" fmla="*/ 285063097 h 255"/>
                    <a:gd name="T98" fmla="*/ 577752685 w 217"/>
                    <a:gd name="T99" fmla="*/ 238939549 h 255"/>
                    <a:gd name="T100" fmla="*/ 591607469 w 217"/>
                    <a:gd name="T101" fmla="*/ 194409357 h 255"/>
                    <a:gd name="T102" fmla="*/ 583293932 w 217"/>
                    <a:gd name="T103" fmla="*/ 178755988 h 2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7" h="255">
                      <a:moveTo>
                        <a:pt x="214" y="81"/>
                      </a:moveTo>
                      <a:cubicBezTo>
                        <a:pt x="214" y="80"/>
                        <a:pt x="213" y="80"/>
                        <a:pt x="212" y="80"/>
                      </a:cubicBezTo>
                      <a:cubicBezTo>
                        <a:pt x="212" y="80"/>
                        <a:pt x="211" y="80"/>
                        <a:pt x="210" y="80"/>
                      </a:cubicBezTo>
                      <a:cubicBezTo>
                        <a:pt x="204" y="102"/>
                        <a:pt x="204" y="102"/>
                        <a:pt x="204" y="102"/>
                      </a:cubicBezTo>
                      <a:cubicBezTo>
                        <a:pt x="202" y="108"/>
                        <a:pt x="202" y="108"/>
                        <a:pt x="202" y="108"/>
                      </a:cubicBezTo>
                      <a:cubicBezTo>
                        <a:pt x="201" y="114"/>
                        <a:pt x="196" y="121"/>
                        <a:pt x="196" y="121"/>
                      </a:cubicBezTo>
                      <a:cubicBezTo>
                        <a:pt x="196" y="121"/>
                        <a:pt x="196" y="121"/>
                        <a:pt x="196" y="121"/>
                      </a:cubicBezTo>
                      <a:cubicBezTo>
                        <a:pt x="194" y="124"/>
                        <a:pt x="194" y="124"/>
                        <a:pt x="194" y="124"/>
                      </a:cubicBezTo>
                      <a:cubicBezTo>
                        <a:pt x="192" y="126"/>
                        <a:pt x="195" y="101"/>
                        <a:pt x="191" y="91"/>
                      </a:cubicBezTo>
                      <a:cubicBezTo>
                        <a:pt x="190" y="87"/>
                        <a:pt x="188" y="84"/>
                        <a:pt x="189" y="79"/>
                      </a:cubicBezTo>
                      <a:cubicBezTo>
                        <a:pt x="189" y="76"/>
                        <a:pt x="192" y="74"/>
                        <a:pt x="192" y="71"/>
                      </a:cubicBezTo>
                      <a:cubicBezTo>
                        <a:pt x="194" y="61"/>
                        <a:pt x="179" y="63"/>
                        <a:pt x="174" y="57"/>
                      </a:cubicBezTo>
                      <a:cubicBezTo>
                        <a:pt x="179" y="51"/>
                        <a:pt x="177" y="37"/>
                        <a:pt x="171" y="32"/>
                      </a:cubicBezTo>
                      <a:cubicBezTo>
                        <a:pt x="171" y="31"/>
                        <a:pt x="168" y="32"/>
                        <a:pt x="167" y="32"/>
                      </a:cubicBezTo>
                      <a:cubicBezTo>
                        <a:pt x="167" y="31"/>
                        <a:pt x="166" y="30"/>
                        <a:pt x="167" y="29"/>
                      </a:cubicBezTo>
                      <a:cubicBezTo>
                        <a:pt x="163" y="25"/>
                        <a:pt x="164" y="21"/>
                        <a:pt x="159" y="18"/>
                      </a:cubicBezTo>
                      <a:cubicBezTo>
                        <a:pt x="152" y="14"/>
                        <a:pt x="140" y="12"/>
                        <a:pt x="133" y="17"/>
                      </a:cubicBezTo>
                      <a:cubicBezTo>
                        <a:pt x="131" y="14"/>
                        <a:pt x="135" y="11"/>
                        <a:pt x="131" y="8"/>
                      </a:cubicBezTo>
                      <a:cubicBezTo>
                        <a:pt x="125" y="5"/>
                        <a:pt x="111" y="12"/>
                        <a:pt x="108" y="17"/>
                      </a:cubicBezTo>
                      <a:cubicBezTo>
                        <a:pt x="106" y="11"/>
                        <a:pt x="103" y="5"/>
                        <a:pt x="101" y="0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84" y="6"/>
                        <a:pt x="76" y="9"/>
                        <a:pt x="73" y="17"/>
                      </a:cubicBezTo>
                      <a:cubicBezTo>
                        <a:pt x="69" y="27"/>
                        <a:pt x="66" y="29"/>
                        <a:pt x="55" y="31"/>
                      </a:cubicBezTo>
                      <a:cubicBezTo>
                        <a:pt x="42" y="33"/>
                        <a:pt x="43" y="27"/>
                        <a:pt x="40" y="37"/>
                      </a:cubicBezTo>
                      <a:cubicBezTo>
                        <a:pt x="38" y="45"/>
                        <a:pt x="27" y="46"/>
                        <a:pt x="21" y="48"/>
                      </a:cubicBezTo>
                      <a:cubicBezTo>
                        <a:pt x="24" y="58"/>
                        <a:pt x="33" y="71"/>
                        <a:pt x="28" y="80"/>
                      </a:cubicBezTo>
                      <a:cubicBezTo>
                        <a:pt x="23" y="88"/>
                        <a:pt x="16" y="92"/>
                        <a:pt x="21" y="101"/>
                      </a:cubicBezTo>
                      <a:cubicBezTo>
                        <a:pt x="24" y="106"/>
                        <a:pt x="17" y="104"/>
                        <a:pt x="23" y="117"/>
                      </a:cubicBezTo>
                      <a:cubicBezTo>
                        <a:pt x="19" y="117"/>
                        <a:pt x="19" y="123"/>
                        <a:pt x="17" y="118"/>
                      </a:cubicBezTo>
                      <a:cubicBezTo>
                        <a:pt x="15" y="110"/>
                        <a:pt x="12" y="96"/>
                        <a:pt x="12" y="96"/>
                      </a:cubicBezTo>
                      <a:cubicBezTo>
                        <a:pt x="12" y="96"/>
                        <a:pt x="11" y="92"/>
                        <a:pt x="10" y="88"/>
                      </a:cubicBezTo>
                      <a:cubicBezTo>
                        <a:pt x="10" y="86"/>
                        <a:pt x="9" y="85"/>
                        <a:pt x="9" y="84"/>
                      </a:cubicBezTo>
                      <a:cubicBezTo>
                        <a:pt x="9" y="84"/>
                        <a:pt x="9" y="84"/>
                        <a:pt x="9" y="83"/>
                      </a:cubicBezTo>
                      <a:cubicBezTo>
                        <a:pt x="9" y="82"/>
                        <a:pt x="6" y="80"/>
                        <a:pt x="6" y="80"/>
                      </a:cubicBezTo>
                      <a:cubicBezTo>
                        <a:pt x="3" y="78"/>
                        <a:pt x="0" y="82"/>
                        <a:pt x="0" y="88"/>
                      </a:cubicBezTo>
                      <a:cubicBezTo>
                        <a:pt x="0" y="94"/>
                        <a:pt x="4" y="104"/>
                        <a:pt x="4" y="108"/>
                      </a:cubicBezTo>
                      <a:cubicBezTo>
                        <a:pt x="4" y="112"/>
                        <a:pt x="6" y="123"/>
                        <a:pt x="8" y="129"/>
                      </a:cubicBezTo>
                      <a:cubicBezTo>
                        <a:pt x="10" y="136"/>
                        <a:pt x="9" y="139"/>
                        <a:pt x="12" y="143"/>
                      </a:cubicBezTo>
                      <a:cubicBezTo>
                        <a:pt x="14" y="147"/>
                        <a:pt x="15" y="150"/>
                        <a:pt x="17" y="153"/>
                      </a:cubicBezTo>
                      <a:cubicBezTo>
                        <a:pt x="20" y="156"/>
                        <a:pt x="25" y="160"/>
                        <a:pt x="27" y="161"/>
                      </a:cubicBezTo>
                      <a:cubicBezTo>
                        <a:pt x="27" y="170"/>
                        <a:pt x="30" y="190"/>
                        <a:pt x="34" y="198"/>
                      </a:cubicBezTo>
                      <a:cubicBezTo>
                        <a:pt x="39" y="207"/>
                        <a:pt x="57" y="230"/>
                        <a:pt x="69" y="238"/>
                      </a:cubicBezTo>
                      <a:cubicBezTo>
                        <a:pt x="80" y="246"/>
                        <a:pt x="87" y="255"/>
                        <a:pt x="108" y="255"/>
                      </a:cubicBezTo>
                      <a:cubicBezTo>
                        <a:pt x="128" y="255"/>
                        <a:pt x="135" y="246"/>
                        <a:pt x="146" y="238"/>
                      </a:cubicBezTo>
                      <a:cubicBezTo>
                        <a:pt x="158" y="230"/>
                        <a:pt x="177" y="208"/>
                        <a:pt x="181" y="198"/>
                      </a:cubicBezTo>
                      <a:cubicBezTo>
                        <a:pt x="185" y="189"/>
                        <a:pt x="189" y="170"/>
                        <a:pt x="190" y="161"/>
                      </a:cubicBezTo>
                      <a:cubicBezTo>
                        <a:pt x="192" y="160"/>
                        <a:pt x="197" y="156"/>
                        <a:pt x="199" y="153"/>
                      </a:cubicBezTo>
                      <a:cubicBezTo>
                        <a:pt x="202" y="150"/>
                        <a:pt x="203" y="147"/>
                        <a:pt x="205" y="143"/>
                      </a:cubicBezTo>
                      <a:cubicBezTo>
                        <a:pt x="207" y="139"/>
                        <a:pt x="206" y="136"/>
                        <a:pt x="208" y="129"/>
                      </a:cubicBezTo>
                      <a:cubicBezTo>
                        <a:pt x="211" y="123"/>
                        <a:pt x="212" y="112"/>
                        <a:pt x="212" y="108"/>
                      </a:cubicBezTo>
                      <a:cubicBezTo>
                        <a:pt x="212" y="104"/>
                        <a:pt x="217" y="94"/>
                        <a:pt x="217" y="88"/>
                      </a:cubicBezTo>
                      <a:cubicBezTo>
                        <a:pt x="217" y="85"/>
                        <a:pt x="216" y="82"/>
                        <a:pt x="214" y="81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28" name="Freeform 190"/>
                <p:cNvSpPr>
                  <a:spLocks/>
                </p:cNvSpPr>
                <p:nvPr/>
              </p:nvSpPr>
              <p:spPr bwMode="auto">
                <a:xfrm>
                  <a:off x="3310" y="954"/>
                  <a:ext cx="94" cy="85"/>
                </a:xfrm>
                <a:custGeom>
                  <a:avLst/>
                  <a:gdLst>
                    <a:gd name="T0" fmla="*/ 15289987 w 60"/>
                    <a:gd name="T1" fmla="*/ 26363350 h 55"/>
                    <a:gd name="T2" fmla="*/ 149868781 w 60"/>
                    <a:gd name="T3" fmla="*/ 31031667 h 55"/>
                    <a:gd name="T4" fmla="*/ 130676604 w 60"/>
                    <a:gd name="T5" fmla="*/ 94727058 h 55"/>
                    <a:gd name="T6" fmla="*/ 128737413 w 60"/>
                    <a:gd name="T7" fmla="*/ 59476164 h 55"/>
                    <a:gd name="T8" fmla="*/ 89862852 w 60"/>
                    <a:gd name="T9" fmla="*/ 63862497 h 55"/>
                    <a:gd name="T10" fmla="*/ 0 w 60"/>
                    <a:gd name="T11" fmla="*/ 38484577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0" h="55">
                      <a:moveTo>
                        <a:pt x="6" y="15"/>
                      </a:moveTo>
                      <a:cubicBezTo>
                        <a:pt x="19" y="7"/>
                        <a:pt x="48" y="0"/>
                        <a:pt x="55" y="18"/>
                      </a:cubicBezTo>
                      <a:cubicBezTo>
                        <a:pt x="60" y="28"/>
                        <a:pt x="57" y="49"/>
                        <a:pt x="48" y="55"/>
                      </a:cubicBezTo>
                      <a:cubicBezTo>
                        <a:pt x="48" y="49"/>
                        <a:pt x="52" y="37"/>
                        <a:pt x="47" y="34"/>
                      </a:cubicBezTo>
                      <a:cubicBezTo>
                        <a:pt x="45" y="33"/>
                        <a:pt x="36" y="37"/>
                        <a:pt x="33" y="37"/>
                      </a:cubicBezTo>
                      <a:cubicBezTo>
                        <a:pt x="22" y="36"/>
                        <a:pt x="9" y="28"/>
                        <a:pt x="0" y="22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29" name="Freeform 191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2107045652 w 820"/>
                    <a:gd name="T1" fmla="*/ 1887982216 h 1876"/>
                    <a:gd name="T2" fmla="*/ 1983284105 w 820"/>
                    <a:gd name="T3" fmla="*/ 1639365343 h 1876"/>
                    <a:gd name="T4" fmla="*/ 1911400359 w 820"/>
                    <a:gd name="T5" fmla="*/ 1008228394 h 1876"/>
                    <a:gd name="T6" fmla="*/ 1680695090 w 820"/>
                    <a:gd name="T7" fmla="*/ 284218331 h 1876"/>
                    <a:gd name="T8" fmla="*/ 1290186716 w 820"/>
                    <a:gd name="T9" fmla="*/ 0 h 1876"/>
                    <a:gd name="T10" fmla="*/ 991440179 w 820"/>
                    <a:gd name="T11" fmla="*/ 85864722 h 1876"/>
                    <a:gd name="T12" fmla="*/ 633162731 w 820"/>
                    <a:gd name="T13" fmla="*/ 252400720 h 1876"/>
                    <a:gd name="T14" fmla="*/ 329208261 w 820"/>
                    <a:gd name="T15" fmla="*/ 688576377 h 1876"/>
                    <a:gd name="T16" fmla="*/ 217670543 w 820"/>
                    <a:gd name="T17" fmla="*/ 1525696649 h 1876"/>
                    <a:gd name="T18" fmla="*/ 189265389 w 820"/>
                    <a:gd name="T19" fmla="*/ 1774077399 h 1876"/>
                    <a:gd name="T20" fmla="*/ 18649117 w 820"/>
                    <a:gd name="T21" fmla="*/ 2027859300 h 1876"/>
                    <a:gd name="T22" fmla="*/ 136486107 w 820"/>
                    <a:gd name="T23" fmla="*/ 1966243340 h 1876"/>
                    <a:gd name="T24" fmla="*/ 189265389 w 820"/>
                    <a:gd name="T25" fmla="*/ 2147483646 h 1876"/>
                    <a:gd name="T26" fmla="*/ 292362046 w 820"/>
                    <a:gd name="T27" fmla="*/ 2147483646 h 1876"/>
                    <a:gd name="T28" fmla="*/ 355103629 w 820"/>
                    <a:gd name="T29" fmla="*/ 2147483646 h 1876"/>
                    <a:gd name="T30" fmla="*/ 421828582 w 820"/>
                    <a:gd name="T31" fmla="*/ 1966243340 h 1876"/>
                    <a:gd name="T32" fmla="*/ 398211481 w 820"/>
                    <a:gd name="T33" fmla="*/ 1678016881 h 1876"/>
                    <a:gd name="T34" fmla="*/ 566408988 w 820"/>
                    <a:gd name="T35" fmla="*/ 957820557 h 1876"/>
                    <a:gd name="T36" fmla="*/ 576274229 w 820"/>
                    <a:gd name="T37" fmla="*/ 868091988 h 1876"/>
                    <a:gd name="T38" fmla="*/ 643140804 w 820"/>
                    <a:gd name="T39" fmla="*/ 1445216824 h 1876"/>
                    <a:gd name="T40" fmla="*/ 651518792 w 820"/>
                    <a:gd name="T41" fmla="*/ 2147483646 h 1876"/>
                    <a:gd name="T42" fmla="*/ 697331390 w 820"/>
                    <a:gd name="T43" fmla="*/ 2147483646 h 1876"/>
                    <a:gd name="T44" fmla="*/ 831545788 w 820"/>
                    <a:gd name="T45" fmla="*/ 2147483646 h 1876"/>
                    <a:gd name="T46" fmla="*/ 675537963 w 820"/>
                    <a:gd name="T47" fmla="*/ 2147483646 h 1876"/>
                    <a:gd name="T48" fmla="*/ 674012029 w 820"/>
                    <a:gd name="T49" fmla="*/ 2147483646 h 1876"/>
                    <a:gd name="T50" fmla="*/ 714083342 w 820"/>
                    <a:gd name="T51" fmla="*/ 2147483646 h 1876"/>
                    <a:gd name="T52" fmla="*/ 859353010 w 820"/>
                    <a:gd name="T53" fmla="*/ 2147483646 h 1876"/>
                    <a:gd name="T54" fmla="*/ 1020183084 w 820"/>
                    <a:gd name="T55" fmla="*/ 2147483646 h 1876"/>
                    <a:gd name="T56" fmla="*/ 1030601293 w 820"/>
                    <a:gd name="T57" fmla="*/ 2147483646 h 1876"/>
                    <a:gd name="T58" fmla="*/ 1043869771 w 820"/>
                    <a:gd name="T59" fmla="*/ 2147483646 h 1876"/>
                    <a:gd name="T60" fmla="*/ 1063396284 w 820"/>
                    <a:gd name="T61" fmla="*/ 2147483646 h 1876"/>
                    <a:gd name="T62" fmla="*/ 1124551338 w 820"/>
                    <a:gd name="T63" fmla="*/ 2147483646 h 1876"/>
                    <a:gd name="T64" fmla="*/ 1146092852 w 820"/>
                    <a:gd name="T65" fmla="*/ 2147483646 h 1876"/>
                    <a:gd name="T66" fmla="*/ 1160735864 w 820"/>
                    <a:gd name="T67" fmla="*/ 2147483646 h 1876"/>
                    <a:gd name="T68" fmla="*/ 1167162245 w 820"/>
                    <a:gd name="T69" fmla="*/ 2147483646 h 1876"/>
                    <a:gd name="T70" fmla="*/ 1327142281 w 820"/>
                    <a:gd name="T71" fmla="*/ 2147483646 h 1876"/>
                    <a:gd name="T72" fmla="*/ 1474696638 w 820"/>
                    <a:gd name="T73" fmla="*/ 2147483646 h 1876"/>
                    <a:gd name="T74" fmla="*/ 1517266760 w 820"/>
                    <a:gd name="T75" fmla="*/ 2147483646 h 1876"/>
                    <a:gd name="T76" fmla="*/ 1515035773 w 820"/>
                    <a:gd name="T77" fmla="*/ 2147483646 h 1876"/>
                    <a:gd name="T78" fmla="*/ 1356272643 w 820"/>
                    <a:gd name="T79" fmla="*/ 2147483646 h 1876"/>
                    <a:gd name="T80" fmla="*/ 1492718368 w 820"/>
                    <a:gd name="T81" fmla="*/ 2147483646 h 1876"/>
                    <a:gd name="T82" fmla="*/ 1538526606 w 820"/>
                    <a:gd name="T83" fmla="*/ 2147483646 h 1876"/>
                    <a:gd name="T84" fmla="*/ 1613770805 w 820"/>
                    <a:gd name="T85" fmla="*/ 1710398632 h 1876"/>
                    <a:gd name="T86" fmla="*/ 1600351190 w 820"/>
                    <a:gd name="T87" fmla="*/ 989329443 h 1876"/>
                    <a:gd name="T88" fmla="*/ 1615636983 w 820"/>
                    <a:gd name="T89" fmla="*/ 913447372 h 1876"/>
                    <a:gd name="T90" fmla="*/ 1665122962 w 820"/>
                    <a:gd name="T91" fmla="*/ 1372098773 h 1876"/>
                    <a:gd name="T92" fmla="*/ 1794613685 w 820"/>
                    <a:gd name="T93" fmla="*/ 1800164149 h 1876"/>
                    <a:gd name="T94" fmla="*/ 1806509364 w 820"/>
                    <a:gd name="T95" fmla="*/ 2111266907 h 1876"/>
                    <a:gd name="T96" fmla="*/ 1883860687 w 820"/>
                    <a:gd name="T97" fmla="*/ 2147483646 h 1876"/>
                    <a:gd name="T98" fmla="*/ 1954016080 w 820"/>
                    <a:gd name="T99" fmla="*/ 2147483646 h 1876"/>
                    <a:gd name="T100" fmla="*/ 2030259876 w 820"/>
                    <a:gd name="T101" fmla="*/ 2037264223 h 1876"/>
                    <a:gd name="T102" fmla="*/ 2147483646 w 820"/>
                    <a:gd name="T103" fmla="*/ 2068013392 h 18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820" h="1876">
                      <a:moveTo>
                        <a:pt x="813" y="925"/>
                      </a:move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  <a:cubicBezTo>
                        <a:pt x="479" y="10"/>
                        <a:pt x="460" y="31"/>
                        <a:pt x="448" y="39"/>
                      </a:cubicBezTo>
                      <a:cubicBezTo>
                        <a:pt x="437" y="47"/>
                        <a:pt x="430" y="56"/>
                        <a:pt x="410" y="56"/>
                      </a:cubicBezTo>
                      <a:cubicBezTo>
                        <a:pt x="389" y="56"/>
                        <a:pt x="382" y="47"/>
                        <a:pt x="371" y="39"/>
                      </a:cubicBezTo>
                      <a:cubicBezTo>
                        <a:pt x="360" y="31"/>
                        <a:pt x="343" y="11"/>
                        <a:pt x="337" y="1"/>
                      </a:cubicBez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0" name="Freeform 192"/>
                <p:cNvSpPr>
                  <a:spLocks/>
                </p:cNvSpPr>
                <p:nvPr/>
              </p:nvSpPr>
              <p:spPr bwMode="auto">
                <a:xfrm>
                  <a:off x="3367" y="1120"/>
                  <a:ext cx="106" cy="19"/>
                </a:xfrm>
                <a:custGeom>
                  <a:avLst/>
                  <a:gdLst>
                    <a:gd name="T0" fmla="*/ 0 w 68"/>
                    <a:gd name="T1" fmla="*/ 5060731 h 12"/>
                    <a:gd name="T2" fmla="*/ 20687103 w 68"/>
                    <a:gd name="T3" fmla="*/ 33831623 h 12"/>
                    <a:gd name="T4" fmla="*/ 65468381 w 68"/>
                    <a:gd name="T5" fmla="*/ 46512198 h 12"/>
                    <a:gd name="T6" fmla="*/ 122148317 w 68"/>
                    <a:gd name="T7" fmla="*/ 38640944 h 12"/>
                    <a:gd name="T8" fmla="*/ 149019302 w 68"/>
                    <a:gd name="T9" fmla="*/ 15413562 h 12"/>
                    <a:gd name="T10" fmla="*/ 156292861 w 68"/>
                    <a:gd name="T11" fmla="*/ 0 h 12"/>
                    <a:gd name="T12" fmla="*/ 115394884 w 68"/>
                    <a:gd name="T13" fmla="*/ 5060731 h 12"/>
                    <a:gd name="T14" fmla="*/ 94848382 w 68"/>
                    <a:gd name="T15" fmla="*/ 0 h 12"/>
                    <a:gd name="T16" fmla="*/ 78359298 w 68"/>
                    <a:gd name="T17" fmla="*/ 5060731 h 12"/>
                    <a:gd name="T18" fmla="*/ 50268229 w 68"/>
                    <a:gd name="T19" fmla="*/ 0 h 12"/>
                    <a:gd name="T20" fmla="*/ 3097940 w 68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8" h="12">
                      <a:moveTo>
                        <a:pt x="0" y="1"/>
                      </a:moveTo>
                      <a:cubicBezTo>
                        <a:pt x="1" y="3"/>
                        <a:pt x="7" y="6"/>
                        <a:pt x="9" y="9"/>
                      </a:cubicBezTo>
                      <a:cubicBezTo>
                        <a:pt x="13" y="11"/>
                        <a:pt x="20" y="12"/>
                        <a:pt x="28" y="12"/>
                      </a:cubicBezTo>
                      <a:cubicBezTo>
                        <a:pt x="36" y="12"/>
                        <a:pt x="48" y="12"/>
                        <a:pt x="53" y="10"/>
                      </a:cubicBezTo>
                      <a:cubicBezTo>
                        <a:pt x="58" y="8"/>
                        <a:pt x="62" y="5"/>
                        <a:pt x="65" y="4"/>
                      </a:cubicBezTo>
                      <a:cubicBezTo>
                        <a:pt x="65" y="4"/>
                        <a:pt x="68" y="2"/>
                        <a:pt x="68" y="0"/>
                      </a:cubicBezTo>
                      <a:cubicBezTo>
                        <a:pt x="66" y="1"/>
                        <a:pt x="55" y="1"/>
                        <a:pt x="50" y="1"/>
                      </a:cubicBezTo>
                      <a:cubicBezTo>
                        <a:pt x="48" y="0"/>
                        <a:pt x="44" y="0"/>
                        <a:pt x="41" y="0"/>
                      </a:cubicBezTo>
                      <a:cubicBezTo>
                        <a:pt x="38" y="0"/>
                        <a:pt x="37" y="1"/>
                        <a:pt x="34" y="1"/>
                      </a:cubicBezTo>
                      <a:cubicBezTo>
                        <a:pt x="31" y="0"/>
                        <a:pt x="26" y="0"/>
                        <a:pt x="22" y="0"/>
                      </a:cubicBezTo>
                      <a:cubicBezTo>
                        <a:pt x="18" y="1"/>
                        <a:pt x="5" y="1"/>
                        <a:pt x="1" y="0"/>
                      </a:cubicBezTo>
                    </a:path>
                  </a:pathLst>
                </a:custGeom>
                <a:solidFill>
                  <a:srgbClr val="FEE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1" name="Freeform 193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20044578 h 16"/>
                    <a:gd name="T2" fmla="*/ 31797314 w 40"/>
                    <a:gd name="T3" fmla="*/ 3362922 h 16"/>
                    <a:gd name="T4" fmla="*/ 69114529 w 40"/>
                    <a:gd name="T5" fmla="*/ 20044578 h 16"/>
                    <a:gd name="T6" fmla="*/ 66837327 w 40"/>
                    <a:gd name="T7" fmla="*/ 31319653 h 16"/>
                    <a:gd name="T8" fmla="*/ 40349504 w 40"/>
                    <a:gd name="T9" fmla="*/ 36993122 h 16"/>
                    <a:gd name="T10" fmla="*/ 0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2" name="Freeform 194"/>
                <p:cNvSpPr>
                  <a:spLocks/>
                </p:cNvSpPr>
                <p:nvPr/>
              </p:nvSpPr>
              <p:spPr bwMode="auto">
                <a:xfrm>
                  <a:off x="3342" y="978"/>
                  <a:ext cx="25" cy="22"/>
                </a:xfrm>
                <a:custGeom>
                  <a:avLst/>
                  <a:gdLst>
                    <a:gd name="T0" fmla="*/ 20044578 w 16"/>
                    <a:gd name="T1" fmla="*/ 0 h 14"/>
                    <a:gd name="T2" fmla="*/ 5254566 w 16"/>
                    <a:gd name="T3" fmla="*/ 3963221 h 14"/>
                    <a:gd name="T4" fmla="*/ 0 w 16"/>
                    <a:gd name="T5" fmla="*/ 17117171 h 14"/>
                    <a:gd name="T6" fmla="*/ 9090127 w 16"/>
                    <a:gd name="T7" fmla="*/ 37977077 h 14"/>
                    <a:gd name="T8" fmla="*/ 22192692 w 16"/>
                    <a:gd name="T9" fmla="*/ 42268933 h 14"/>
                    <a:gd name="T10" fmla="*/ 39535298 w 16"/>
                    <a:gd name="T11" fmla="*/ 17117171 h 14"/>
                    <a:gd name="T12" fmla="*/ 31319653 w 16"/>
                    <a:gd name="T13" fmla="*/ 0 h 14"/>
                    <a:gd name="T14" fmla="*/ 20044578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9"/>
                        <a:pt x="2" y="12"/>
                        <a:pt x="4" y="13"/>
                      </a:cubicBezTo>
                      <a:cubicBezTo>
                        <a:pt x="6" y="14"/>
                        <a:pt x="8" y="14"/>
                        <a:pt x="9" y="14"/>
                      </a:cubicBezTo>
                      <a:cubicBezTo>
                        <a:pt x="13" y="13"/>
                        <a:pt x="16" y="10"/>
                        <a:pt x="16" y="6"/>
                      </a:cubicBezTo>
                      <a:cubicBezTo>
                        <a:pt x="16" y="4"/>
                        <a:pt x="15" y="1"/>
                        <a:pt x="13" y="0"/>
                      </a:cubicBezTo>
                      <a:cubicBezTo>
                        <a:pt x="11" y="0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3" name="Freeform 195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4" cy="25"/>
                </a:xfrm>
                <a:custGeom>
                  <a:avLst/>
                  <a:gdLst>
                    <a:gd name="T0" fmla="*/ 99112268 w 41"/>
                    <a:gd name="T1" fmla="*/ 20044578 h 16"/>
                    <a:gd name="T2" fmla="*/ 55184983 w 41"/>
                    <a:gd name="T3" fmla="*/ 3362922 h 16"/>
                    <a:gd name="T4" fmla="*/ 8904517 w 41"/>
                    <a:gd name="T5" fmla="*/ 20044578 h 16"/>
                    <a:gd name="T6" fmla="*/ 12175244 w 41"/>
                    <a:gd name="T7" fmla="*/ 31319653 h 16"/>
                    <a:gd name="T8" fmla="*/ 47567461 w 41"/>
                    <a:gd name="T9" fmla="*/ 36993122 h 16"/>
                    <a:gd name="T10" fmla="*/ 99112268 w 41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16">
                      <a:moveTo>
                        <a:pt x="41" y="8"/>
                      </a:moveTo>
                      <a:cubicBezTo>
                        <a:pt x="36" y="5"/>
                        <a:pt x="34" y="2"/>
                        <a:pt x="23" y="1"/>
                      </a:cubicBezTo>
                      <a:cubicBezTo>
                        <a:pt x="12" y="0"/>
                        <a:pt x="7" y="7"/>
                        <a:pt x="4" y="8"/>
                      </a:cubicBezTo>
                      <a:cubicBezTo>
                        <a:pt x="0" y="9"/>
                        <a:pt x="3" y="12"/>
                        <a:pt x="5" y="13"/>
                      </a:cubicBezTo>
                      <a:cubicBezTo>
                        <a:pt x="8" y="14"/>
                        <a:pt x="16" y="13"/>
                        <a:pt x="20" y="15"/>
                      </a:cubicBezTo>
                      <a:cubicBezTo>
                        <a:pt x="23" y="16"/>
                        <a:pt x="33" y="13"/>
                        <a:pt x="41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4" name="Freeform 196"/>
                <p:cNvSpPr>
                  <a:spLocks/>
                </p:cNvSpPr>
                <p:nvPr/>
              </p:nvSpPr>
              <p:spPr bwMode="auto">
                <a:xfrm>
                  <a:off x="3479" y="978"/>
                  <a:ext cx="26" cy="22"/>
                </a:xfrm>
                <a:custGeom>
                  <a:avLst/>
                  <a:gdLst>
                    <a:gd name="T0" fmla="*/ 71741278 w 16"/>
                    <a:gd name="T1" fmla="*/ 0 h 14"/>
                    <a:gd name="T2" fmla="*/ 127237671 w 16"/>
                    <a:gd name="T3" fmla="*/ 3963221 h 14"/>
                    <a:gd name="T4" fmla="*/ 144603430 w 16"/>
                    <a:gd name="T5" fmla="*/ 17117171 h 14"/>
                    <a:gd name="T6" fmla="*/ 114521207 w 16"/>
                    <a:gd name="T7" fmla="*/ 37977077 h 14"/>
                    <a:gd name="T8" fmla="*/ 61238307 w 16"/>
                    <a:gd name="T9" fmla="*/ 42268933 h 14"/>
                    <a:gd name="T10" fmla="*/ 0 w 16"/>
                    <a:gd name="T11" fmla="*/ 17117171 h 14"/>
                    <a:gd name="T12" fmla="*/ 37685112 w 16"/>
                    <a:gd name="T13" fmla="*/ 0 h 14"/>
                    <a:gd name="T14" fmla="*/ 71741278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10" y="0"/>
                        <a:pt x="12" y="0"/>
                        <a:pt x="14" y="1"/>
                      </a:cubicBezTo>
                      <a:cubicBezTo>
                        <a:pt x="16" y="2"/>
                        <a:pt x="16" y="4"/>
                        <a:pt x="16" y="6"/>
                      </a:cubicBezTo>
                      <a:cubicBezTo>
                        <a:pt x="16" y="9"/>
                        <a:pt x="15" y="12"/>
                        <a:pt x="12" y="13"/>
                      </a:cubicBezTo>
                      <a:cubicBezTo>
                        <a:pt x="10" y="14"/>
                        <a:pt x="8" y="14"/>
                        <a:pt x="7" y="14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4"/>
                        <a:pt x="1" y="1"/>
                        <a:pt x="4" y="0"/>
                      </a:cubicBezTo>
                      <a:cubicBezTo>
                        <a:pt x="5" y="0"/>
                        <a:pt x="6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5" name="Freeform 197"/>
                <p:cNvSpPr>
                  <a:spLocks/>
                </p:cNvSpPr>
                <p:nvPr/>
              </p:nvSpPr>
              <p:spPr bwMode="auto">
                <a:xfrm>
                  <a:off x="3251" y="3086"/>
                  <a:ext cx="75" cy="78"/>
                </a:xfrm>
                <a:custGeom>
                  <a:avLst/>
                  <a:gdLst>
                    <a:gd name="T0" fmla="*/ 0 w 48"/>
                    <a:gd name="T1" fmla="*/ 83395769 h 50"/>
                    <a:gd name="T2" fmla="*/ 106994861 w 48"/>
                    <a:gd name="T3" fmla="*/ 0 h 50"/>
                    <a:gd name="T4" fmla="*/ 99679864 w 48"/>
                    <a:gd name="T5" fmla="*/ 66973688 h 50"/>
                    <a:gd name="T6" fmla="*/ 20044578 w 48"/>
                    <a:gd name="T7" fmla="*/ 92079892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50">
                      <a:moveTo>
                        <a:pt x="0" y="35"/>
                      </a:moveTo>
                      <a:cubicBezTo>
                        <a:pt x="20" y="50"/>
                        <a:pt x="39" y="13"/>
                        <a:pt x="43" y="0"/>
                      </a:cubicBezTo>
                      <a:cubicBezTo>
                        <a:pt x="45" y="10"/>
                        <a:pt x="48" y="20"/>
                        <a:pt x="40" y="28"/>
                      </a:cubicBezTo>
                      <a:cubicBezTo>
                        <a:pt x="32" y="36"/>
                        <a:pt x="18" y="39"/>
                        <a:pt x="8" y="3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6" name="Freeform 198"/>
                <p:cNvSpPr>
                  <a:spLocks/>
                </p:cNvSpPr>
                <p:nvPr/>
              </p:nvSpPr>
              <p:spPr bwMode="auto">
                <a:xfrm>
                  <a:off x="3580" y="3083"/>
                  <a:ext cx="53" cy="78"/>
                </a:xfrm>
                <a:custGeom>
                  <a:avLst/>
                  <a:gdLst>
                    <a:gd name="T0" fmla="*/ 0 w 34"/>
                    <a:gd name="T1" fmla="*/ 92079892 h 50"/>
                    <a:gd name="T2" fmla="*/ 60846132 w 34"/>
                    <a:gd name="T3" fmla="*/ 0 h 50"/>
                    <a:gd name="T4" fmla="*/ 7527780 w 34"/>
                    <a:gd name="T5" fmla="*/ 96772394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50">
                      <a:moveTo>
                        <a:pt x="0" y="39"/>
                      </a:moveTo>
                      <a:cubicBezTo>
                        <a:pt x="20" y="48"/>
                        <a:pt x="27" y="11"/>
                        <a:pt x="26" y="0"/>
                      </a:cubicBezTo>
                      <a:cubicBezTo>
                        <a:pt x="34" y="16"/>
                        <a:pt x="27" y="50"/>
                        <a:pt x="3" y="4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7" name="Freeform 199"/>
                <p:cNvSpPr>
                  <a:spLocks/>
                </p:cNvSpPr>
                <p:nvPr/>
              </p:nvSpPr>
              <p:spPr bwMode="auto">
                <a:xfrm>
                  <a:off x="3270" y="731"/>
                  <a:ext cx="114" cy="157"/>
                </a:xfrm>
                <a:custGeom>
                  <a:avLst/>
                  <a:gdLst>
                    <a:gd name="T0" fmla="*/ 95114312 w 73"/>
                    <a:gd name="T1" fmla="*/ 44213014 h 101"/>
                    <a:gd name="T2" fmla="*/ 21905117 w 73"/>
                    <a:gd name="T3" fmla="*/ 94654849 h 101"/>
                    <a:gd name="T4" fmla="*/ 44437906 w 73"/>
                    <a:gd name="T5" fmla="*/ 92077515 h 101"/>
                    <a:gd name="T6" fmla="*/ 19222044 w 73"/>
                    <a:gd name="T7" fmla="*/ 123970006 h 101"/>
                    <a:gd name="T8" fmla="*/ 30017987 w 73"/>
                    <a:gd name="T9" fmla="*/ 125874058 h 101"/>
                    <a:gd name="T10" fmla="*/ 0 w 73"/>
                    <a:gd name="T11" fmla="*/ 170482125 h 101"/>
                    <a:gd name="T12" fmla="*/ 30017987 w 73"/>
                    <a:gd name="T13" fmla="*/ 162627447 h 101"/>
                    <a:gd name="T14" fmla="*/ 7881985 w 73"/>
                    <a:gd name="T15" fmla="*/ 211933175 h 101"/>
                    <a:gd name="T16" fmla="*/ 58471966 w 73"/>
                    <a:gd name="T17" fmla="*/ 171130672 h 101"/>
                    <a:gd name="T18" fmla="*/ 60906533 w 73"/>
                    <a:gd name="T19" fmla="*/ 186579058 h 101"/>
                    <a:gd name="T20" fmla="*/ 108986189 w 73"/>
                    <a:gd name="T21" fmla="*/ 167459942 h 101"/>
                    <a:gd name="T22" fmla="*/ 158944016 w 73"/>
                    <a:gd name="T23" fmla="*/ 125874058 h 101"/>
                    <a:gd name="T24" fmla="*/ 85879061 w 73"/>
                    <a:gd name="T25" fmla="*/ 140921232 h 101"/>
                    <a:gd name="T26" fmla="*/ 105337902 w 73"/>
                    <a:gd name="T27" fmla="*/ 92077515 h 101"/>
                    <a:gd name="T28" fmla="*/ 169238653 w 73"/>
                    <a:gd name="T29" fmla="*/ 50432748 h 101"/>
                    <a:gd name="T30" fmla="*/ 178529310 w 73"/>
                    <a:gd name="T31" fmla="*/ 16876395 h 101"/>
                    <a:gd name="T32" fmla="*/ 108986189 w 73"/>
                    <a:gd name="T33" fmla="*/ 34237920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3" h="101">
                      <a:moveTo>
                        <a:pt x="39" y="21"/>
                      </a:moveTo>
                      <a:cubicBezTo>
                        <a:pt x="27" y="24"/>
                        <a:pt x="14" y="33"/>
                        <a:pt x="9" y="45"/>
                      </a:cubicBezTo>
                      <a:cubicBezTo>
                        <a:pt x="12" y="44"/>
                        <a:pt x="16" y="45"/>
                        <a:pt x="18" y="44"/>
                      </a:cubicBezTo>
                      <a:cubicBezTo>
                        <a:pt x="16" y="49"/>
                        <a:pt x="9" y="53"/>
                        <a:pt x="8" y="59"/>
                      </a:cubicBezTo>
                      <a:cubicBezTo>
                        <a:pt x="9" y="59"/>
                        <a:pt x="11" y="60"/>
                        <a:pt x="12" y="60"/>
                      </a:cubicBezTo>
                      <a:cubicBezTo>
                        <a:pt x="8" y="67"/>
                        <a:pt x="2" y="73"/>
                        <a:pt x="0" y="81"/>
                      </a:cubicBezTo>
                      <a:cubicBezTo>
                        <a:pt x="4" y="80"/>
                        <a:pt x="8" y="78"/>
                        <a:pt x="12" y="77"/>
                      </a:cubicBezTo>
                      <a:cubicBezTo>
                        <a:pt x="13" y="85"/>
                        <a:pt x="5" y="92"/>
                        <a:pt x="3" y="101"/>
                      </a:cubicBezTo>
                      <a:cubicBezTo>
                        <a:pt x="6" y="95"/>
                        <a:pt x="16" y="85"/>
                        <a:pt x="24" y="82"/>
                      </a:cubicBezTo>
                      <a:cubicBezTo>
                        <a:pt x="24" y="84"/>
                        <a:pt x="26" y="86"/>
                        <a:pt x="25" y="89"/>
                      </a:cubicBezTo>
                      <a:cubicBezTo>
                        <a:pt x="31" y="80"/>
                        <a:pt x="37" y="84"/>
                        <a:pt x="45" y="80"/>
                      </a:cubicBezTo>
                      <a:cubicBezTo>
                        <a:pt x="53" y="76"/>
                        <a:pt x="57" y="65"/>
                        <a:pt x="65" y="60"/>
                      </a:cubicBezTo>
                      <a:cubicBezTo>
                        <a:pt x="60" y="61"/>
                        <a:pt x="39" y="72"/>
                        <a:pt x="35" y="67"/>
                      </a:cubicBezTo>
                      <a:cubicBezTo>
                        <a:pt x="32" y="62"/>
                        <a:pt x="40" y="47"/>
                        <a:pt x="43" y="44"/>
                      </a:cubicBezTo>
                      <a:cubicBezTo>
                        <a:pt x="28" y="39"/>
                        <a:pt x="66" y="26"/>
                        <a:pt x="69" y="24"/>
                      </a:cubicBezTo>
                      <a:cubicBezTo>
                        <a:pt x="56" y="24"/>
                        <a:pt x="63" y="9"/>
                        <a:pt x="73" y="8"/>
                      </a:cubicBezTo>
                      <a:cubicBezTo>
                        <a:pt x="63" y="0"/>
                        <a:pt x="55" y="13"/>
                        <a:pt x="45" y="16"/>
                      </a:cubicBezTo>
                    </a:path>
                  </a:pathLst>
                </a:custGeom>
                <a:solidFill>
                  <a:srgbClr val="F7E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8" name="Freeform 200"/>
                <p:cNvSpPr>
                  <a:spLocks/>
                </p:cNvSpPr>
                <p:nvPr/>
              </p:nvSpPr>
              <p:spPr bwMode="auto">
                <a:xfrm>
                  <a:off x="3522" y="793"/>
                  <a:ext cx="64" cy="187"/>
                </a:xfrm>
                <a:custGeom>
                  <a:avLst/>
                  <a:gdLst>
                    <a:gd name="T0" fmla="*/ 0 w 41"/>
                    <a:gd name="T1" fmla="*/ 105381213 h 120"/>
                    <a:gd name="T2" fmla="*/ 19005259 w 41"/>
                    <a:gd name="T3" fmla="*/ 120905121 h 120"/>
                    <a:gd name="T4" fmla="*/ 19005259 w 41"/>
                    <a:gd name="T5" fmla="*/ 143422167 h 120"/>
                    <a:gd name="T6" fmla="*/ 38555843 w 41"/>
                    <a:gd name="T7" fmla="*/ 171064677 h 120"/>
                    <a:gd name="T8" fmla="*/ 57871624 w 41"/>
                    <a:gd name="T9" fmla="*/ 272781477 h 120"/>
                    <a:gd name="T10" fmla="*/ 90336194 w 41"/>
                    <a:gd name="T11" fmla="*/ 114333428 h 120"/>
                    <a:gd name="T12" fmla="*/ 68634899 w 41"/>
                    <a:gd name="T13" fmla="*/ 47556536 h 120"/>
                    <a:gd name="T14" fmla="*/ 52868240 w 41"/>
                    <a:gd name="T15" fmla="*/ 0 h 120"/>
                    <a:gd name="T16" fmla="*/ 55184983 w 41"/>
                    <a:gd name="T17" fmla="*/ 80879016 h 120"/>
                    <a:gd name="T18" fmla="*/ 17164603 w 41"/>
                    <a:gd name="T19" fmla="*/ 64929479 h 120"/>
                    <a:gd name="T20" fmla="*/ 7799766 w 41"/>
                    <a:gd name="T21" fmla="*/ 114333428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20">
                      <a:moveTo>
                        <a:pt x="0" y="46"/>
                      </a:moveTo>
                      <a:cubicBezTo>
                        <a:pt x="2" y="51"/>
                        <a:pt x="6" y="49"/>
                        <a:pt x="8" y="53"/>
                      </a:cubicBezTo>
                      <a:cubicBezTo>
                        <a:pt x="9" y="56"/>
                        <a:pt x="8" y="59"/>
                        <a:pt x="8" y="63"/>
                      </a:cubicBezTo>
                      <a:cubicBezTo>
                        <a:pt x="10" y="72"/>
                        <a:pt x="10" y="69"/>
                        <a:pt x="16" y="75"/>
                      </a:cubicBezTo>
                      <a:cubicBezTo>
                        <a:pt x="25" y="83"/>
                        <a:pt x="31" y="109"/>
                        <a:pt x="24" y="120"/>
                      </a:cubicBezTo>
                      <a:cubicBezTo>
                        <a:pt x="34" y="97"/>
                        <a:pt x="41" y="76"/>
                        <a:pt x="37" y="50"/>
                      </a:cubicBezTo>
                      <a:cubicBezTo>
                        <a:pt x="35" y="40"/>
                        <a:pt x="30" y="31"/>
                        <a:pt x="28" y="21"/>
                      </a:cubicBezTo>
                      <a:cubicBezTo>
                        <a:pt x="27" y="15"/>
                        <a:pt x="27" y="4"/>
                        <a:pt x="22" y="0"/>
                      </a:cubicBezTo>
                      <a:cubicBezTo>
                        <a:pt x="30" y="8"/>
                        <a:pt x="27" y="25"/>
                        <a:pt x="23" y="35"/>
                      </a:cubicBezTo>
                      <a:cubicBezTo>
                        <a:pt x="17" y="34"/>
                        <a:pt x="11" y="32"/>
                        <a:pt x="7" y="28"/>
                      </a:cubicBezTo>
                      <a:cubicBezTo>
                        <a:pt x="17" y="34"/>
                        <a:pt x="15" y="54"/>
                        <a:pt x="3" y="50"/>
                      </a:cubicBezTo>
                    </a:path>
                  </a:pathLst>
                </a:custGeom>
                <a:solidFill>
                  <a:srgbClr val="E8C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39" name="Freeform 201"/>
                <p:cNvSpPr>
                  <a:spLocks/>
                </p:cNvSpPr>
                <p:nvPr/>
              </p:nvSpPr>
              <p:spPr bwMode="auto">
                <a:xfrm>
                  <a:off x="3415" y="982"/>
                  <a:ext cx="130" cy="235"/>
                </a:xfrm>
                <a:custGeom>
                  <a:avLst/>
                  <a:gdLst>
                    <a:gd name="T0" fmla="*/ 96578350 w 83"/>
                    <a:gd name="T1" fmla="*/ 47554542 h 151"/>
                    <a:gd name="T2" fmla="*/ 209567277 w 83"/>
                    <a:gd name="T3" fmla="*/ 58371876 h 151"/>
                    <a:gd name="T4" fmla="*/ 204093594 w 83"/>
                    <a:gd name="T5" fmla="*/ 179252304 h 151"/>
                    <a:gd name="T6" fmla="*/ 124153533 w 83"/>
                    <a:gd name="T7" fmla="*/ 273414670 h 151"/>
                    <a:gd name="T8" fmla="*/ 0 w 83"/>
                    <a:gd name="T9" fmla="*/ 302931887 h 151"/>
                    <a:gd name="T10" fmla="*/ 57033804 w 83"/>
                    <a:gd name="T11" fmla="*/ 281979429 h 151"/>
                    <a:gd name="T12" fmla="*/ 52013836 w 83"/>
                    <a:gd name="T13" fmla="*/ 251057405 h 151"/>
                    <a:gd name="T14" fmla="*/ 108915549 w 83"/>
                    <a:gd name="T15" fmla="*/ 218759592 h 151"/>
                    <a:gd name="T16" fmla="*/ 158483163 w 83"/>
                    <a:gd name="T17" fmla="*/ 163736487 h 151"/>
                    <a:gd name="T18" fmla="*/ 124153533 w 83"/>
                    <a:gd name="T19" fmla="*/ 75741961 h 151"/>
                    <a:gd name="T20" fmla="*/ 48359391 w 83"/>
                    <a:gd name="T21" fmla="*/ 42219725 h 1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51">
                      <a:moveTo>
                        <a:pt x="36" y="22"/>
                      </a:moveTo>
                      <a:cubicBezTo>
                        <a:pt x="54" y="26"/>
                        <a:pt x="71" y="0"/>
                        <a:pt x="78" y="27"/>
                      </a:cubicBezTo>
                      <a:cubicBezTo>
                        <a:pt x="83" y="44"/>
                        <a:pt x="82" y="65"/>
                        <a:pt x="76" y="82"/>
                      </a:cubicBezTo>
                      <a:cubicBezTo>
                        <a:pt x="70" y="98"/>
                        <a:pt x="60" y="113"/>
                        <a:pt x="46" y="125"/>
                      </a:cubicBezTo>
                      <a:cubicBezTo>
                        <a:pt x="37" y="133"/>
                        <a:pt x="12" y="151"/>
                        <a:pt x="0" y="139"/>
                      </a:cubicBezTo>
                      <a:cubicBezTo>
                        <a:pt x="6" y="136"/>
                        <a:pt x="17" y="134"/>
                        <a:pt x="21" y="129"/>
                      </a:cubicBezTo>
                      <a:cubicBezTo>
                        <a:pt x="25" y="124"/>
                        <a:pt x="27" y="116"/>
                        <a:pt x="19" y="115"/>
                      </a:cubicBezTo>
                      <a:cubicBezTo>
                        <a:pt x="24" y="108"/>
                        <a:pt x="34" y="105"/>
                        <a:pt x="40" y="100"/>
                      </a:cubicBezTo>
                      <a:cubicBezTo>
                        <a:pt x="49" y="93"/>
                        <a:pt x="54" y="86"/>
                        <a:pt x="59" y="75"/>
                      </a:cubicBezTo>
                      <a:cubicBezTo>
                        <a:pt x="67" y="56"/>
                        <a:pt x="67" y="42"/>
                        <a:pt x="46" y="35"/>
                      </a:cubicBezTo>
                      <a:cubicBezTo>
                        <a:pt x="39" y="32"/>
                        <a:pt x="18" y="26"/>
                        <a:pt x="18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0" name="Freeform 202"/>
                <p:cNvSpPr>
                  <a:spLocks/>
                </p:cNvSpPr>
                <p:nvPr/>
              </p:nvSpPr>
              <p:spPr bwMode="auto">
                <a:xfrm>
                  <a:off x="3431" y="966"/>
                  <a:ext cx="105" cy="110"/>
                </a:xfrm>
                <a:custGeom>
                  <a:avLst/>
                  <a:gdLst>
                    <a:gd name="T0" fmla="*/ 145497439 w 67"/>
                    <a:gd name="T1" fmla="*/ 54494005 h 71"/>
                    <a:gd name="T2" fmla="*/ 154292195 w 67"/>
                    <a:gd name="T3" fmla="*/ 14653647 h 71"/>
                    <a:gd name="T4" fmla="*/ 86957112 w 67"/>
                    <a:gd name="T5" fmla="*/ 0 h 71"/>
                    <a:gd name="T6" fmla="*/ 145497439 w 67"/>
                    <a:gd name="T7" fmla="*/ 26825011 h 71"/>
                    <a:gd name="T8" fmla="*/ 106988514 w 67"/>
                    <a:gd name="T9" fmla="*/ 44083220 h 71"/>
                    <a:gd name="T10" fmla="*/ 33777395 w 67"/>
                    <a:gd name="T11" fmla="*/ 11175610 h 71"/>
                    <a:gd name="T12" fmla="*/ 5846055 w 67"/>
                    <a:gd name="T13" fmla="*/ 77395208 h 71"/>
                    <a:gd name="T14" fmla="*/ 24121114 w 67"/>
                    <a:gd name="T15" fmla="*/ 98240399 h 71"/>
                    <a:gd name="T16" fmla="*/ 37801746 w 67"/>
                    <a:gd name="T17" fmla="*/ 132993738 h 71"/>
                    <a:gd name="T18" fmla="*/ 49093523 w 67"/>
                    <a:gd name="T19" fmla="*/ 112738465 h 71"/>
                    <a:gd name="T20" fmla="*/ 46714887 w 67"/>
                    <a:gd name="T21" fmla="*/ 88580936 h 71"/>
                    <a:gd name="T22" fmla="*/ 104556362 w 67"/>
                    <a:gd name="T23" fmla="*/ 68909759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71">
                      <a:moveTo>
                        <a:pt x="53" y="29"/>
                      </a:moveTo>
                      <a:cubicBezTo>
                        <a:pt x="67" y="31"/>
                        <a:pt x="62" y="12"/>
                        <a:pt x="56" y="8"/>
                      </a:cubicBezTo>
                      <a:cubicBezTo>
                        <a:pt x="50" y="2"/>
                        <a:pt x="40" y="1"/>
                        <a:pt x="32" y="0"/>
                      </a:cubicBezTo>
                      <a:cubicBezTo>
                        <a:pt x="36" y="5"/>
                        <a:pt x="52" y="7"/>
                        <a:pt x="53" y="14"/>
                      </a:cubicBezTo>
                      <a:cubicBezTo>
                        <a:pt x="53" y="21"/>
                        <a:pt x="44" y="22"/>
                        <a:pt x="39" y="23"/>
                      </a:cubicBezTo>
                      <a:cubicBezTo>
                        <a:pt x="23" y="25"/>
                        <a:pt x="8" y="23"/>
                        <a:pt x="12" y="6"/>
                      </a:cubicBezTo>
                      <a:cubicBezTo>
                        <a:pt x="2" y="9"/>
                        <a:pt x="0" y="32"/>
                        <a:pt x="2" y="41"/>
                      </a:cubicBezTo>
                      <a:cubicBezTo>
                        <a:pt x="3" y="47"/>
                        <a:pt x="6" y="48"/>
                        <a:pt x="9" y="52"/>
                      </a:cubicBezTo>
                      <a:cubicBezTo>
                        <a:pt x="13" y="59"/>
                        <a:pt x="13" y="62"/>
                        <a:pt x="14" y="71"/>
                      </a:cubicBezTo>
                      <a:cubicBezTo>
                        <a:pt x="15" y="68"/>
                        <a:pt x="18" y="64"/>
                        <a:pt x="18" y="60"/>
                      </a:cubicBezTo>
                      <a:cubicBezTo>
                        <a:pt x="19" y="56"/>
                        <a:pt x="16" y="51"/>
                        <a:pt x="17" y="47"/>
                      </a:cubicBezTo>
                      <a:cubicBezTo>
                        <a:pt x="20" y="38"/>
                        <a:pt x="32" y="40"/>
                        <a:pt x="38" y="3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1" name="Freeform 203"/>
                <p:cNvSpPr>
                  <a:spLocks/>
                </p:cNvSpPr>
                <p:nvPr/>
              </p:nvSpPr>
              <p:spPr bwMode="auto">
                <a:xfrm>
                  <a:off x="3414" y="1095"/>
                  <a:ext cx="14" cy="17"/>
                </a:xfrm>
                <a:custGeom>
                  <a:avLst/>
                  <a:gdLst>
                    <a:gd name="T0" fmla="*/ 4584824 w 9"/>
                    <a:gd name="T1" fmla="*/ 0 h 11"/>
                    <a:gd name="T2" fmla="*/ 0 w 9"/>
                    <a:gd name="T3" fmla="*/ 17058638 h 11"/>
                    <a:gd name="T4" fmla="*/ 19423827 w 9"/>
                    <a:gd name="T5" fmla="*/ 17058638 h 11"/>
                    <a:gd name="T6" fmla="*/ 14564704 w 9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cubicBezTo>
                        <a:pt x="4" y="4"/>
                        <a:pt x="3" y="7"/>
                        <a:pt x="0" y="10"/>
                      </a:cubicBezTo>
                      <a:cubicBezTo>
                        <a:pt x="3" y="11"/>
                        <a:pt x="6" y="11"/>
                        <a:pt x="9" y="10"/>
                      </a:cubicBezTo>
                      <a:cubicBezTo>
                        <a:pt x="9" y="6"/>
                        <a:pt x="7" y="2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2" name="Freeform 204"/>
                <p:cNvSpPr>
                  <a:spLocks/>
                </p:cNvSpPr>
                <p:nvPr/>
              </p:nvSpPr>
              <p:spPr bwMode="auto">
                <a:xfrm>
                  <a:off x="3479" y="849"/>
                  <a:ext cx="65" cy="134"/>
                </a:xfrm>
                <a:custGeom>
                  <a:avLst/>
                  <a:gdLst>
                    <a:gd name="T0" fmla="*/ 48067822 w 41"/>
                    <a:gd name="T1" fmla="*/ 23519219 h 86"/>
                    <a:gd name="T2" fmla="*/ 87838170 w 41"/>
                    <a:gd name="T3" fmla="*/ 60558897 h 86"/>
                    <a:gd name="T4" fmla="*/ 103457356 w 41"/>
                    <a:gd name="T5" fmla="*/ 100887530 h 86"/>
                    <a:gd name="T6" fmla="*/ 144565730 w 41"/>
                    <a:gd name="T7" fmla="*/ 127101795 h 86"/>
                    <a:gd name="T8" fmla="*/ 139255635 w 41"/>
                    <a:gd name="T9" fmla="*/ 195727030 h 86"/>
                    <a:gd name="T10" fmla="*/ 139255635 w 41"/>
                    <a:gd name="T11" fmla="*/ 157196849 h 86"/>
                    <a:gd name="T12" fmla="*/ 73950283 w 41"/>
                    <a:gd name="T13" fmla="*/ 146096923 h 86"/>
                    <a:gd name="T14" fmla="*/ 0 w 41"/>
                    <a:gd name="T15" fmla="*/ 11624012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86">
                      <a:moveTo>
                        <a:pt x="12" y="10"/>
                      </a:moveTo>
                      <a:cubicBezTo>
                        <a:pt x="23" y="16"/>
                        <a:pt x="21" y="16"/>
                        <a:pt x="22" y="27"/>
                      </a:cubicBezTo>
                      <a:cubicBezTo>
                        <a:pt x="22" y="33"/>
                        <a:pt x="22" y="39"/>
                        <a:pt x="26" y="44"/>
                      </a:cubicBezTo>
                      <a:cubicBezTo>
                        <a:pt x="29" y="49"/>
                        <a:pt x="34" y="51"/>
                        <a:pt x="36" y="56"/>
                      </a:cubicBezTo>
                      <a:cubicBezTo>
                        <a:pt x="41" y="64"/>
                        <a:pt x="36" y="78"/>
                        <a:pt x="35" y="86"/>
                      </a:cubicBezTo>
                      <a:cubicBezTo>
                        <a:pt x="34" y="81"/>
                        <a:pt x="38" y="74"/>
                        <a:pt x="35" y="69"/>
                      </a:cubicBezTo>
                      <a:cubicBezTo>
                        <a:pt x="31" y="63"/>
                        <a:pt x="25" y="66"/>
                        <a:pt x="18" y="64"/>
                      </a:cubicBezTo>
                      <a:cubicBezTo>
                        <a:pt x="18" y="55"/>
                        <a:pt x="13" y="0"/>
                        <a:pt x="0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3" name="Freeform 205"/>
                <p:cNvSpPr>
                  <a:spLocks/>
                </p:cNvSpPr>
                <p:nvPr/>
              </p:nvSpPr>
              <p:spPr bwMode="auto">
                <a:xfrm>
                  <a:off x="3259" y="989"/>
                  <a:ext cx="20" cy="44"/>
                </a:xfrm>
                <a:custGeom>
                  <a:avLst/>
                  <a:gdLst>
                    <a:gd name="T0" fmla="*/ 19693025 w 13"/>
                    <a:gd name="T1" fmla="*/ 15379147 h 28"/>
                    <a:gd name="T2" fmla="*/ 16424942 w 13"/>
                    <a:gd name="T3" fmla="*/ 83775084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8">
                      <a:moveTo>
                        <a:pt x="13" y="5"/>
                      </a:moveTo>
                      <a:cubicBezTo>
                        <a:pt x="0" y="0"/>
                        <a:pt x="8" y="26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4" name="Freeform 206"/>
                <p:cNvSpPr>
                  <a:spLocks/>
                </p:cNvSpPr>
                <p:nvPr/>
              </p:nvSpPr>
              <p:spPr bwMode="auto">
                <a:xfrm>
                  <a:off x="3569" y="1002"/>
                  <a:ext cx="14" cy="32"/>
                </a:xfrm>
                <a:custGeom>
                  <a:avLst/>
                  <a:gdLst>
                    <a:gd name="T0" fmla="*/ 4584824 w 9"/>
                    <a:gd name="T1" fmla="*/ 0 h 21"/>
                    <a:gd name="T2" fmla="*/ 0 w 9"/>
                    <a:gd name="T3" fmla="*/ 2307385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1">
                      <a:moveTo>
                        <a:pt x="2" y="0"/>
                      </a:moveTo>
                      <a:cubicBezTo>
                        <a:pt x="9" y="3"/>
                        <a:pt x="5" y="17"/>
                        <a:pt x="0" y="2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5" name="Freeform 207"/>
                <p:cNvSpPr>
                  <a:spLocks/>
                </p:cNvSpPr>
                <p:nvPr/>
              </p:nvSpPr>
              <p:spPr bwMode="auto">
                <a:xfrm>
                  <a:off x="3326" y="1173"/>
                  <a:ext cx="116" cy="195"/>
                </a:xfrm>
                <a:custGeom>
                  <a:avLst/>
                  <a:gdLst>
                    <a:gd name="T0" fmla="*/ 15526142 w 74"/>
                    <a:gd name="T1" fmla="*/ 26412908 h 125"/>
                    <a:gd name="T2" fmla="*/ 107651594 w 74"/>
                    <a:gd name="T3" fmla="*/ 232317840 h 125"/>
                    <a:gd name="T4" fmla="*/ 205197238 w 74"/>
                    <a:gd name="T5" fmla="*/ 244027744 h 125"/>
                    <a:gd name="T6" fmla="*/ 149594122 w 74"/>
                    <a:gd name="T7" fmla="*/ 228757940 h 125"/>
                    <a:gd name="T8" fmla="*/ 111452836 w 74"/>
                    <a:gd name="T9" fmla="*/ 104478953 h 125"/>
                    <a:gd name="T10" fmla="*/ 83506248 w 74"/>
                    <a:gd name="T11" fmla="*/ 55660048 h 125"/>
                    <a:gd name="T12" fmla="*/ 0 w 7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4" h="125">
                      <a:moveTo>
                        <a:pt x="6" y="11"/>
                      </a:moveTo>
                      <a:cubicBezTo>
                        <a:pt x="12" y="34"/>
                        <a:pt x="26" y="79"/>
                        <a:pt x="39" y="99"/>
                      </a:cubicBezTo>
                      <a:cubicBezTo>
                        <a:pt x="50" y="116"/>
                        <a:pt x="64" y="125"/>
                        <a:pt x="74" y="103"/>
                      </a:cubicBezTo>
                      <a:cubicBezTo>
                        <a:pt x="68" y="113"/>
                        <a:pt x="59" y="104"/>
                        <a:pt x="54" y="97"/>
                      </a:cubicBezTo>
                      <a:cubicBezTo>
                        <a:pt x="45" y="82"/>
                        <a:pt x="32" y="58"/>
                        <a:pt x="40" y="44"/>
                      </a:cubicBezTo>
                      <a:cubicBezTo>
                        <a:pt x="48" y="32"/>
                        <a:pt x="44" y="32"/>
                        <a:pt x="30" y="24"/>
                      </a:cubicBezTo>
                      <a:cubicBezTo>
                        <a:pt x="22" y="19"/>
                        <a:pt x="6" y="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6" name="Freeform 208"/>
                <p:cNvSpPr>
                  <a:spLocks/>
                </p:cNvSpPr>
                <p:nvPr/>
              </p:nvSpPr>
              <p:spPr bwMode="auto">
                <a:xfrm>
                  <a:off x="3475" y="1173"/>
                  <a:ext cx="136" cy="112"/>
                </a:xfrm>
                <a:custGeom>
                  <a:avLst/>
                  <a:gdLst>
                    <a:gd name="T0" fmla="*/ 8302820 w 87"/>
                    <a:gd name="T1" fmla="*/ 54278719 h 72"/>
                    <a:gd name="T2" fmla="*/ 80899811 w 87"/>
                    <a:gd name="T3" fmla="*/ 0 h 72"/>
                    <a:gd name="T4" fmla="*/ 103278319 w 87"/>
                    <a:gd name="T5" fmla="*/ 103708321 h 72"/>
                    <a:gd name="T6" fmla="*/ 220251686 w 87"/>
                    <a:gd name="T7" fmla="*/ 154768168 h 72"/>
                    <a:gd name="T8" fmla="*/ 85829783 w 87"/>
                    <a:gd name="T9" fmla="*/ 126696830 h 72"/>
                    <a:gd name="T10" fmla="*/ 53860413 w 87"/>
                    <a:gd name="T11" fmla="*/ 77210152 h 72"/>
                    <a:gd name="T12" fmla="*/ 0 w 87"/>
                    <a:gd name="T13" fmla="*/ 64958469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7" h="72">
                      <a:moveTo>
                        <a:pt x="3" y="25"/>
                      </a:moveTo>
                      <a:cubicBezTo>
                        <a:pt x="16" y="22"/>
                        <a:pt x="22" y="2"/>
                        <a:pt x="32" y="0"/>
                      </a:cubicBezTo>
                      <a:cubicBezTo>
                        <a:pt x="35" y="18"/>
                        <a:pt x="29" y="32"/>
                        <a:pt x="41" y="48"/>
                      </a:cubicBezTo>
                      <a:cubicBezTo>
                        <a:pt x="54" y="63"/>
                        <a:pt x="71" y="63"/>
                        <a:pt x="87" y="72"/>
                      </a:cubicBezTo>
                      <a:cubicBezTo>
                        <a:pt x="72" y="71"/>
                        <a:pt x="45" y="72"/>
                        <a:pt x="34" y="59"/>
                      </a:cubicBezTo>
                      <a:cubicBezTo>
                        <a:pt x="28" y="52"/>
                        <a:pt x="29" y="41"/>
                        <a:pt x="21" y="36"/>
                      </a:cubicBezTo>
                      <a:cubicBezTo>
                        <a:pt x="15" y="32"/>
                        <a:pt x="6" y="34"/>
                        <a:pt x="0" y="3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7" name="Freeform 209"/>
                <p:cNvSpPr>
                  <a:spLocks/>
                </p:cNvSpPr>
                <p:nvPr/>
              </p:nvSpPr>
              <p:spPr bwMode="auto">
                <a:xfrm>
                  <a:off x="3174" y="1332"/>
                  <a:ext cx="212" cy="43"/>
                </a:xfrm>
                <a:custGeom>
                  <a:avLst/>
                  <a:gdLst>
                    <a:gd name="T0" fmla="*/ 85522358 w 135"/>
                    <a:gd name="T1" fmla="*/ 15429056 h 28"/>
                    <a:gd name="T2" fmla="*/ 248747703 w 135"/>
                    <a:gd name="T3" fmla="*/ 29195970 h 28"/>
                    <a:gd name="T4" fmla="*/ 396531955 w 135"/>
                    <a:gd name="T5" fmla="*/ 28845242 h 28"/>
                    <a:gd name="T6" fmla="*/ 200603174 w 135"/>
                    <a:gd name="T7" fmla="*/ 8574456 h 28"/>
                    <a:gd name="T8" fmla="*/ 0 w 135"/>
                    <a:gd name="T9" fmla="*/ 13167915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29" y="11"/>
                      </a:moveTo>
                      <a:cubicBezTo>
                        <a:pt x="48" y="12"/>
                        <a:pt x="66" y="18"/>
                        <a:pt x="85" y="21"/>
                      </a:cubicBezTo>
                      <a:cubicBezTo>
                        <a:pt x="99" y="23"/>
                        <a:pt x="123" y="28"/>
                        <a:pt x="135" y="20"/>
                      </a:cubicBezTo>
                      <a:cubicBezTo>
                        <a:pt x="114" y="20"/>
                        <a:pt x="88" y="10"/>
                        <a:pt x="68" y="6"/>
                      </a:cubicBezTo>
                      <a:cubicBezTo>
                        <a:pt x="44" y="1"/>
                        <a:pt x="20" y="0"/>
                        <a:pt x="0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8" name="Freeform 210"/>
                <p:cNvSpPr>
                  <a:spLocks/>
                </p:cNvSpPr>
                <p:nvPr/>
              </p:nvSpPr>
              <p:spPr bwMode="auto">
                <a:xfrm>
                  <a:off x="3600" y="1598"/>
                  <a:ext cx="127" cy="328"/>
                </a:xfrm>
                <a:custGeom>
                  <a:avLst/>
                  <a:gdLst>
                    <a:gd name="T0" fmla="*/ 209969131 w 81"/>
                    <a:gd name="T1" fmla="*/ 4495635 h 211"/>
                    <a:gd name="T2" fmla="*/ 211945946 w 81"/>
                    <a:gd name="T3" fmla="*/ 219204694 h 211"/>
                    <a:gd name="T4" fmla="*/ 195305542 w 81"/>
                    <a:gd name="T5" fmla="*/ 317208948 h 211"/>
                    <a:gd name="T6" fmla="*/ 182248992 w 81"/>
                    <a:gd name="T7" fmla="*/ 371226870 h 211"/>
                    <a:gd name="T8" fmla="*/ 165712900 w 81"/>
                    <a:gd name="T9" fmla="*/ 443711943 h 211"/>
                    <a:gd name="T10" fmla="*/ 175830509 w 81"/>
                    <a:gd name="T11" fmla="*/ 351206951 h 211"/>
                    <a:gd name="T12" fmla="*/ 171631447 w 81"/>
                    <a:gd name="T13" fmla="*/ 227164485 h 211"/>
                    <a:gd name="T14" fmla="*/ 93227122 w 81"/>
                    <a:gd name="T15" fmla="*/ 201962109 h 211"/>
                    <a:gd name="T16" fmla="*/ 0 w 81"/>
                    <a:gd name="T17" fmla="*/ 178591820 h 211"/>
                    <a:gd name="T18" fmla="*/ 72483328 w 81"/>
                    <a:gd name="T19" fmla="*/ 170636472 h 211"/>
                    <a:gd name="T20" fmla="*/ 151396607 w 81"/>
                    <a:gd name="T21" fmla="*/ 133843644 h 211"/>
                    <a:gd name="T22" fmla="*/ 63719759 w 81"/>
                    <a:gd name="T23" fmla="*/ 98612221 h 211"/>
                    <a:gd name="T24" fmla="*/ 137483428 w 81"/>
                    <a:gd name="T25" fmla="*/ 16887493 h 211"/>
                    <a:gd name="T26" fmla="*/ 201332134 w 81"/>
                    <a:gd name="T27" fmla="*/ 0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1" h="211">
                      <a:moveTo>
                        <a:pt x="75" y="2"/>
                      </a:moveTo>
                      <a:cubicBezTo>
                        <a:pt x="65" y="35"/>
                        <a:pt x="81" y="71"/>
                        <a:pt x="76" y="104"/>
                      </a:cubicBezTo>
                      <a:cubicBezTo>
                        <a:pt x="74" y="120"/>
                        <a:pt x="72" y="135"/>
                        <a:pt x="70" y="151"/>
                      </a:cubicBezTo>
                      <a:cubicBezTo>
                        <a:pt x="70" y="160"/>
                        <a:pt x="67" y="168"/>
                        <a:pt x="66" y="177"/>
                      </a:cubicBezTo>
                      <a:cubicBezTo>
                        <a:pt x="66" y="188"/>
                        <a:pt x="66" y="202"/>
                        <a:pt x="59" y="211"/>
                      </a:cubicBezTo>
                      <a:cubicBezTo>
                        <a:pt x="65" y="197"/>
                        <a:pt x="62" y="181"/>
                        <a:pt x="63" y="167"/>
                      </a:cubicBezTo>
                      <a:cubicBezTo>
                        <a:pt x="64" y="148"/>
                        <a:pt x="70" y="126"/>
                        <a:pt x="61" y="108"/>
                      </a:cubicBezTo>
                      <a:cubicBezTo>
                        <a:pt x="56" y="97"/>
                        <a:pt x="45" y="99"/>
                        <a:pt x="33" y="96"/>
                      </a:cubicBezTo>
                      <a:cubicBezTo>
                        <a:pt x="22" y="93"/>
                        <a:pt x="11" y="88"/>
                        <a:pt x="0" y="85"/>
                      </a:cubicBezTo>
                      <a:cubicBezTo>
                        <a:pt x="7" y="81"/>
                        <a:pt x="17" y="84"/>
                        <a:pt x="26" y="81"/>
                      </a:cubicBezTo>
                      <a:cubicBezTo>
                        <a:pt x="36" y="78"/>
                        <a:pt x="47" y="73"/>
                        <a:pt x="54" y="64"/>
                      </a:cubicBezTo>
                      <a:cubicBezTo>
                        <a:pt x="72" y="37"/>
                        <a:pt x="39" y="40"/>
                        <a:pt x="23" y="47"/>
                      </a:cubicBezTo>
                      <a:cubicBezTo>
                        <a:pt x="31" y="36"/>
                        <a:pt x="36" y="14"/>
                        <a:pt x="49" y="8"/>
                      </a:cubicBezTo>
                      <a:cubicBezTo>
                        <a:pt x="56" y="5"/>
                        <a:pt x="70" y="8"/>
                        <a:pt x="7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49" name="Freeform 211"/>
                <p:cNvSpPr>
                  <a:spLocks/>
                </p:cNvSpPr>
                <p:nvPr/>
              </p:nvSpPr>
              <p:spPr bwMode="auto">
                <a:xfrm>
                  <a:off x="3633" y="1950"/>
                  <a:ext cx="66" cy="264"/>
                </a:xfrm>
                <a:custGeom>
                  <a:avLst/>
                  <a:gdLst>
                    <a:gd name="T0" fmla="*/ 104378386 w 42"/>
                    <a:gd name="T1" fmla="*/ 68870784 h 170"/>
                    <a:gd name="T2" fmla="*/ 109302182 w 42"/>
                    <a:gd name="T3" fmla="*/ 154136546 h 170"/>
                    <a:gd name="T4" fmla="*/ 96007269 w 42"/>
                    <a:gd name="T5" fmla="*/ 213176434 h 170"/>
                    <a:gd name="T6" fmla="*/ 80194782 w 42"/>
                    <a:gd name="T7" fmla="*/ 274778945 h 170"/>
                    <a:gd name="T8" fmla="*/ 0 w 42"/>
                    <a:gd name="T9" fmla="*/ 345696473 h 170"/>
                    <a:gd name="T10" fmla="*/ 59678264 w 42"/>
                    <a:gd name="T11" fmla="*/ 243552248 h 170"/>
                    <a:gd name="T12" fmla="*/ 17117171 w 42"/>
                    <a:gd name="T13" fmla="*/ 223911418 h 170"/>
                    <a:gd name="T14" fmla="*/ 63605317 w 42"/>
                    <a:gd name="T15" fmla="*/ 182753014 h 170"/>
                    <a:gd name="T16" fmla="*/ 96007269 w 42"/>
                    <a:gd name="T17" fmla="*/ 92846648 h 170"/>
                    <a:gd name="T18" fmla="*/ 110944235 w 42"/>
                    <a:gd name="T19" fmla="*/ 51711584 h 170"/>
                    <a:gd name="T20" fmla="*/ 126020372 w 42"/>
                    <a:gd name="T21" fmla="*/ 0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170">
                      <a:moveTo>
                        <a:pt x="35" y="34"/>
                      </a:moveTo>
                      <a:cubicBezTo>
                        <a:pt x="39" y="45"/>
                        <a:pt x="37" y="64"/>
                        <a:pt x="36" y="76"/>
                      </a:cubicBezTo>
                      <a:cubicBezTo>
                        <a:pt x="36" y="86"/>
                        <a:pt x="34" y="95"/>
                        <a:pt x="32" y="105"/>
                      </a:cubicBezTo>
                      <a:cubicBezTo>
                        <a:pt x="31" y="115"/>
                        <a:pt x="30" y="125"/>
                        <a:pt x="27" y="135"/>
                      </a:cubicBezTo>
                      <a:cubicBezTo>
                        <a:pt x="23" y="152"/>
                        <a:pt x="14" y="160"/>
                        <a:pt x="0" y="170"/>
                      </a:cubicBezTo>
                      <a:cubicBezTo>
                        <a:pt x="11" y="163"/>
                        <a:pt x="32" y="133"/>
                        <a:pt x="20" y="120"/>
                      </a:cubicBezTo>
                      <a:cubicBezTo>
                        <a:pt x="16" y="116"/>
                        <a:pt x="6" y="118"/>
                        <a:pt x="6" y="110"/>
                      </a:cubicBezTo>
                      <a:cubicBezTo>
                        <a:pt x="6" y="105"/>
                        <a:pt x="19" y="94"/>
                        <a:pt x="21" y="90"/>
                      </a:cubicBezTo>
                      <a:cubicBezTo>
                        <a:pt x="33" y="76"/>
                        <a:pt x="30" y="63"/>
                        <a:pt x="32" y="46"/>
                      </a:cubicBezTo>
                      <a:cubicBezTo>
                        <a:pt x="34" y="39"/>
                        <a:pt x="36" y="32"/>
                        <a:pt x="37" y="25"/>
                      </a:cubicBezTo>
                      <a:cubicBezTo>
                        <a:pt x="38" y="16"/>
                        <a:pt x="35" y="6"/>
                        <a:pt x="4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0" name="Freeform 212"/>
                <p:cNvSpPr>
                  <a:spLocks/>
                </p:cNvSpPr>
                <p:nvPr/>
              </p:nvSpPr>
              <p:spPr bwMode="auto">
                <a:xfrm>
                  <a:off x="3395" y="2487"/>
                  <a:ext cx="64" cy="90"/>
                </a:xfrm>
                <a:custGeom>
                  <a:avLst/>
                  <a:gdLst>
                    <a:gd name="T0" fmla="*/ 99112268 w 41"/>
                    <a:gd name="T1" fmla="*/ 0 h 58"/>
                    <a:gd name="T2" fmla="*/ 84851910 w 41"/>
                    <a:gd name="T3" fmla="*/ 83409969 h 58"/>
                    <a:gd name="T4" fmla="*/ 0 w 41"/>
                    <a:gd name="T5" fmla="*/ 92934700 h 58"/>
                    <a:gd name="T6" fmla="*/ 46309067 w 41"/>
                    <a:gd name="T7" fmla="*/ 86721584 h 58"/>
                    <a:gd name="T8" fmla="*/ 51328517 w 41"/>
                    <a:gd name="T9" fmla="*/ 50853463 h 58"/>
                    <a:gd name="T10" fmla="*/ 90336194 w 41"/>
                    <a:gd name="T11" fmla="*/ 6425902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58">
                      <a:moveTo>
                        <a:pt x="41" y="0"/>
                      </a:moveTo>
                      <a:cubicBezTo>
                        <a:pt x="40" y="13"/>
                        <a:pt x="41" y="30"/>
                        <a:pt x="35" y="42"/>
                      </a:cubicBezTo>
                      <a:cubicBezTo>
                        <a:pt x="27" y="58"/>
                        <a:pt x="14" y="49"/>
                        <a:pt x="0" y="47"/>
                      </a:cubicBezTo>
                      <a:cubicBezTo>
                        <a:pt x="5" y="47"/>
                        <a:pt x="15" y="48"/>
                        <a:pt x="19" y="44"/>
                      </a:cubicBezTo>
                      <a:cubicBezTo>
                        <a:pt x="26" y="37"/>
                        <a:pt x="21" y="33"/>
                        <a:pt x="21" y="26"/>
                      </a:cubicBezTo>
                      <a:cubicBezTo>
                        <a:pt x="22" y="13"/>
                        <a:pt x="33" y="12"/>
                        <a:pt x="37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1" name="Freeform 213"/>
                <p:cNvSpPr>
                  <a:spLocks/>
                </p:cNvSpPr>
                <p:nvPr/>
              </p:nvSpPr>
              <p:spPr bwMode="auto">
                <a:xfrm>
                  <a:off x="3548" y="1632"/>
                  <a:ext cx="170" cy="70"/>
                </a:xfrm>
                <a:custGeom>
                  <a:avLst/>
                  <a:gdLst>
                    <a:gd name="T0" fmla="*/ 15998653 w 108"/>
                    <a:gd name="T1" fmla="*/ 81447962 h 45"/>
                    <a:gd name="T2" fmla="*/ 210064907 w 108"/>
                    <a:gd name="T3" fmla="*/ 80000749 h 45"/>
                    <a:gd name="T4" fmla="*/ 266588193 w 108"/>
                    <a:gd name="T5" fmla="*/ 11094141 h 45"/>
                    <a:gd name="T6" fmla="*/ 189931241 w 108"/>
                    <a:gd name="T7" fmla="*/ 41759016 h 45"/>
                    <a:gd name="T8" fmla="*/ 0 w 108"/>
                    <a:gd name="T9" fmla="*/ 7721015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5">
                      <a:moveTo>
                        <a:pt x="5" y="38"/>
                      </a:moveTo>
                      <a:cubicBezTo>
                        <a:pt x="24" y="43"/>
                        <a:pt x="48" y="41"/>
                        <a:pt x="66" y="37"/>
                      </a:cubicBezTo>
                      <a:cubicBezTo>
                        <a:pt x="77" y="34"/>
                        <a:pt x="108" y="16"/>
                        <a:pt x="84" y="5"/>
                      </a:cubicBezTo>
                      <a:cubicBezTo>
                        <a:pt x="72" y="0"/>
                        <a:pt x="68" y="12"/>
                        <a:pt x="60" y="19"/>
                      </a:cubicBezTo>
                      <a:cubicBezTo>
                        <a:pt x="49" y="29"/>
                        <a:pt x="14" y="45"/>
                        <a:pt x="0" y="3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2" name="Freeform 214"/>
                <p:cNvSpPr>
                  <a:spLocks/>
                </p:cNvSpPr>
                <p:nvPr/>
              </p:nvSpPr>
              <p:spPr bwMode="auto">
                <a:xfrm>
                  <a:off x="3775" y="1352"/>
                  <a:ext cx="99" cy="384"/>
                </a:xfrm>
                <a:custGeom>
                  <a:avLst/>
                  <a:gdLst>
                    <a:gd name="T0" fmla="*/ 0 w 63"/>
                    <a:gd name="T1" fmla="*/ 0 h 247"/>
                    <a:gd name="T2" fmla="*/ 131646561 w 63"/>
                    <a:gd name="T3" fmla="*/ 166632592 h 247"/>
                    <a:gd name="T4" fmla="*/ 157066190 w 63"/>
                    <a:gd name="T5" fmla="*/ 369146006 h 247"/>
                    <a:gd name="T6" fmla="*/ 189731212 w 63"/>
                    <a:gd name="T7" fmla="*/ 520718808 h 247"/>
                    <a:gd name="T8" fmla="*/ 116670395 w 63"/>
                    <a:gd name="T9" fmla="*/ 348942372 h 247"/>
                    <a:gd name="T10" fmla="*/ 0 w 63"/>
                    <a:gd name="T11" fmla="*/ 0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247">
                      <a:moveTo>
                        <a:pt x="0" y="0"/>
                      </a:moveTo>
                      <a:cubicBezTo>
                        <a:pt x="14" y="5"/>
                        <a:pt x="31" y="23"/>
                        <a:pt x="44" y="79"/>
                      </a:cubicBezTo>
                      <a:cubicBezTo>
                        <a:pt x="57" y="135"/>
                        <a:pt x="53" y="158"/>
                        <a:pt x="52" y="175"/>
                      </a:cubicBezTo>
                      <a:cubicBezTo>
                        <a:pt x="51" y="192"/>
                        <a:pt x="60" y="222"/>
                        <a:pt x="63" y="247"/>
                      </a:cubicBezTo>
                      <a:cubicBezTo>
                        <a:pt x="59" y="218"/>
                        <a:pt x="42" y="188"/>
                        <a:pt x="39" y="165"/>
                      </a:cubicBezTo>
                      <a:cubicBezTo>
                        <a:pt x="36" y="142"/>
                        <a:pt x="32" y="23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3" name="Freeform 215"/>
                <p:cNvSpPr>
                  <a:spLocks/>
                </p:cNvSpPr>
                <p:nvPr/>
              </p:nvSpPr>
              <p:spPr bwMode="auto">
                <a:xfrm>
                  <a:off x="3904" y="1968"/>
                  <a:ext cx="31" cy="347"/>
                </a:xfrm>
                <a:custGeom>
                  <a:avLst/>
                  <a:gdLst>
                    <a:gd name="T0" fmla="*/ 6245679 w 20"/>
                    <a:gd name="T1" fmla="*/ 212695758 h 223"/>
                    <a:gd name="T2" fmla="*/ 38006659 w 20"/>
                    <a:gd name="T3" fmla="*/ 484260364 h 223"/>
                    <a:gd name="T4" fmla="*/ 23258127 w 20"/>
                    <a:gd name="T5" fmla="*/ 237270686 h 223"/>
                    <a:gd name="T6" fmla="*/ 2599658 w 20"/>
                    <a:gd name="T7" fmla="*/ 0 h 223"/>
                    <a:gd name="T8" fmla="*/ 6245679 w 20"/>
                    <a:gd name="T9" fmla="*/ 21269575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23">
                      <a:moveTo>
                        <a:pt x="3" y="98"/>
                      </a:moveTo>
                      <a:cubicBezTo>
                        <a:pt x="4" y="117"/>
                        <a:pt x="13" y="196"/>
                        <a:pt x="20" y="223"/>
                      </a:cubicBezTo>
                      <a:cubicBezTo>
                        <a:pt x="18" y="207"/>
                        <a:pt x="13" y="160"/>
                        <a:pt x="12" y="109"/>
                      </a:cubicBezTo>
                      <a:cubicBezTo>
                        <a:pt x="11" y="58"/>
                        <a:pt x="6" y="23"/>
                        <a:pt x="1" y="0"/>
                      </a:cubicBezTo>
                      <a:cubicBezTo>
                        <a:pt x="0" y="24"/>
                        <a:pt x="2" y="76"/>
                        <a:pt x="3" y="9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4" name="Freeform 216"/>
                <p:cNvSpPr>
                  <a:spLocks/>
                </p:cNvSpPr>
                <p:nvPr/>
              </p:nvSpPr>
              <p:spPr bwMode="auto">
                <a:xfrm>
                  <a:off x="3885" y="2456"/>
                  <a:ext cx="89" cy="177"/>
                </a:xfrm>
                <a:custGeom>
                  <a:avLst/>
                  <a:gdLst>
                    <a:gd name="T0" fmla="*/ 46712707 w 57"/>
                    <a:gd name="T1" fmla="*/ 16252121 h 114"/>
                    <a:gd name="T2" fmla="*/ 83104966 w 57"/>
                    <a:gd name="T3" fmla="*/ 65303097 h 114"/>
                    <a:gd name="T4" fmla="*/ 124609306 w 57"/>
                    <a:gd name="T5" fmla="*/ 88735204 h 114"/>
                    <a:gd name="T6" fmla="*/ 124609306 w 57"/>
                    <a:gd name="T7" fmla="*/ 139384912 h 114"/>
                    <a:gd name="T8" fmla="*/ 96517738 w 57"/>
                    <a:gd name="T9" fmla="*/ 230363494 h 114"/>
                    <a:gd name="T10" fmla="*/ 111601219 w 57"/>
                    <a:gd name="T11" fmla="*/ 132018596 h 114"/>
                    <a:gd name="T12" fmla="*/ 69428307 w 57"/>
                    <a:gd name="T13" fmla="*/ 103275129 h 114"/>
                    <a:gd name="T14" fmla="*/ 27003613 w 57"/>
                    <a:gd name="T15" fmla="*/ 54619550 h 114"/>
                    <a:gd name="T16" fmla="*/ 27003613 w 57"/>
                    <a:gd name="T17" fmla="*/ 0 h 114"/>
                    <a:gd name="T18" fmla="*/ 38849740 w 57"/>
                    <a:gd name="T19" fmla="*/ 1046746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114">
                      <a:moveTo>
                        <a:pt x="19" y="8"/>
                      </a:moveTo>
                      <a:cubicBezTo>
                        <a:pt x="24" y="16"/>
                        <a:pt x="28" y="25"/>
                        <a:pt x="34" y="32"/>
                      </a:cubicBezTo>
                      <a:cubicBezTo>
                        <a:pt x="39" y="37"/>
                        <a:pt x="47" y="39"/>
                        <a:pt x="51" y="44"/>
                      </a:cubicBezTo>
                      <a:cubicBezTo>
                        <a:pt x="57" y="51"/>
                        <a:pt x="54" y="61"/>
                        <a:pt x="51" y="69"/>
                      </a:cubicBezTo>
                      <a:cubicBezTo>
                        <a:pt x="48" y="84"/>
                        <a:pt x="44" y="99"/>
                        <a:pt x="40" y="114"/>
                      </a:cubicBezTo>
                      <a:cubicBezTo>
                        <a:pt x="43" y="102"/>
                        <a:pt x="51" y="79"/>
                        <a:pt x="46" y="66"/>
                      </a:cubicBezTo>
                      <a:cubicBezTo>
                        <a:pt x="44" y="59"/>
                        <a:pt x="36" y="55"/>
                        <a:pt x="29" y="51"/>
                      </a:cubicBezTo>
                      <a:cubicBezTo>
                        <a:pt x="15" y="44"/>
                        <a:pt x="15" y="43"/>
                        <a:pt x="11" y="27"/>
                      </a:cubicBezTo>
                      <a:cubicBezTo>
                        <a:pt x="7" y="16"/>
                        <a:pt x="0" y="7"/>
                        <a:pt x="11" y="0"/>
                      </a:cubicBezTo>
                      <a:cubicBezTo>
                        <a:pt x="13" y="1"/>
                        <a:pt x="16" y="5"/>
                        <a:pt x="16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5" name="Freeform 217"/>
                <p:cNvSpPr>
                  <a:spLocks/>
                </p:cNvSpPr>
                <p:nvPr/>
              </p:nvSpPr>
              <p:spPr bwMode="auto">
                <a:xfrm>
                  <a:off x="3837" y="2451"/>
                  <a:ext cx="75" cy="79"/>
                </a:xfrm>
                <a:custGeom>
                  <a:avLst/>
                  <a:gdLst>
                    <a:gd name="T0" fmla="*/ 119474995 w 48"/>
                    <a:gd name="T1" fmla="*/ 22615217 h 51"/>
                    <a:gd name="T2" fmla="*/ 45202570 w 48"/>
                    <a:gd name="T3" fmla="*/ 18296471 h 51"/>
                    <a:gd name="T4" fmla="*/ 9090127 w 48"/>
                    <a:gd name="T5" fmla="*/ 95168239 h 51"/>
                    <a:gd name="T6" fmla="*/ 47505684 w 48"/>
                    <a:gd name="T7" fmla="*/ 37403459 h 51"/>
                    <a:gd name="T8" fmla="*/ 115821119 w 48"/>
                    <a:gd name="T9" fmla="*/ 4429527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1">
                      <a:moveTo>
                        <a:pt x="48" y="12"/>
                      </a:moveTo>
                      <a:cubicBezTo>
                        <a:pt x="41" y="0"/>
                        <a:pt x="29" y="2"/>
                        <a:pt x="18" y="10"/>
                      </a:cubicBezTo>
                      <a:cubicBezTo>
                        <a:pt x="4" y="19"/>
                        <a:pt x="0" y="35"/>
                        <a:pt x="4" y="51"/>
                      </a:cubicBezTo>
                      <a:cubicBezTo>
                        <a:pt x="11" y="40"/>
                        <a:pt x="5" y="27"/>
                        <a:pt x="19" y="20"/>
                      </a:cubicBezTo>
                      <a:cubicBezTo>
                        <a:pt x="28" y="15"/>
                        <a:pt x="38" y="19"/>
                        <a:pt x="46" y="2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6" name="Freeform 218"/>
                <p:cNvSpPr>
                  <a:spLocks/>
                </p:cNvSpPr>
                <p:nvPr/>
              </p:nvSpPr>
              <p:spPr bwMode="auto">
                <a:xfrm>
                  <a:off x="3968" y="2423"/>
                  <a:ext cx="83" cy="162"/>
                </a:xfrm>
                <a:custGeom>
                  <a:avLst/>
                  <a:gdLst>
                    <a:gd name="T0" fmla="*/ 0 w 53"/>
                    <a:gd name="T1" fmla="*/ 0 h 104"/>
                    <a:gd name="T2" fmla="*/ 81056259 w 53"/>
                    <a:gd name="T3" fmla="*/ 113035223 h 104"/>
                    <a:gd name="T4" fmla="*/ 132289180 w 53"/>
                    <a:gd name="T5" fmla="*/ 233590252 h 104"/>
                    <a:gd name="T6" fmla="*/ 108562578 w 53"/>
                    <a:gd name="T7" fmla="*/ 181486541 h 104"/>
                    <a:gd name="T8" fmla="*/ 69973917 w 53"/>
                    <a:gd name="T9" fmla="*/ 152718995 h 104"/>
                    <a:gd name="T10" fmla="*/ 69973917 w 53"/>
                    <a:gd name="T11" fmla="*/ 108401839 h 104"/>
                    <a:gd name="T12" fmla="*/ 51758816 w 53"/>
                    <a:gd name="T13" fmla="*/ 76789393 h 104"/>
                    <a:gd name="T14" fmla="*/ 5726757 w 53"/>
                    <a:gd name="T15" fmla="*/ 8373227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104">
                      <a:moveTo>
                        <a:pt x="0" y="0"/>
                      </a:moveTo>
                      <a:cubicBezTo>
                        <a:pt x="11" y="16"/>
                        <a:pt x="21" y="32"/>
                        <a:pt x="30" y="50"/>
                      </a:cubicBezTo>
                      <a:cubicBezTo>
                        <a:pt x="38" y="64"/>
                        <a:pt x="53" y="86"/>
                        <a:pt x="49" y="104"/>
                      </a:cubicBezTo>
                      <a:cubicBezTo>
                        <a:pt x="41" y="102"/>
                        <a:pt x="44" y="87"/>
                        <a:pt x="40" y="81"/>
                      </a:cubicBezTo>
                      <a:cubicBezTo>
                        <a:pt x="37" y="73"/>
                        <a:pt x="29" y="74"/>
                        <a:pt x="26" y="68"/>
                      </a:cubicBezTo>
                      <a:cubicBezTo>
                        <a:pt x="22" y="63"/>
                        <a:pt x="26" y="54"/>
                        <a:pt x="26" y="48"/>
                      </a:cubicBezTo>
                      <a:cubicBezTo>
                        <a:pt x="25" y="43"/>
                        <a:pt x="22" y="38"/>
                        <a:pt x="19" y="34"/>
                      </a:cubicBezTo>
                      <a:cubicBezTo>
                        <a:pt x="13" y="25"/>
                        <a:pt x="9" y="12"/>
                        <a:pt x="2" y="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7" name="Freeform 219"/>
                <p:cNvSpPr>
                  <a:spLocks/>
                </p:cNvSpPr>
                <p:nvPr/>
              </p:nvSpPr>
              <p:spPr bwMode="auto">
                <a:xfrm>
                  <a:off x="3758" y="1950"/>
                  <a:ext cx="99" cy="82"/>
                </a:xfrm>
                <a:custGeom>
                  <a:avLst/>
                  <a:gdLst>
                    <a:gd name="T0" fmla="*/ 37977077 w 63"/>
                    <a:gd name="T1" fmla="*/ 16596337 h 53"/>
                    <a:gd name="T2" fmla="*/ 189731212 w 63"/>
                    <a:gd name="T3" fmla="*/ 25677352 h 53"/>
                    <a:gd name="T4" fmla="*/ 109302182 w 63"/>
                    <a:gd name="T5" fmla="*/ 25677352 h 53"/>
                    <a:gd name="T6" fmla="*/ 0 w 63"/>
                    <a:gd name="T7" fmla="*/ 10726901 h 5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53">
                      <a:moveTo>
                        <a:pt x="13" y="9"/>
                      </a:moveTo>
                      <a:cubicBezTo>
                        <a:pt x="28" y="10"/>
                        <a:pt x="57" y="53"/>
                        <a:pt x="63" y="14"/>
                      </a:cubicBezTo>
                      <a:cubicBezTo>
                        <a:pt x="56" y="27"/>
                        <a:pt x="44" y="20"/>
                        <a:pt x="36" y="14"/>
                      </a:cubicBezTo>
                      <a:cubicBezTo>
                        <a:pt x="26" y="7"/>
                        <a:pt x="13" y="0"/>
                        <a:pt x="0" y="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8" name="Freeform 220"/>
                <p:cNvSpPr>
                  <a:spLocks/>
                </p:cNvSpPr>
                <p:nvPr/>
              </p:nvSpPr>
              <p:spPr bwMode="auto">
                <a:xfrm>
                  <a:off x="2991" y="1954"/>
                  <a:ext cx="86" cy="70"/>
                </a:xfrm>
                <a:custGeom>
                  <a:avLst/>
                  <a:gdLst>
                    <a:gd name="T0" fmla="*/ 8342249 w 55"/>
                    <a:gd name="T1" fmla="*/ 45050387 h 45"/>
                    <a:gd name="T2" fmla="*/ 139897096 w 55"/>
                    <a:gd name="T3" fmla="*/ 17257553 h 45"/>
                    <a:gd name="T4" fmla="*/ 0 w 55"/>
                    <a:gd name="T5" fmla="*/ 41759016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5" h="45">
                      <a:moveTo>
                        <a:pt x="3" y="21"/>
                      </a:moveTo>
                      <a:cubicBezTo>
                        <a:pt x="11" y="45"/>
                        <a:pt x="44" y="7"/>
                        <a:pt x="55" y="8"/>
                      </a:cubicBezTo>
                      <a:cubicBezTo>
                        <a:pt x="33" y="0"/>
                        <a:pt x="21" y="27"/>
                        <a:pt x="0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59" name="Freeform 221"/>
                <p:cNvSpPr>
                  <a:spLocks/>
                </p:cNvSpPr>
                <p:nvPr/>
              </p:nvSpPr>
              <p:spPr bwMode="auto">
                <a:xfrm>
                  <a:off x="3075" y="1581"/>
                  <a:ext cx="41" cy="380"/>
                </a:xfrm>
                <a:custGeom>
                  <a:avLst/>
                  <a:gdLst>
                    <a:gd name="T0" fmla="*/ 77426042 w 26"/>
                    <a:gd name="T1" fmla="*/ 0 h 244"/>
                    <a:gd name="T2" fmla="*/ 77426042 w 26"/>
                    <a:gd name="T3" fmla="*/ 231700515 h 244"/>
                    <a:gd name="T4" fmla="*/ 33928851 w 26"/>
                    <a:gd name="T5" fmla="*/ 477658511 h 244"/>
                    <a:gd name="T6" fmla="*/ 19058099 w 26"/>
                    <a:gd name="T7" fmla="*/ 545140208 h 244"/>
                    <a:gd name="T8" fmla="*/ 28220836 w 26"/>
                    <a:gd name="T9" fmla="*/ 319349661 h 244"/>
                    <a:gd name="T10" fmla="*/ 77426042 w 26"/>
                    <a:gd name="T11" fmla="*/ 0 h 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244">
                      <a:moveTo>
                        <a:pt x="23" y="0"/>
                      </a:moveTo>
                      <a:cubicBezTo>
                        <a:pt x="25" y="18"/>
                        <a:pt x="25" y="71"/>
                        <a:pt x="23" y="104"/>
                      </a:cubicBezTo>
                      <a:cubicBezTo>
                        <a:pt x="21" y="137"/>
                        <a:pt x="14" y="196"/>
                        <a:pt x="10" y="214"/>
                      </a:cubicBezTo>
                      <a:cubicBezTo>
                        <a:pt x="6" y="232"/>
                        <a:pt x="6" y="244"/>
                        <a:pt x="6" y="244"/>
                      </a:cubicBezTo>
                      <a:cubicBezTo>
                        <a:pt x="0" y="218"/>
                        <a:pt x="7" y="160"/>
                        <a:pt x="8" y="143"/>
                      </a:cubicBezTo>
                      <a:cubicBezTo>
                        <a:pt x="9" y="126"/>
                        <a:pt x="26" y="23"/>
                        <a:pt x="23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0" name="Freeform 222"/>
                <p:cNvSpPr>
                  <a:spLocks/>
                </p:cNvSpPr>
                <p:nvPr/>
              </p:nvSpPr>
              <p:spPr bwMode="auto">
                <a:xfrm>
                  <a:off x="3000" y="1984"/>
                  <a:ext cx="96" cy="366"/>
                </a:xfrm>
                <a:custGeom>
                  <a:avLst/>
                  <a:gdLst>
                    <a:gd name="T0" fmla="*/ 180527149 w 61"/>
                    <a:gd name="T1" fmla="*/ 0 h 235"/>
                    <a:gd name="T2" fmla="*/ 120096988 w 61"/>
                    <a:gd name="T3" fmla="*/ 276018215 h 235"/>
                    <a:gd name="T4" fmla="*/ 0 w 61"/>
                    <a:gd name="T5" fmla="*/ 525866079 h 235"/>
                    <a:gd name="T6" fmla="*/ 76311628 w 61"/>
                    <a:gd name="T7" fmla="*/ 288252687 h 235"/>
                    <a:gd name="T8" fmla="*/ 180527149 w 61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35">
                      <a:moveTo>
                        <a:pt x="57" y="0"/>
                      </a:moveTo>
                      <a:cubicBezTo>
                        <a:pt x="58" y="26"/>
                        <a:pt x="61" y="66"/>
                        <a:pt x="38" y="123"/>
                      </a:cubicBezTo>
                      <a:cubicBezTo>
                        <a:pt x="15" y="180"/>
                        <a:pt x="3" y="219"/>
                        <a:pt x="0" y="235"/>
                      </a:cubicBezTo>
                      <a:cubicBezTo>
                        <a:pt x="2" y="211"/>
                        <a:pt x="14" y="159"/>
                        <a:pt x="24" y="129"/>
                      </a:cubicBezTo>
                      <a:cubicBezTo>
                        <a:pt x="34" y="99"/>
                        <a:pt x="61" y="21"/>
                        <a:pt x="5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1" name="Freeform 223"/>
                <p:cNvSpPr>
                  <a:spLocks/>
                </p:cNvSpPr>
                <p:nvPr/>
              </p:nvSpPr>
              <p:spPr bwMode="auto">
                <a:xfrm>
                  <a:off x="2867" y="2480"/>
                  <a:ext cx="83" cy="142"/>
                </a:xfrm>
                <a:custGeom>
                  <a:avLst/>
                  <a:gdLst>
                    <a:gd name="T0" fmla="*/ 0 w 53"/>
                    <a:gd name="T1" fmla="*/ 68350591 h 91"/>
                    <a:gd name="T2" fmla="*/ 85130367 w 53"/>
                    <a:gd name="T3" fmla="*/ 0 h 91"/>
                    <a:gd name="T4" fmla="*/ 81056259 w 53"/>
                    <a:gd name="T5" fmla="*/ 71593941 h 91"/>
                    <a:gd name="T6" fmla="*/ 94016228 w 53"/>
                    <a:gd name="T7" fmla="*/ 94736673 h 91"/>
                    <a:gd name="T8" fmla="*/ 127811777 w 53"/>
                    <a:gd name="T9" fmla="*/ 106656966 h 91"/>
                    <a:gd name="T10" fmla="*/ 99931262 w 53"/>
                    <a:gd name="T11" fmla="*/ 149883874 h 91"/>
                    <a:gd name="T12" fmla="*/ 66906795 w 53"/>
                    <a:gd name="T13" fmla="*/ 174958638 h 91"/>
                    <a:gd name="T14" fmla="*/ 53941110 w 53"/>
                    <a:gd name="T15" fmla="*/ 217091881 h 91"/>
                    <a:gd name="T16" fmla="*/ 14044724 w 53"/>
                    <a:gd name="T17" fmla="*/ 78286067 h 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91">
                      <a:moveTo>
                        <a:pt x="0" y="29"/>
                      </a:moveTo>
                      <a:cubicBezTo>
                        <a:pt x="19" y="27"/>
                        <a:pt x="20" y="10"/>
                        <a:pt x="32" y="0"/>
                      </a:cubicBezTo>
                      <a:cubicBezTo>
                        <a:pt x="37" y="10"/>
                        <a:pt x="27" y="20"/>
                        <a:pt x="30" y="30"/>
                      </a:cubicBezTo>
                      <a:cubicBezTo>
                        <a:pt x="31" y="34"/>
                        <a:pt x="33" y="38"/>
                        <a:pt x="35" y="40"/>
                      </a:cubicBezTo>
                      <a:cubicBezTo>
                        <a:pt x="38" y="43"/>
                        <a:pt x="45" y="42"/>
                        <a:pt x="48" y="45"/>
                      </a:cubicBezTo>
                      <a:cubicBezTo>
                        <a:pt x="53" y="51"/>
                        <a:pt x="42" y="59"/>
                        <a:pt x="37" y="63"/>
                      </a:cubicBezTo>
                      <a:cubicBezTo>
                        <a:pt x="34" y="67"/>
                        <a:pt x="28" y="70"/>
                        <a:pt x="25" y="74"/>
                      </a:cubicBezTo>
                      <a:cubicBezTo>
                        <a:pt x="22" y="80"/>
                        <a:pt x="23" y="86"/>
                        <a:pt x="20" y="91"/>
                      </a:cubicBezTo>
                      <a:cubicBezTo>
                        <a:pt x="14" y="76"/>
                        <a:pt x="5" y="50"/>
                        <a:pt x="5" y="3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2" name="Freeform 224"/>
                <p:cNvSpPr>
                  <a:spLocks/>
                </p:cNvSpPr>
                <p:nvPr/>
              </p:nvSpPr>
              <p:spPr bwMode="auto">
                <a:xfrm>
                  <a:off x="2988" y="2371"/>
                  <a:ext cx="34" cy="193"/>
                </a:xfrm>
                <a:custGeom>
                  <a:avLst/>
                  <a:gdLst>
                    <a:gd name="T0" fmla="*/ 17058638 w 22"/>
                    <a:gd name="T1" fmla="*/ 47801277 h 124"/>
                    <a:gd name="T2" fmla="*/ 31031667 w 22"/>
                    <a:gd name="T3" fmla="*/ 138172239 h 124"/>
                    <a:gd name="T4" fmla="*/ 22360153 w 22"/>
                    <a:gd name="T5" fmla="*/ 271427055 h 124"/>
                    <a:gd name="T6" fmla="*/ 3728819 w 22"/>
                    <a:gd name="T7" fmla="*/ 110773114 h 124"/>
                    <a:gd name="T8" fmla="*/ 5762720 w 22"/>
                    <a:gd name="T9" fmla="*/ 58500277 h 124"/>
                    <a:gd name="T10" fmla="*/ 6746240 w 22"/>
                    <a:gd name="T11" fmla="*/ 0 h 124"/>
                    <a:gd name="T12" fmla="*/ 18840395 w 22"/>
                    <a:gd name="T13" fmla="*/ 35421858 h 124"/>
                    <a:gd name="T14" fmla="*/ 18840395 w 22"/>
                    <a:gd name="T15" fmla="*/ 61692464 h 1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24">
                      <a:moveTo>
                        <a:pt x="10" y="22"/>
                      </a:moveTo>
                      <a:cubicBezTo>
                        <a:pt x="9" y="38"/>
                        <a:pt x="15" y="47"/>
                        <a:pt x="18" y="63"/>
                      </a:cubicBezTo>
                      <a:cubicBezTo>
                        <a:pt x="22" y="82"/>
                        <a:pt x="20" y="105"/>
                        <a:pt x="13" y="124"/>
                      </a:cubicBezTo>
                      <a:cubicBezTo>
                        <a:pt x="20" y="98"/>
                        <a:pt x="7" y="75"/>
                        <a:pt x="2" y="51"/>
                      </a:cubicBezTo>
                      <a:cubicBezTo>
                        <a:pt x="0" y="41"/>
                        <a:pt x="2" y="37"/>
                        <a:pt x="3" y="27"/>
                      </a:cubicBezTo>
                      <a:cubicBezTo>
                        <a:pt x="5" y="18"/>
                        <a:pt x="2" y="10"/>
                        <a:pt x="4" y="0"/>
                      </a:cubicBezTo>
                      <a:cubicBezTo>
                        <a:pt x="6" y="6"/>
                        <a:pt x="10" y="11"/>
                        <a:pt x="11" y="16"/>
                      </a:cubicBezTo>
                      <a:cubicBezTo>
                        <a:pt x="11" y="20"/>
                        <a:pt x="10" y="24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3" name="Freeform 225"/>
                <p:cNvSpPr>
                  <a:spLocks/>
                </p:cNvSpPr>
                <p:nvPr/>
              </p:nvSpPr>
              <p:spPr bwMode="auto">
                <a:xfrm>
                  <a:off x="2833" y="2470"/>
                  <a:ext cx="72" cy="73"/>
                </a:xfrm>
                <a:custGeom>
                  <a:avLst/>
                  <a:gdLst>
                    <a:gd name="T0" fmla="*/ 28858356 w 46"/>
                    <a:gd name="T1" fmla="*/ 67096989 h 47"/>
                    <a:gd name="T2" fmla="*/ 74442046 w 46"/>
                    <a:gd name="T3" fmla="*/ 52314313 h 47"/>
                    <a:gd name="T4" fmla="*/ 121768047 w 46"/>
                    <a:gd name="T5" fmla="*/ 0 h 47"/>
                    <a:gd name="T6" fmla="*/ 0 w 46"/>
                    <a:gd name="T7" fmla="*/ 95950013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11" y="33"/>
                      </a:moveTo>
                      <a:cubicBezTo>
                        <a:pt x="17" y="28"/>
                        <a:pt x="22" y="29"/>
                        <a:pt x="28" y="26"/>
                      </a:cubicBezTo>
                      <a:cubicBezTo>
                        <a:pt x="39" y="21"/>
                        <a:pt x="42" y="11"/>
                        <a:pt x="46" y="0"/>
                      </a:cubicBezTo>
                      <a:cubicBezTo>
                        <a:pt x="30" y="17"/>
                        <a:pt x="6" y="24"/>
                        <a:pt x="0" y="4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4" name="Freeform 226"/>
                <p:cNvSpPr>
                  <a:spLocks/>
                </p:cNvSpPr>
                <p:nvPr/>
              </p:nvSpPr>
              <p:spPr bwMode="auto">
                <a:xfrm>
                  <a:off x="2978" y="1344"/>
                  <a:ext cx="119" cy="313"/>
                </a:xfrm>
                <a:custGeom>
                  <a:avLst/>
                  <a:gdLst>
                    <a:gd name="T0" fmla="*/ 202468293 w 76"/>
                    <a:gd name="T1" fmla="*/ 0 h 201"/>
                    <a:gd name="T2" fmla="*/ 42532576 w 76"/>
                    <a:gd name="T3" fmla="*/ 146824342 h 201"/>
                    <a:gd name="T4" fmla="*/ 3631759 w 76"/>
                    <a:gd name="T5" fmla="*/ 359449393 h 201"/>
                    <a:gd name="T6" fmla="*/ 5686570 w 76"/>
                    <a:gd name="T7" fmla="*/ 446831304 h 201"/>
                    <a:gd name="T8" fmla="*/ 48012059 w 76"/>
                    <a:gd name="T9" fmla="*/ 246804874 h 201"/>
                    <a:gd name="T10" fmla="*/ 202468293 w 76"/>
                    <a:gd name="T11" fmla="*/ 0 h 2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6" h="201">
                      <a:moveTo>
                        <a:pt x="76" y="0"/>
                      </a:moveTo>
                      <a:cubicBezTo>
                        <a:pt x="57" y="0"/>
                        <a:pt x="29" y="22"/>
                        <a:pt x="16" y="66"/>
                      </a:cubicBezTo>
                      <a:cubicBezTo>
                        <a:pt x="3" y="110"/>
                        <a:pt x="2" y="146"/>
                        <a:pt x="1" y="162"/>
                      </a:cubicBezTo>
                      <a:cubicBezTo>
                        <a:pt x="0" y="178"/>
                        <a:pt x="5" y="190"/>
                        <a:pt x="2" y="201"/>
                      </a:cubicBezTo>
                      <a:cubicBezTo>
                        <a:pt x="6" y="185"/>
                        <a:pt x="12" y="130"/>
                        <a:pt x="18" y="111"/>
                      </a:cubicBezTo>
                      <a:cubicBezTo>
                        <a:pt x="24" y="92"/>
                        <a:pt x="34" y="7"/>
                        <a:pt x="7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5" name="Freeform 227"/>
                <p:cNvSpPr>
                  <a:spLocks/>
                </p:cNvSpPr>
                <p:nvPr/>
              </p:nvSpPr>
              <p:spPr bwMode="auto">
                <a:xfrm>
                  <a:off x="2914" y="1984"/>
                  <a:ext cx="27" cy="317"/>
                </a:xfrm>
                <a:custGeom>
                  <a:avLst/>
                  <a:gdLst>
                    <a:gd name="T0" fmla="*/ 0 w 17"/>
                    <a:gd name="T1" fmla="*/ 423567983 h 204"/>
                    <a:gd name="T2" fmla="*/ 27063858 w 17"/>
                    <a:gd name="T3" fmla="*/ 229480806 h 204"/>
                    <a:gd name="T4" fmla="*/ 63781779 w 17"/>
                    <a:gd name="T5" fmla="*/ 0 h 204"/>
                    <a:gd name="T6" fmla="*/ 68268347 w 17"/>
                    <a:gd name="T7" fmla="*/ 171994409 h 204"/>
                    <a:gd name="T8" fmla="*/ 0 w 17"/>
                    <a:gd name="T9" fmla="*/ 423567983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04">
                      <a:moveTo>
                        <a:pt x="0" y="204"/>
                      </a:moveTo>
                      <a:cubicBezTo>
                        <a:pt x="0" y="198"/>
                        <a:pt x="6" y="148"/>
                        <a:pt x="6" y="111"/>
                      </a:cubicBezTo>
                      <a:cubicBezTo>
                        <a:pt x="6" y="70"/>
                        <a:pt x="9" y="29"/>
                        <a:pt x="15" y="0"/>
                      </a:cubicBezTo>
                      <a:cubicBezTo>
                        <a:pt x="12" y="18"/>
                        <a:pt x="15" y="56"/>
                        <a:pt x="16" y="83"/>
                      </a:cubicBezTo>
                      <a:cubicBezTo>
                        <a:pt x="17" y="110"/>
                        <a:pt x="9" y="179"/>
                        <a:pt x="0" y="20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6" name="Freeform 228"/>
                <p:cNvSpPr>
                  <a:spLocks/>
                </p:cNvSpPr>
                <p:nvPr/>
              </p:nvSpPr>
              <p:spPr bwMode="auto">
                <a:xfrm>
                  <a:off x="3141" y="1824"/>
                  <a:ext cx="41" cy="339"/>
                </a:xfrm>
                <a:custGeom>
                  <a:avLst/>
                  <a:gdLst>
                    <a:gd name="T0" fmla="*/ 4563813 w 26"/>
                    <a:gd name="T1" fmla="*/ 0 h 218"/>
                    <a:gd name="T2" fmla="*/ 33928851 w 26"/>
                    <a:gd name="T3" fmla="*/ 149441987 h 218"/>
                    <a:gd name="T4" fmla="*/ 51995653 w 26"/>
                    <a:gd name="T5" fmla="*/ 318083644 h 218"/>
                    <a:gd name="T6" fmla="*/ 88176188 w 26"/>
                    <a:gd name="T7" fmla="*/ 463666451 h 218"/>
                    <a:gd name="T8" fmla="*/ 84370412 w 26"/>
                    <a:gd name="T9" fmla="*/ 303294781 h 218"/>
                    <a:gd name="T10" fmla="*/ 68150452 w 26"/>
                    <a:gd name="T11" fmla="*/ 131136903 h 218"/>
                    <a:gd name="T12" fmla="*/ 4563813 w 26"/>
                    <a:gd name="T13" fmla="*/ 0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18">
                      <a:moveTo>
                        <a:pt x="1" y="0"/>
                      </a:moveTo>
                      <a:cubicBezTo>
                        <a:pt x="5" y="31"/>
                        <a:pt x="5" y="43"/>
                        <a:pt x="10" y="70"/>
                      </a:cubicBezTo>
                      <a:cubicBezTo>
                        <a:pt x="15" y="97"/>
                        <a:pt x="12" y="113"/>
                        <a:pt x="15" y="150"/>
                      </a:cubicBezTo>
                      <a:cubicBezTo>
                        <a:pt x="18" y="187"/>
                        <a:pt x="19" y="205"/>
                        <a:pt x="26" y="218"/>
                      </a:cubicBezTo>
                      <a:cubicBezTo>
                        <a:pt x="24" y="196"/>
                        <a:pt x="24" y="163"/>
                        <a:pt x="25" y="143"/>
                      </a:cubicBezTo>
                      <a:cubicBezTo>
                        <a:pt x="26" y="123"/>
                        <a:pt x="25" y="79"/>
                        <a:pt x="20" y="62"/>
                      </a:cubicBezTo>
                      <a:cubicBezTo>
                        <a:pt x="15" y="45"/>
                        <a:pt x="0" y="7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7" name="Freeform 229"/>
                <p:cNvSpPr>
                  <a:spLocks/>
                </p:cNvSpPr>
                <p:nvPr/>
              </p:nvSpPr>
              <p:spPr bwMode="auto">
                <a:xfrm>
                  <a:off x="3115" y="2499"/>
                  <a:ext cx="54" cy="472"/>
                </a:xfrm>
                <a:custGeom>
                  <a:avLst/>
                  <a:gdLst>
                    <a:gd name="T0" fmla="*/ 23072242 w 35"/>
                    <a:gd name="T1" fmla="*/ 323762789 h 303"/>
                    <a:gd name="T2" fmla="*/ 57021217 w 35"/>
                    <a:gd name="T3" fmla="*/ 682205681 h 303"/>
                    <a:gd name="T4" fmla="*/ 12914921 w 35"/>
                    <a:gd name="T5" fmla="*/ 427642822 h 303"/>
                    <a:gd name="T6" fmla="*/ 21458809 w 35"/>
                    <a:gd name="T7" fmla="*/ 0 h 303"/>
                    <a:gd name="T8" fmla="*/ 23072242 w 35"/>
                    <a:gd name="T9" fmla="*/ 32376278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14" y="144"/>
                      </a:moveTo>
                      <a:cubicBezTo>
                        <a:pt x="13" y="179"/>
                        <a:pt x="30" y="282"/>
                        <a:pt x="35" y="303"/>
                      </a:cubicBezTo>
                      <a:cubicBezTo>
                        <a:pt x="26" y="280"/>
                        <a:pt x="16" y="250"/>
                        <a:pt x="8" y="190"/>
                      </a:cubicBezTo>
                      <a:cubicBezTo>
                        <a:pt x="0" y="130"/>
                        <a:pt x="3" y="44"/>
                        <a:pt x="13" y="0"/>
                      </a:cubicBezTo>
                      <a:cubicBezTo>
                        <a:pt x="11" y="35"/>
                        <a:pt x="17" y="116"/>
                        <a:pt x="14" y="14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8" name="Freeform 230"/>
                <p:cNvSpPr>
                  <a:spLocks/>
                </p:cNvSpPr>
                <p:nvPr/>
              </p:nvSpPr>
              <p:spPr bwMode="auto">
                <a:xfrm>
                  <a:off x="3675" y="2499"/>
                  <a:ext cx="55" cy="472"/>
                </a:xfrm>
                <a:custGeom>
                  <a:avLst/>
                  <a:gdLst>
                    <a:gd name="T0" fmla="*/ 63605317 w 35"/>
                    <a:gd name="T1" fmla="*/ 323762789 h 303"/>
                    <a:gd name="T2" fmla="*/ 0 w 35"/>
                    <a:gd name="T3" fmla="*/ 682205681 h 303"/>
                    <a:gd name="T4" fmla="*/ 80194782 w 35"/>
                    <a:gd name="T5" fmla="*/ 427642822 h 303"/>
                    <a:gd name="T6" fmla="*/ 66422609 w 35"/>
                    <a:gd name="T7" fmla="*/ 0 h 303"/>
                    <a:gd name="T8" fmla="*/ 63605317 w 35"/>
                    <a:gd name="T9" fmla="*/ 32376278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21" y="144"/>
                      </a:moveTo>
                      <a:cubicBezTo>
                        <a:pt x="22" y="179"/>
                        <a:pt x="5" y="282"/>
                        <a:pt x="0" y="303"/>
                      </a:cubicBezTo>
                      <a:cubicBezTo>
                        <a:pt x="9" y="280"/>
                        <a:pt x="19" y="250"/>
                        <a:pt x="27" y="190"/>
                      </a:cubicBezTo>
                      <a:cubicBezTo>
                        <a:pt x="35" y="130"/>
                        <a:pt x="32" y="44"/>
                        <a:pt x="22" y="0"/>
                      </a:cubicBezTo>
                      <a:cubicBezTo>
                        <a:pt x="24" y="35"/>
                        <a:pt x="18" y="116"/>
                        <a:pt x="21" y="14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69" name="Freeform 231"/>
                <p:cNvSpPr>
                  <a:spLocks/>
                </p:cNvSpPr>
                <p:nvPr/>
              </p:nvSpPr>
              <p:spPr bwMode="auto">
                <a:xfrm>
                  <a:off x="3188" y="3290"/>
                  <a:ext cx="82" cy="436"/>
                </a:xfrm>
                <a:custGeom>
                  <a:avLst/>
                  <a:gdLst>
                    <a:gd name="T0" fmla="*/ 40522790 w 52"/>
                    <a:gd name="T1" fmla="*/ 0 h 280"/>
                    <a:gd name="T2" fmla="*/ 47391515 w 52"/>
                    <a:gd name="T3" fmla="*/ 327219774 h 280"/>
                    <a:gd name="T4" fmla="*/ 174506624 w 52"/>
                    <a:gd name="T5" fmla="*/ 622290785 h 280"/>
                    <a:gd name="T6" fmla="*/ 81993145 w 52"/>
                    <a:gd name="T7" fmla="*/ 315576489 h 280"/>
                    <a:gd name="T8" fmla="*/ 40522790 w 52"/>
                    <a:gd name="T9" fmla="*/ 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" h="280">
                      <a:moveTo>
                        <a:pt x="12" y="0"/>
                      </a:moveTo>
                      <a:cubicBezTo>
                        <a:pt x="11" y="34"/>
                        <a:pt x="0" y="81"/>
                        <a:pt x="14" y="147"/>
                      </a:cubicBezTo>
                      <a:cubicBezTo>
                        <a:pt x="28" y="213"/>
                        <a:pt x="47" y="258"/>
                        <a:pt x="52" y="280"/>
                      </a:cubicBezTo>
                      <a:cubicBezTo>
                        <a:pt x="46" y="251"/>
                        <a:pt x="28" y="168"/>
                        <a:pt x="24" y="142"/>
                      </a:cubicBezTo>
                      <a:cubicBezTo>
                        <a:pt x="20" y="116"/>
                        <a:pt x="10" y="37"/>
                        <a:pt x="1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0" name="Freeform 232"/>
                <p:cNvSpPr>
                  <a:spLocks/>
                </p:cNvSpPr>
                <p:nvPr/>
              </p:nvSpPr>
              <p:spPr bwMode="auto">
                <a:xfrm>
                  <a:off x="3351" y="2597"/>
                  <a:ext cx="56" cy="575"/>
                </a:xfrm>
                <a:custGeom>
                  <a:avLst/>
                  <a:gdLst>
                    <a:gd name="T0" fmla="*/ 17257553 w 36"/>
                    <a:gd name="T1" fmla="*/ 468716995 h 369"/>
                    <a:gd name="T2" fmla="*/ 7131948 w 36"/>
                    <a:gd name="T3" fmla="*/ 839527176 h 369"/>
                    <a:gd name="T4" fmla="*/ 31908277 w 36"/>
                    <a:gd name="T5" fmla="*/ 553873348 h 369"/>
                    <a:gd name="T6" fmla="*/ 77210152 w 36"/>
                    <a:gd name="T7" fmla="*/ 0 h 369"/>
                    <a:gd name="T8" fmla="*/ 17257553 w 36"/>
                    <a:gd name="T9" fmla="*/ 468716995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9">
                      <a:moveTo>
                        <a:pt x="8" y="206"/>
                      </a:moveTo>
                      <a:cubicBezTo>
                        <a:pt x="0" y="256"/>
                        <a:pt x="4" y="336"/>
                        <a:pt x="3" y="369"/>
                      </a:cubicBezTo>
                      <a:cubicBezTo>
                        <a:pt x="1" y="344"/>
                        <a:pt x="5" y="324"/>
                        <a:pt x="15" y="243"/>
                      </a:cubicBezTo>
                      <a:cubicBezTo>
                        <a:pt x="25" y="162"/>
                        <a:pt x="36" y="30"/>
                        <a:pt x="36" y="0"/>
                      </a:cubicBezTo>
                      <a:cubicBezTo>
                        <a:pt x="33" y="14"/>
                        <a:pt x="13" y="144"/>
                        <a:pt x="8" y="20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1" name="Freeform 233"/>
                <p:cNvSpPr>
                  <a:spLocks/>
                </p:cNvSpPr>
                <p:nvPr/>
              </p:nvSpPr>
              <p:spPr bwMode="auto">
                <a:xfrm>
                  <a:off x="3351" y="3234"/>
                  <a:ext cx="35" cy="406"/>
                </a:xfrm>
                <a:custGeom>
                  <a:avLst/>
                  <a:gdLst>
                    <a:gd name="T0" fmla="*/ 32348335 w 22"/>
                    <a:gd name="T1" fmla="*/ 0 h 261"/>
                    <a:gd name="T2" fmla="*/ 94335630 w 22"/>
                    <a:gd name="T3" fmla="*/ 273494214 h 261"/>
                    <a:gd name="T4" fmla="*/ 37272200 w 22"/>
                    <a:gd name="T5" fmla="*/ 561067954 h 261"/>
                    <a:gd name="T6" fmla="*/ 51463260 w 22"/>
                    <a:gd name="T7" fmla="*/ 208838745 h 261"/>
                    <a:gd name="T8" fmla="*/ 32348335 w 2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61">
                      <a:moveTo>
                        <a:pt x="7" y="0"/>
                      </a:moveTo>
                      <a:cubicBezTo>
                        <a:pt x="12" y="24"/>
                        <a:pt x="22" y="92"/>
                        <a:pt x="21" y="127"/>
                      </a:cubicBezTo>
                      <a:cubicBezTo>
                        <a:pt x="20" y="162"/>
                        <a:pt x="11" y="204"/>
                        <a:pt x="8" y="261"/>
                      </a:cubicBezTo>
                      <a:cubicBezTo>
                        <a:pt x="3" y="235"/>
                        <a:pt x="12" y="127"/>
                        <a:pt x="11" y="97"/>
                      </a:cubicBezTo>
                      <a:cubicBezTo>
                        <a:pt x="10" y="67"/>
                        <a:pt x="0" y="7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2" name="Freeform 234"/>
                <p:cNvSpPr>
                  <a:spLocks/>
                </p:cNvSpPr>
                <p:nvPr/>
              </p:nvSpPr>
              <p:spPr bwMode="auto">
                <a:xfrm>
                  <a:off x="3353" y="3794"/>
                  <a:ext cx="37" cy="181"/>
                </a:xfrm>
                <a:custGeom>
                  <a:avLst/>
                  <a:gdLst>
                    <a:gd name="T0" fmla="*/ 19382347 w 24"/>
                    <a:gd name="T1" fmla="*/ 26551548 h 116"/>
                    <a:gd name="T2" fmla="*/ 19382347 w 24"/>
                    <a:gd name="T3" fmla="*/ 89010663 h 116"/>
                    <a:gd name="T4" fmla="*/ 29881118 w 24"/>
                    <a:gd name="T5" fmla="*/ 138887328 h 116"/>
                    <a:gd name="T6" fmla="*/ 14698321 w 24"/>
                    <a:gd name="T7" fmla="*/ 275679552 h 116"/>
                    <a:gd name="T8" fmla="*/ 20926386 w 24"/>
                    <a:gd name="T9" fmla="*/ 198508128 h 116"/>
                    <a:gd name="T10" fmla="*/ 22659912 w 24"/>
                    <a:gd name="T11" fmla="*/ 171139189 h 116"/>
                    <a:gd name="T12" fmla="*/ 6184246 w 24"/>
                    <a:gd name="T13" fmla="*/ 157388210 h 116"/>
                    <a:gd name="T14" fmla="*/ 9534046 w 24"/>
                    <a:gd name="T15" fmla="*/ 102669212 h 116"/>
                    <a:gd name="T16" fmla="*/ 15241168 w 24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16">
                      <a:moveTo>
                        <a:pt x="12" y="11"/>
                      </a:moveTo>
                      <a:cubicBezTo>
                        <a:pt x="15" y="20"/>
                        <a:pt x="10" y="28"/>
                        <a:pt x="12" y="37"/>
                      </a:cubicBezTo>
                      <a:cubicBezTo>
                        <a:pt x="14" y="44"/>
                        <a:pt x="18" y="51"/>
                        <a:pt x="19" y="58"/>
                      </a:cubicBezTo>
                      <a:cubicBezTo>
                        <a:pt x="24" y="81"/>
                        <a:pt x="16" y="95"/>
                        <a:pt x="9" y="116"/>
                      </a:cubicBezTo>
                      <a:cubicBezTo>
                        <a:pt x="7" y="106"/>
                        <a:pt x="12" y="93"/>
                        <a:pt x="13" y="83"/>
                      </a:cubicBezTo>
                      <a:cubicBezTo>
                        <a:pt x="14" y="79"/>
                        <a:pt x="15" y="75"/>
                        <a:pt x="14" y="72"/>
                      </a:cubicBezTo>
                      <a:cubicBezTo>
                        <a:pt x="11" y="67"/>
                        <a:pt x="6" y="69"/>
                        <a:pt x="4" y="66"/>
                      </a:cubicBezTo>
                      <a:cubicBezTo>
                        <a:pt x="0" y="61"/>
                        <a:pt x="5" y="49"/>
                        <a:pt x="6" y="43"/>
                      </a:cubicBezTo>
                      <a:cubicBezTo>
                        <a:pt x="8" y="29"/>
                        <a:pt x="10" y="14"/>
                        <a:pt x="1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3" name="Freeform 235"/>
                <p:cNvSpPr>
                  <a:spLocks/>
                </p:cNvSpPr>
                <p:nvPr/>
              </p:nvSpPr>
              <p:spPr bwMode="auto">
                <a:xfrm>
                  <a:off x="3301" y="3959"/>
                  <a:ext cx="75" cy="84"/>
                </a:xfrm>
                <a:custGeom>
                  <a:avLst/>
                  <a:gdLst>
                    <a:gd name="T0" fmla="*/ 22192692 w 48"/>
                    <a:gd name="T1" fmla="*/ 116330634 h 54"/>
                    <a:gd name="T2" fmla="*/ 94038384 w 48"/>
                    <a:gd name="T3" fmla="*/ 84433563 h 54"/>
                    <a:gd name="T4" fmla="*/ 111275334 w 48"/>
                    <a:gd name="T5" fmla="*/ 0 h 54"/>
                    <a:gd name="T6" fmla="*/ 65146172 w 48"/>
                    <a:gd name="T7" fmla="*/ 57614766 h 54"/>
                    <a:gd name="T8" fmla="*/ 0 w 48"/>
                    <a:gd name="T9" fmla="*/ 107061948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9" y="54"/>
                      </a:moveTo>
                      <a:cubicBezTo>
                        <a:pt x="22" y="53"/>
                        <a:pt x="31" y="49"/>
                        <a:pt x="38" y="39"/>
                      </a:cubicBezTo>
                      <a:cubicBezTo>
                        <a:pt x="48" y="26"/>
                        <a:pt x="46" y="15"/>
                        <a:pt x="45" y="0"/>
                      </a:cubicBezTo>
                      <a:cubicBezTo>
                        <a:pt x="39" y="9"/>
                        <a:pt x="43" y="28"/>
                        <a:pt x="26" y="27"/>
                      </a:cubicBezTo>
                      <a:cubicBezTo>
                        <a:pt x="28" y="43"/>
                        <a:pt x="15" y="48"/>
                        <a:pt x="0" y="5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4" name="Freeform 236"/>
                <p:cNvSpPr>
                  <a:spLocks/>
                </p:cNvSpPr>
                <p:nvPr/>
              </p:nvSpPr>
              <p:spPr bwMode="auto">
                <a:xfrm>
                  <a:off x="3472" y="3933"/>
                  <a:ext cx="65" cy="107"/>
                </a:xfrm>
                <a:custGeom>
                  <a:avLst/>
                  <a:gdLst>
                    <a:gd name="T0" fmla="*/ 0 w 42"/>
                    <a:gd name="T1" fmla="*/ 4073639 h 69"/>
                    <a:gd name="T2" fmla="*/ 10865431 w 42"/>
                    <a:gd name="T3" fmla="*/ 58547561 h 69"/>
                    <a:gd name="T4" fmla="*/ 23495890 w 42"/>
                    <a:gd name="T5" fmla="*/ 99280843 h 69"/>
                    <a:gd name="T6" fmla="*/ 42898669 w 42"/>
                    <a:gd name="T7" fmla="*/ 127333978 h 69"/>
                    <a:gd name="T8" fmla="*/ 76228242 w 42"/>
                    <a:gd name="T9" fmla="*/ 122823881 h 69"/>
                    <a:gd name="T10" fmla="*/ 36362687 w 42"/>
                    <a:gd name="T11" fmla="*/ 69938914 h 69"/>
                    <a:gd name="T12" fmla="*/ 23495890 w 42"/>
                    <a:gd name="T13" fmla="*/ 38514222 h 69"/>
                    <a:gd name="T14" fmla="*/ 5940678 w 42"/>
                    <a:gd name="T15" fmla="*/ 0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69">
                      <a:moveTo>
                        <a:pt x="0" y="2"/>
                      </a:moveTo>
                      <a:cubicBezTo>
                        <a:pt x="7" y="9"/>
                        <a:pt x="6" y="21"/>
                        <a:pt x="6" y="30"/>
                      </a:cubicBezTo>
                      <a:cubicBezTo>
                        <a:pt x="6" y="40"/>
                        <a:pt x="9" y="42"/>
                        <a:pt x="13" y="51"/>
                      </a:cubicBezTo>
                      <a:cubicBezTo>
                        <a:pt x="16" y="59"/>
                        <a:pt x="13" y="63"/>
                        <a:pt x="24" y="66"/>
                      </a:cubicBezTo>
                      <a:cubicBezTo>
                        <a:pt x="29" y="67"/>
                        <a:pt x="39" y="69"/>
                        <a:pt x="42" y="63"/>
                      </a:cubicBezTo>
                      <a:cubicBezTo>
                        <a:pt x="21" y="65"/>
                        <a:pt x="19" y="52"/>
                        <a:pt x="20" y="36"/>
                      </a:cubicBezTo>
                      <a:cubicBezTo>
                        <a:pt x="15" y="34"/>
                        <a:pt x="15" y="25"/>
                        <a:pt x="13" y="20"/>
                      </a:cubicBezTo>
                      <a:cubicBezTo>
                        <a:pt x="10" y="14"/>
                        <a:pt x="2" y="7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5" name="Freeform 237"/>
                <p:cNvSpPr>
                  <a:spLocks/>
                </p:cNvSpPr>
                <p:nvPr/>
              </p:nvSpPr>
              <p:spPr bwMode="auto">
                <a:xfrm>
                  <a:off x="3461" y="3242"/>
                  <a:ext cx="28" cy="443"/>
                </a:xfrm>
                <a:custGeom>
                  <a:avLst/>
                  <a:gdLst>
                    <a:gd name="T0" fmla="*/ 35242987 w 18"/>
                    <a:gd name="T1" fmla="*/ 578866440 h 285"/>
                    <a:gd name="T2" fmla="*/ 11094141 w 18"/>
                    <a:gd name="T3" fmla="*/ 321149991 h 285"/>
                    <a:gd name="T4" fmla="*/ 34893462 w 18"/>
                    <a:gd name="T5" fmla="*/ 0 h 285"/>
                    <a:gd name="T6" fmla="*/ 34893462 w 18"/>
                    <a:gd name="T7" fmla="*/ 237651817 h 285"/>
                    <a:gd name="T8" fmla="*/ 35242987 w 18"/>
                    <a:gd name="T9" fmla="*/ 578866440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85">
                      <a:moveTo>
                        <a:pt x="17" y="276"/>
                      </a:moveTo>
                      <a:cubicBezTo>
                        <a:pt x="16" y="285"/>
                        <a:pt x="10" y="209"/>
                        <a:pt x="5" y="153"/>
                      </a:cubicBezTo>
                      <a:cubicBezTo>
                        <a:pt x="0" y="97"/>
                        <a:pt x="7" y="38"/>
                        <a:pt x="16" y="0"/>
                      </a:cubicBezTo>
                      <a:cubicBezTo>
                        <a:pt x="15" y="13"/>
                        <a:pt x="14" y="87"/>
                        <a:pt x="16" y="113"/>
                      </a:cubicBezTo>
                      <a:cubicBezTo>
                        <a:pt x="18" y="139"/>
                        <a:pt x="18" y="267"/>
                        <a:pt x="17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6" name="Freeform 238"/>
                <p:cNvSpPr>
                  <a:spLocks/>
                </p:cNvSpPr>
                <p:nvPr/>
              </p:nvSpPr>
              <p:spPr bwMode="auto">
                <a:xfrm>
                  <a:off x="3592" y="3291"/>
                  <a:ext cx="63" cy="397"/>
                </a:xfrm>
                <a:custGeom>
                  <a:avLst/>
                  <a:gdLst>
                    <a:gd name="T0" fmla="*/ 0 w 40"/>
                    <a:gd name="T1" fmla="*/ 563365427 h 255"/>
                    <a:gd name="T2" fmla="*/ 96957920 w 40"/>
                    <a:gd name="T3" fmla="*/ 292460700 h 255"/>
                    <a:gd name="T4" fmla="*/ 102618257 w 40"/>
                    <a:gd name="T5" fmla="*/ 0 h 255"/>
                    <a:gd name="T6" fmla="*/ 72134389 w 40"/>
                    <a:gd name="T7" fmla="*/ 286195838 h 255"/>
                    <a:gd name="T8" fmla="*/ 0 w 40"/>
                    <a:gd name="T9" fmla="*/ 563365427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255">
                      <a:moveTo>
                        <a:pt x="0" y="255"/>
                      </a:moveTo>
                      <a:cubicBezTo>
                        <a:pt x="4" y="235"/>
                        <a:pt x="20" y="171"/>
                        <a:pt x="30" y="132"/>
                      </a:cubicBezTo>
                      <a:cubicBezTo>
                        <a:pt x="40" y="93"/>
                        <a:pt x="33" y="27"/>
                        <a:pt x="32" y="0"/>
                      </a:cubicBezTo>
                      <a:cubicBezTo>
                        <a:pt x="29" y="27"/>
                        <a:pt x="29" y="102"/>
                        <a:pt x="22" y="130"/>
                      </a:cubicBezTo>
                      <a:cubicBezTo>
                        <a:pt x="15" y="158"/>
                        <a:pt x="4" y="234"/>
                        <a:pt x="0" y="25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7" name="Freeform 239"/>
                <p:cNvSpPr>
                  <a:spLocks/>
                </p:cNvSpPr>
                <p:nvPr/>
              </p:nvSpPr>
              <p:spPr bwMode="auto">
                <a:xfrm>
                  <a:off x="3567" y="3958"/>
                  <a:ext cx="104" cy="82"/>
                </a:xfrm>
                <a:custGeom>
                  <a:avLst/>
                  <a:gdLst>
                    <a:gd name="T0" fmla="*/ 94739342 w 66"/>
                    <a:gd name="T1" fmla="*/ 88876190 h 53"/>
                    <a:gd name="T2" fmla="*/ 141845312 w 66"/>
                    <a:gd name="T3" fmla="*/ 72336040 h 53"/>
                    <a:gd name="T4" fmla="*/ 200069263 w 66"/>
                    <a:gd name="T5" fmla="*/ 57772835 h 53"/>
                    <a:gd name="T6" fmla="*/ 181686262 w 66"/>
                    <a:gd name="T7" fmla="*/ 0 h 53"/>
                    <a:gd name="T8" fmla="*/ 137826997 w 66"/>
                    <a:gd name="T9" fmla="*/ 42400831 h 53"/>
                    <a:gd name="T10" fmla="*/ 101881098 w 66"/>
                    <a:gd name="T11" fmla="*/ 42400831 h 53"/>
                    <a:gd name="T12" fmla="*/ 94739342 w 66"/>
                    <a:gd name="T13" fmla="*/ 59185077 h 53"/>
                    <a:gd name="T14" fmla="*/ 32450602 w 66"/>
                    <a:gd name="T15" fmla="*/ 63046331 h 53"/>
                    <a:gd name="T16" fmla="*/ 16869047 w 66"/>
                    <a:gd name="T17" fmla="*/ 82578148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6" h="53">
                      <a:moveTo>
                        <a:pt x="29" y="49"/>
                      </a:moveTo>
                      <a:cubicBezTo>
                        <a:pt x="38" y="53"/>
                        <a:pt x="38" y="43"/>
                        <a:pt x="43" y="40"/>
                      </a:cubicBezTo>
                      <a:cubicBezTo>
                        <a:pt x="49" y="37"/>
                        <a:pt x="56" y="41"/>
                        <a:pt x="61" y="32"/>
                      </a:cubicBezTo>
                      <a:cubicBezTo>
                        <a:pt x="66" y="22"/>
                        <a:pt x="60" y="9"/>
                        <a:pt x="55" y="0"/>
                      </a:cubicBezTo>
                      <a:cubicBezTo>
                        <a:pt x="54" y="15"/>
                        <a:pt x="60" y="22"/>
                        <a:pt x="42" y="23"/>
                      </a:cubicBezTo>
                      <a:cubicBezTo>
                        <a:pt x="41" y="23"/>
                        <a:pt x="33" y="22"/>
                        <a:pt x="31" y="23"/>
                      </a:cubicBezTo>
                      <a:cubicBezTo>
                        <a:pt x="27" y="26"/>
                        <a:pt x="31" y="31"/>
                        <a:pt x="29" y="33"/>
                      </a:cubicBezTo>
                      <a:cubicBezTo>
                        <a:pt x="24" y="39"/>
                        <a:pt x="16" y="33"/>
                        <a:pt x="10" y="35"/>
                      </a:cubicBezTo>
                      <a:cubicBezTo>
                        <a:pt x="0" y="37"/>
                        <a:pt x="4" y="48"/>
                        <a:pt x="5" y="4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8" name="Freeform 240"/>
                <p:cNvSpPr>
                  <a:spLocks/>
                </p:cNvSpPr>
                <p:nvPr/>
              </p:nvSpPr>
              <p:spPr bwMode="auto">
                <a:xfrm>
                  <a:off x="3404" y="2210"/>
                  <a:ext cx="41" cy="21"/>
                </a:xfrm>
                <a:custGeom>
                  <a:avLst/>
                  <a:gdLst>
                    <a:gd name="T0" fmla="*/ 28220836 w 26"/>
                    <a:gd name="T1" fmla="*/ 0 h 14"/>
                    <a:gd name="T2" fmla="*/ 23542619 w 26"/>
                    <a:gd name="T3" fmla="*/ 7972437 h 14"/>
                    <a:gd name="T4" fmla="*/ 58543110 w 26"/>
                    <a:gd name="T5" fmla="*/ 3543305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4">
                      <a:moveTo>
                        <a:pt x="8" y="0"/>
                      </a:moveTo>
                      <a:cubicBezTo>
                        <a:pt x="0" y="1"/>
                        <a:pt x="0" y="10"/>
                        <a:pt x="7" y="12"/>
                      </a:cubicBezTo>
                      <a:cubicBezTo>
                        <a:pt x="13" y="14"/>
                        <a:pt x="26" y="7"/>
                        <a:pt x="17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79" name="Freeform 241"/>
                <p:cNvSpPr>
                  <a:spLocks/>
                </p:cNvSpPr>
                <p:nvPr/>
              </p:nvSpPr>
              <p:spPr bwMode="auto">
                <a:xfrm>
                  <a:off x="3509" y="2337"/>
                  <a:ext cx="110" cy="101"/>
                </a:xfrm>
                <a:custGeom>
                  <a:avLst/>
                  <a:gdLst>
                    <a:gd name="T0" fmla="*/ 0 w 70"/>
                    <a:gd name="T1" fmla="*/ 134765242 h 65"/>
                    <a:gd name="T2" fmla="*/ 210236502 w 70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0" h="65">
                      <a:moveTo>
                        <a:pt x="0" y="65"/>
                      </a:moveTo>
                      <a:cubicBezTo>
                        <a:pt x="21" y="56"/>
                        <a:pt x="52" y="27"/>
                        <a:pt x="7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0" name="Freeform 242"/>
                <p:cNvSpPr>
                  <a:spLocks/>
                </p:cNvSpPr>
                <p:nvPr/>
              </p:nvSpPr>
              <p:spPr bwMode="auto">
                <a:xfrm>
                  <a:off x="3522" y="2351"/>
                  <a:ext cx="98" cy="97"/>
                </a:xfrm>
                <a:custGeom>
                  <a:avLst/>
                  <a:gdLst>
                    <a:gd name="T0" fmla="*/ 0 w 63"/>
                    <a:gd name="T1" fmla="*/ 161256408 h 62"/>
                    <a:gd name="T2" fmla="*/ 134615483 w 63"/>
                    <a:gd name="T3" fmla="*/ 0 h 62"/>
                    <a:gd name="T4" fmla="*/ 0 w 63"/>
                    <a:gd name="T5" fmla="*/ 161256408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" h="62">
                      <a:moveTo>
                        <a:pt x="0" y="62"/>
                      </a:moveTo>
                      <a:cubicBezTo>
                        <a:pt x="19" y="55"/>
                        <a:pt x="56" y="21"/>
                        <a:pt x="63" y="0"/>
                      </a:cubicBezTo>
                      <a:cubicBezTo>
                        <a:pt x="57" y="7"/>
                        <a:pt x="28" y="47"/>
                        <a:pt x="0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1" name="Freeform 243"/>
                <p:cNvSpPr>
                  <a:spLocks/>
                </p:cNvSpPr>
                <p:nvPr/>
              </p:nvSpPr>
              <p:spPr bwMode="auto">
                <a:xfrm>
                  <a:off x="3221" y="2342"/>
                  <a:ext cx="108" cy="101"/>
                </a:xfrm>
                <a:custGeom>
                  <a:avLst/>
                  <a:gdLst>
                    <a:gd name="T0" fmla="*/ 182375977 w 69"/>
                    <a:gd name="T1" fmla="*/ 134765242 h 65"/>
                    <a:gd name="T2" fmla="*/ 0 w 69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9" h="65">
                      <a:moveTo>
                        <a:pt x="69" y="65"/>
                      </a:moveTo>
                      <a:cubicBezTo>
                        <a:pt x="48" y="55"/>
                        <a:pt x="18" y="2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2" name="Freeform 244"/>
                <p:cNvSpPr>
                  <a:spLocks/>
                </p:cNvSpPr>
                <p:nvPr/>
              </p:nvSpPr>
              <p:spPr bwMode="auto">
                <a:xfrm>
                  <a:off x="3218" y="2356"/>
                  <a:ext cx="100" cy="96"/>
                </a:xfrm>
                <a:custGeom>
                  <a:avLst/>
                  <a:gdLst>
                    <a:gd name="T0" fmla="*/ 159048272 w 64"/>
                    <a:gd name="T1" fmla="*/ 114945501 h 62"/>
                    <a:gd name="T2" fmla="*/ 0 w 64"/>
                    <a:gd name="T3" fmla="*/ 0 h 62"/>
                    <a:gd name="T4" fmla="*/ 159048272 w 64"/>
                    <a:gd name="T5" fmla="*/ 114945501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62">
                      <a:moveTo>
                        <a:pt x="64" y="62"/>
                      </a:moveTo>
                      <a:cubicBezTo>
                        <a:pt x="44" y="54"/>
                        <a:pt x="7" y="20"/>
                        <a:pt x="0" y="0"/>
                      </a:cubicBezTo>
                      <a:cubicBezTo>
                        <a:pt x="6" y="7"/>
                        <a:pt x="35" y="47"/>
                        <a:pt x="64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3" name="Freeform 245"/>
                <p:cNvSpPr>
                  <a:spLocks/>
                </p:cNvSpPr>
                <p:nvPr/>
              </p:nvSpPr>
              <p:spPr bwMode="auto">
                <a:xfrm>
                  <a:off x="3296" y="860"/>
                  <a:ext cx="82" cy="76"/>
                </a:xfrm>
                <a:custGeom>
                  <a:avLst/>
                  <a:gdLst>
                    <a:gd name="T0" fmla="*/ 174506624 w 52"/>
                    <a:gd name="T1" fmla="*/ 0 h 49"/>
                    <a:gd name="T2" fmla="*/ 139047066 w 52"/>
                    <a:gd name="T3" fmla="*/ 20176035 h 49"/>
                    <a:gd name="T4" fmla="*/ 77426042 w 52"/>
                    <a:gd name="T5" fmla="*/ 36695683 h 49"/>
                    <a:gd name="T6" fmla="*/ 33928851 w 52"/>
                    <a:gd name="T7" fmla="*/ 95601965 h 49"/>
                    <a:gd name="T8" fmla="*/ 117847836 w 52"/>
                    <a:gd name="T9" fmla="*/ 66601842 h 49"/>
                    <a:gd name="T10" fmla="*/ 98382676 w 52"/>
                    <a:gd name="T11" fmla="*/ 48536767 h 49"/>
                    <a:gd name="T12" fmla="*/ 147483599 w 52"/>
                    <a:gd name="T13" fmla="*/ 31293442 h 49"/>
                    <a:gd name="T14" fmla="*/ 174506624 w 52"/>
                    <a:gd name="T15" fmla="*/ 7419911 h 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" h="49">
                      <a:moveTo>
                        <a:pt x="52" y="0"/>
                      </a:moveTo>
                      <a:cubicBezTo>
                        <a:pt x="48" y="3"/>
                        <a:pt x="45" y="8"/>
                        <a:pt x="41" y="10"/>
                      </a:cubicBezTo>
                      <a:cubicBezTo>
                        <a:pt x="35" y="14"/>
                        <a:pt x="29" y="15"/>
                        <a:pt x="23" y="19"/>
                      </a:cubicBezTo>
                      <a:cubicBezTo>
                        <a:pt x="14" y="25"/>
                        <a:pt x="0" y="35"/>
                        <a:pt x="10" y="49"/>
                      </a:cubicBezTo>
                      <a:cubicBezTo>
                        <a:pt x="17" y="39"/>
                        <a:pt x="21" y="32"/>
                        <a:pt x="35" y="34"/>
                      </a:cubicBezTo>
                      <a:cubicBezTo>
                        <a:pt x="32" y="32"/>
                        <a:pt x="29" y="29"/>
                        <a:pt x="29" y="25"/>
                      </a:cubicBezTo>
                      <a:cubicBezTo>
                        <a:pt x="34" y="23"/>
                        <a:pt x="40" y="20"/>
                        <a:pt x="44" y="16"/>
                      </a:cubicBezTo>
                      <a:cubicBezTo>
                        <a:pt x="48" y="12"/>
                        <a:pt x="48" y="7"/>
                        <a:pt x="52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4" name="Freeform 246"/>
                <p:cNvSpPr>
                  <a:spLocks/>
                </p:cNvSpPr>
                <p:nvPr/>
              </p:nvSpPr>
              <p:spPr bwMode="auto">
                <a:xfrm>
                  <a:off x="3398" y="1024"/>
                  <a:ext cx="20" cy="45"/>
                </a:xfrm>
                <a:custGeom>
                  <a:avLst/>
                  <a:gdLst>
                    <a:gd name="T0" fmla="*/ 8997320 w 13"/>
                    <a:gd name="T1" fmla="*/ 0 h 29"/>
                    <a:gd name="T2" fmla="*/ 2051823 w 13"/>
                    <a:gd name="T3" fmla="*/ 53753091 h 29"/>
                    <a:gd name="T4" fmla="*/ 13842031 w 13"/>
                    <a:gd name="T5" fmla="*/ 57810494 h 29"/>
                    <a:gd name="T6" fmla="*/ 13842031 w 13"/>
                    <a:gd name="T7" fmla="*/ 4141137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9">
                      <a:moveTo>
                        <a:pt x="6" y="0"/>
                      </a:moveTo>
                      <a:cubicBezTo>
                        <a:pt x="8" y="10"/>
                        <a:pt x="0" y="17"/>
                        <a:pt x="1" y="27"/>
                      </a:cubicBezTo>
                      <a:cubicBezTo>
                        <a:pt x="3" y="28"/>
                        <a:pt x="6" y="29"/>
                        <a:pt x="9" y="29"/>
                      </a:cubicBezTo>
                      <a:cubicBezTo>
                        <a:pt x="0" y="24"/>
                        <a:pt x="13" y="11"/>
                        <a:pt x="9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5" name="Freeform 247"/>
                <p:cNvSpPr>
                  <a:spLocks/>
                </p:cNvSpPr>
                <p:nvPr/>
              </p:nvSpPr>
              <p:spPr bwMode="auto">
                <a:xfrm>
                  <a:off x="3296" y="1016"/>
                  <a:ext cx="60" cy="89"/>
                </a:xfrm>
                <a:custGeom>
                  <a:avLst/>
                  <a:gdLst>
                    <a:gd name="T0" fmla="*/ 134103553 w 38"/>
                    <a:gd name="T1" fmla="*/ 13981906 h 57"/>
                    <a:gd name="T2" fmla="*/ 24331685 w 38"/>
                    <a:gd name="T3" fmla="*/ 30786106 h 57"/>
                    <a:gd name="T4" fmla="*/ 35238046 w 38"/>
                    <a:gd name="T5" fmla="*/ 138681867 h 57"/>
                    <a:gd name="T6" fmla="*/ 72471949 w 38"/>
                    <a:gd name="T7" fmla="*/ 44269128 h 57"/>
                    <a:gd name="T8" fmla="*/ 109435551 w 38"/>
                    <a:gd name="T9" fmla="*/ 42163536 h 57"/>
                    <a:gd name="T10" fmla="*/ 134103553 w 38"/>
                    <a:gd name="T11" fmla="*/ 2183139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57">
                      <a:moveTo>
                        <a:pt x="38" y="6"/>
                      </a:moveTo>
                      <a:cubicBezTo>
                        <a:pt x="26" y="9"/>
                        <a:pt x="16" y="0"/>
                        <a:pt x="7" y="13"/>
                      </a:cubicBezTo>
                      <a:cubicBezTo>
                        <a:pt x="0" y="24"/>
                        <a:pt x="4" y="47"/>
                        <a:pt x="10" y="57"/>
                      </a:cubicBezTo>
                      <a:cubicBezTo>
                        <a:pt x="11" y="44"/>
                        <a:pt x="5" y="25"/>
                        <a:pt x="20" y="18"/>
                      </a:cubicBezTo>
                      <a:cubicBezTo>
                        <a:pt x="23" y="16"/>
                        <a:pt x="28" y="19"/>
                        <a:pt x="31" y="17"/>
                      </a:cubicBezTo>
                      <a:cubicBezTo>
                        <a:pt x="35" y="15"/>
                        <a:pt x="34" y="11"/>
                        <a:pt x="38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6" name="Freeform 248"/>
                <p:cNvSpPr>
                  <a:spLocks/>
                </p:cNvSpPr>
                <p:nvPr/>
              </p:nvSpPr>
              <p:spPr bwMode="auto">
                <a:xfrm>
                  <a:off x="3407" y="1316"/>
                  <a:ext cx="63" cy="64"/>
                </a:xfrm>
                <a:custGeom>
                  <a:avLst/>
                  <a:gdLst>
                    <a:gd name="T0" fmla="*/ 118028560 w 40"/>
                    <a:gd name="T1" fmla="*/ 0 h 41"/>
                    <a:gd name="T2" fmla="*/ 0 w 40"/>
                    <a:gd name="T3" fmla="*/ 90336194 h 41"/>
                    <a:gd name="T4" fmla="*/ 90655436 w 40"/>
                    <a:gd name="T5" fmla="*/ 68891859 h 41"/>
                    <a:gd name="T6" fmla="*/ 124339266 w 40"/>
                    <a:gd name="T7" fmla="*/ 8904517 h 41"/>
                    <a:gd name="T8" fmla="*/ 129485242 w 40"/>
                    <a:gd name="T9" fmla="*/ 4996725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36" y="0"/>
                      </a:moveTo>
                      <a:cubicBezTo>
                        <a:pt x="27" y="14"/>
                        <a:pt x="21" y="39"/>
                        <a:pt x="0" y="37"/>
                      </a:cubicBezTo>
                      <a:cubicBezTo>
                        <a:pt x="13" y="38"/>
                        <a:pt x="19" y="41"/>
                        <a:pt x="28" y="29"/>
                      </a:cubicBezTo>
                      <a:cubicBezTo>
                        <a:pt x="34" y="22"/>
                        <a:pt x="40" y="13"/>
                        <a:pt x="38" y="4"/>
                      </a:cubicBezTo>
                      <a:cubicBezTo>
                        <a:pt x="39" y="3"/>
                        <a:pt x="40" y="3"/>
                        <a:pt x="4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7" name="Freeform 249"/>
                <p:cNvSpPr>
                  <a:spLocks/>
                </p:cNvSpPr>
                <p:nvPr/>
              </p:nvSpPr>
              <p:spPr bwMode="auto">
                <a:xfrm>
                  <a:off x="3201" y="1358"/>
                  <a:ext cx="159" cy="22"/>
                </a:xfrm>
                <a:custGeom>
                  <a:avLst/>
                  <a:gdLst>
                    <a:gd name="T0" fmla="*/ 0 w 102"/>
                    <a:gd name="T1" fmla="*/ 0 h 14"/>
                    <a:gd name="T2" fmla="*/ 102053653 w 102"/>
                    <a:gd name="T3" fmla="*/ 10892745 h 14"/>
                    <a:gd name="T4" fmla="*/ 235153338 w 102"/>
                    <a:gd name="T5" fmla="*/ 26898412 h 14"/>
                    <a:gd name="T6" fmla="*/ 145392015 w 102"/>
                    <a:gd name="T7" fmla="*/ 36286769 h 14"/>
                    <a:gd name="T8" fmla="*/ 52926804 w 102"/>
                    <a:gd name="T9" fmla="*/ 978673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0" y="0"/>
                      </a:moveTo>
                      <a:cubicBezTo>
                        <a:pt x="15" y="0"/>
                        <a:pt x="29" y="2"/>
                        <a:pt x="44" y="4"/>
                      </a:cubicBezTo>
                      <a:cubicBezTo>
                        <a:pt x="63" y="6"/>
                        <a:pt x="83" y="6"/>
                        <a:pt x="102" y="9"/>
                      </a:cubicBezTo>
                      <a:cubicBezTo>
                        <a:pt x="89" y="11"/>
                        <a:pt x="76" y="14"/>
                        <a:pt x="63" y="12"/>
                      </a:cubicBezTo>
                      <a:cubicBezTo>
                        <a:pt x="49" y="9"/>
                        <a:pt x="38" y="2"/>
                        <a:pt x="23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8" name="Freeform 250"/>
                <p:cNvSpPr>
                  <a:spLocks/>
                </p:cNvSpPr>
                <p:nvPr/>
              </p:nvSpPr>
              <p:spPr bwMode="auto">
                <a:xfrm>
                  <a:off x="3484" y="1332"/>
                  <a:ext cx="212" cy="43"/>
                </a:xfrm>
                <a:custGeom>
                  <a:avLst/>
                  <a:gdLst>
                    <a:gd name="T0" fmla="*/ 311153312 w 135"/>
                    <a:gd name="T1" fmla="*/ 15429056 h 28"/>
                    <a:gd name="T2" fmla="*/ 147927808 w 135"/>
                    <a:gd name="T3" fmla="*/ 29195970 h 28"/>
                    <a:gd name="T4" fmla="*/ 0 w 135"/>
                    <a:gd name="T5" fmla="*/ 28845242 h 28"/>
                    <a:gd name="T6" fmla="*/ 196479970 w 135"/>
                    <a:gd name="T7" fmla="*/ 8574456 h 28"/>
                    <a:gd name="T8" fmla="*/ 396531955 w 135"/>
                    <a:gd name="T9" fmla="*/ 13167915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106" y="11"/>
                      </a:moveTo>
                      <a:cubicBezTo>
                        <a:pt x="87" y="12"/>
                        <a:pt x="69" y="18"/>
                        <a:pt x="50" y="21"/>
                      </a:cubicBezTo>
                      <a:cubicBezTo>
                        <a:pt x="36" y="23"/>
                        <a:pt x="12" y="28"/>
                        <a:pt x="0" y="20"/>
                      </a:cubicBezTo>
                      <a:cubicBezTo>
                        <a:pt x="21" y="20"/>
                        <a:pt x="47" y="10"/>
                        <a:pt x="67" y="6"/>
                      </a:cubicBezTo>
                      <a:cubicBezTo>
                        <a:pt x="91" y="1"/>
                        <a:pt x="115" y="0"/>
                        <a:pt x="135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89" name="Freeform 251"/>
                <p:cNvSpPr>
                  <a:spLocks/>
                </p:cNvSpPr>
                <p:nvPr/>
              </p:nvSpPr>
              <p:spPr bwMode="auto">
                <a:xfrm>
                  <a:off x="3509" y="1358"/>
                  <a:ext cx="160" cy="22"/>
                </a:xfrm>
                <a:custGeom>
                  <a:avLst/>
                  <a:gdLst>
                    <a:gd name="T0" fmla="*/ 288996911 w 102"/>
                    <a:gd name="T1" fmla="*/ 0 h 14"/>
                    <a:gd name="T2" fmla="*/ 164169555 w 102"/>
                    <a:gd name="T3" fmla="*/ 10892745 h 14"/>
                    <a:gd name="T4" fmla="*/ 0 w 102"/>
                    <a:gd name="T5" fmla="*/ 26898412 h 14"/>
                    <a:gd name="T6" fmla="*/ 111042882 w 102"/>
                    <a:gd name="T7" fmla="*/ 36286769 h 14"/>
                    <a:gd name="T8" fmla="*/ 224614847 w 102"/>
                    <a:gd name="T9" fmla="*/ 978673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102" y="0"/>
                      </a:moveTo>
                      <a:cubicBezTo>
                        <a:pt x="87" y="0"/>
                        <a:pt x="73" y="2"/>
                        <a:pt x="58" y="4"/>
                      </a:cubicBezTo>
                      <a:cubicBezTo>
                        <a:pt x="39" y="6"/>
                        <a:pt x="19" y="6"/>
                        <a:pt x="0" y="9"/>
                      </a:cubicBezTo>
                      <a:cubicBezTo>
                        <a:pt x="13" y="11"/>
                        <a:pt x="26" y="14"/>
                        <a:pt x="39" y="12"/>
                      </a:cubicBezTo>
                      <a:cubicBezTo>
                        <a:pt x="53" y="9"/>
                        <a:pt x="64" y="2"/>
                        <a:pt x="79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0" name="Freeform 252"/>
                <p:cNvSpPr>
                  <a:spLocks/>
                </p:cNvSpPr>
                <p:nvPr/>
              </p:nvSpPr>
              <p:spPr bwMode="auto">
                <a:xfrm>
                  <a:off x="3136" y="1612"/>
                  <a:ext cx="129" cy="87"/>
                </a:xfrm>
                <a:custGeom>
                  <a:avLst/>
                  <a:gdLst>
                    <a:gd name="T0" fmla="*/ 4051871 w 82"/>
                    <a:gd name="T1" fmla="*/ 14042362 h 56"/>
                    <a:gd name="T2" fmla="*/ 86898740 w 82"/>
                    <a:gd name="T3" fmla="*/ 94027664 h 56"/>
                    <a:gd name="T4" fmla="*/ 255519769 w 82"/>
                    <a:gd name="T5" fmla="*/ 107819450 h 56"/>
                    <a:gd name="T6" fmla="*/ 21434476 w 82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56">
                      <a:moveTo>
                        <a:pt x="1" y="7"/>
                      </a:moveTo>
                      <a:cubicBezTo>
                        <a:pt x="0" y="22"/>
                        <a:pt x="16" y="40"/>
                        <a:pt x="28" y="46"/>
                      </a:cubicBezTo>
                      <a:cubicBezTo>
                        <a:pt x="47" y="56"/>
                        <a:pt x="63" y="51"/>
                        <a:pt x="82" y="52"/>
                      </a:cubicBezTo>
                      <a:cubicBezTo>
                        <a:pt x="61" y="53"/>
                        <a:pt x="1" y="26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1" name="Freeform 253"/>
                <p:cNvSpPr>
                  <a:spLocks/>
                </p:cNvSpPr>
                <p:nvPr/>
              </p:nvSpPr>
              <p:spPr bwMode="auto">
                <a:xfrm>
                  <a:off x="3223" y="1198"/>
                  <a:ext cx="98" cy="90"/>
                </a:xfrm>
                <a:custGeom>
                  <a:avLst/>
                  <a:gdLst>
                    <a:gd name="T0" fmla="*/ 131341098 w 63"/>
                    <a:gd name="T1" fmla="*/ 0 h 58"/>
                    <a:gd name="T2" fmla="*/ 89622969 w 63"/>
                    <a:gd name="T3" fmla="*/ 90509763 h 58"/>
                    <a:gd name="T4" fmla="*/ 54278719 w 63"/>
                    <a:gd name="T5" fmla="*/ 96993310 h 58"/>
                    <a:gd name="T6" fmla="*/ 0 w 63"/>
                    <a:gd name="T7" fmla="*/ 115239940 h 58"/>
                    <a:gd name="T8" fmla="*/ 107061948 w 63"/>
                    <a:gd name="T9" fmla="*/ 96993310 h 58"/>
                    <a:gd name="T10" fmla="*/ 132656729 w 63"/>
                    <a:gd name="T11" fmla="*/ 20849523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58">
                      <a:moveTo>
                        <a:pt x="61" y="0"/>
                      </a:moveTo>
                      <a:cubicBezTo>
                        <a:pt x="58" y="14"/>
                        <a:pt x="55" y="36"/>
                        <a:pt x="42" y="46"/>
                      </a:cubicBezTo>
                      <a:cubicBezTo>
                        <a:pt x="37" y="50"/>
                        <a:pt x="31" y="48"/>
                        <a:pt x="25" y="49"/>
                      </a:cubicBezTo>
                      <a:cubicBezTo>
                        <a:pt x="17" y="51"/>
                        <a:pt x="7" y="54"/>
                        <a:pt x="0" y="58"/>
                      </a:cubicBezTo>
                      <a:cubicBezTo>
                        <a:pt x="14" y="55"/>
                        <a:pt x="38" y="57"/>
                        <a:pt x="50" y="49"/>
                      </a:cubicBezTo>
                      <a:cubicBezTo>
                        <a:pt x="63" y="42"/>
                        <a:pt x="60" y="23"/>
                        <a:pt x="62" y="1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2" name="Freeform 254"/>
                <p:cNvSpPr>
                  <a:spLocks/>
                </p:cNvSpPr>
                <p:nvPr/>
              </p:nvSpPr>
              <p:spPr bwMode="auto">
                <a:xfrm>
                  <a:off x="3442" y="2684"/>
                  <a:ext cx="37" cy="340"/>
                </a:xfrm>
                <a:custGeom>
                  <a:avLst/>
                  <a:gdLst>
                    <a:gd name="T0" fmla="*/ 0 w 24"/>
                    <a:gd name="T1" fmla="*/ 0 h 218"/>
                    <a:gd name="T2" fmla="*/ 34934031 w 24"/>
                    <a:gd name="T3" fmla="*/ 510815080 h 218"/>
                    <a:gd name="T4" fmla="*/ 0 w 24"/>
                    <a:gd name="T5" fmla="*/ 0 h 2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218">
                      <a:moveTo>
                        <a:pt x="0" y="0"/>
                      </a:moveTo>
                      <a:cubicBezTo>
                        <a:pt x="0" y="41"/>
                        <a:pt x="11" y="145"/>
                        <a:pt x="22" y="218"/>
                      </a:cubicBezTo>
                      <a:cubicBezTo>
                        <a:pt x="24" y="174"/>
                        <a:pt x="14" y="39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3" name="Freeform 255"/>
                <p:cNvSpPr>
                  <a:spLocks/>
                </p:cNvSpPr>
                <p:nvPr/>
              </p:nvSpPr>
              <p:spPr bwMode="auto">
                <a:xfrm>
                  <a:off x="3429" y="2484"/>
                  <a:ext cx="65" cy="112"/>
                </a:xfrm>
                <a:custGeom>
                  <a:avLst/>
                  <a:gdLst>
                    <a:gd name="T0" fmla="*/ 108900767 w 41"/>
                    <a:gd name="T1" fmla="*/ 7131948 h 72"/>
                    <a:gd name="T2" fmla="*/ 120812938 w 41"/>
                    <a:gd name="T3" fmla="*/ 54278719 h 72"/>
                    <a:gd name="T4" fmla="*/ 117238254 w 41"/>
                    <a:gd name="T5" fmla="*/ 96905065 h 72"/>
                    <a:gd name="T6" fmla="*/ 82721005 w 41"/>
                    <a:gd name="T7" fmla="*/ 132656729 h 72"/>
                    <a:gd name="T8" fmla="*/ 0 w 41"/>
                    <a:gd name="T9" fmla="*/ 147236242 h 72"/>
                    <a:gd name="T10" fmla="*/ 82721005 w 41"/>
                    <a:gd name="T11" fmla="*/ 147236242 h 72"/>
                    <a:gd name="T12" fmla="*/ 152213637 w 41"/>
                    <a:gd name="T13" fmla="*/ 99493822 h 72"/>
                    <a:gd name="T14" fmla="*/ 111912177 w 41"/>
                    <a:gd name="T15" fmla="*/ 0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72">
                      <a:moveTo>
                        <a:pt x="27" y="3"/>
                      </a:moveTo>
                      <a:cubicBezTo>
                        <a:pt x="27" y="11"/>
                        <a:pt x="28" y="18"/>
                        <a:pt x="30" y="25"/>
                      </a:cubicBezTo>
                      <a:cubicBezTo>
                        <a:pt x="31" y="32"/>
                        <a:pt x="30" y="38"/>
                        <a:pt x="29" y="45"/>
                      </a:cubicBezTo>
                      <a:cubicBezTo>
                        <a:pt x="28" y="51"/>
                        <a:pt x="26" y="58"/>
                        <a:pt x="21" y="62"/>
                      </a:cubicBezTo>
                      <a:cubicBezTo>
                        <a:pt x="14" y="67"/>
                        <a:pt x="7" y="67"/>
                        <a:pt x="0" y="69"/>
                      </a:cubicBezTo>
                      <a:cubicBezTo>
                        <a:pt x="6" y="72"/>
                        <a:pt x="15" y="70"/>
                        <a:pt x="21" y="69"/>
                      </a:cubicBezTo>
                      <a:cubicBezTo>
                        <a:pt x="30" y="66"/>
                        <a:pt x="37" y="55"/>
                        <a:pt x="38" y="46"/>
                      </a:cubicBezTo>
                      <a:cubicBezTo>
                        <a:pt x="41" y="29"/>
                        <a:pt x="31" y="16"/>
                        <a:pt x="28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4" name="Freeform 256"/>
                <p:cNvSpPr>
                  <a:spLocks/>
                </p:cNvSpPr>
                <p:nvPr/>
              </p:nvSpPr>
              <p:spPr bwMode="auto">
                <a:xfrm>
                  <a:off x="3586" y="1609"/>
                  <a:ext cx="41" cy="39"/>
                </a:xfrm>
                <a:custGeom>
                  <a:avLst/>
                  <a:gdLst>
                    <a:gd name="T0" fmla="*/ 23542619 w 26"/>
                    <a:gd name="T1" fmla="*/ 7691550 h 25"/>
                    <a:gd name="T2" fmla="*/ 53503188 w 26"/>
                    <a:gd name="T3" fmla="*/ 51457612 h 25"/>
                    <a:gd name="T4" fmla="*/ 84370412 w 26"/>
                    <a:gd name="T5" fmla="*/ 29200323 h 25"/>
                    <a:gd name="T6" fmla="*/ 47391515 w 26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5">
                      <a:moveTo>
                        <a:pt x="7" y="3"/>
                      </a:moveTo>
                      <a:cubicBezTo>
                        <a:pt x="0" y="11"/>
                        <a:pt x="4" y="25"/>
                        <a:pt x="16" y="22"/>
                      </a:cubicBezTo>
                      <a:cubicBezTo>
                        <a:pt x="20" y="21"/>
                        <a:pt x="24" y="17"/>
                        <a:pt x="25" y="12"/>
                      </a:cubicBezTo>
                      <a:cubicBezTo>
                        <a:pt x="26" y="5"/>
                        <a:pt x="20" y="2"/>
                        <a:pt x="14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5" name="Freeform 257"/>
                <p:cNvSpPr>
                  <a:spLocks/>
                </p:cNvSpPr>
                <p:nvPr/>
              </p:nvSpPr>
              <p:spPr bwMode="auto">
                <a:xfrm>
                  <a:off x="3212" y="1609"/>
                  <a:ext cx="59" cy="53"/>
                </a:xfrm>
                <a:custGeom>
                  <a:avLst/>
                  <a:gdLst>
                    <a:gd name="T0" fmla="*/ 39178416 w 38"/>
                    <a:gd name="T1" fmla="*/ 0 h 34"/>
                    <a:gd name="T2" fmla="*/ 13819379 w 38"/>
                    <a:gd name="T3" fmla="*/ 45633383 h 34"/>
                    <a:gd name="T4" fmla="*/ 60829646 w 38"/>
                    <a:gd name="T5" fmla="*/ 752778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4">
                      <a:moveTo>
                        <a:pt x="19" y="0"/>
                      </a:moveTo>
                      <a:cubicBezTo>
                        <a:pt x="9" y="0"/>
                        <a:pt x="0" y="11"/>
                        <a:pt x="7" y="20"/>
                      </a:cubicBezTo>
                      <a:cubicBezTo>
                        <a:pt x="17" y="34"/>
                        <a:pt x="38" y="18"/>
                        <a:pt x="30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6" name="Freeform 258"/>
                <p:cNvSpPr>
                  <a:spLocks/>
                </p:cNvSpPr>
                <p:nvPr/>
              </p:nvSpPr>
              <p:spPr bwMode="auto">
                <a:xfrm>
                  <a:off x="3157" y="2160"/>
                  <a:ext cx="12" cy="20"/>
                </a:xfrm>
                <a:custGeom>
                  <a:avLst/>
                  <a:gdLst>
                    <a:gd name="T0" fmla="*/ 0 w 8"/>
                    <a:gd name="T1" fmla="*/ 2051823 h 13"/>
                    <a:gd name="T2" fmla="*/ 5314958 w 8"/>
                    <a:gd name="T3" fmla="*/ 19693025 h 13"/>
                    <a:gd name="T4" fmla="*/ 1574802 w 8"/>
                    <a:gd name="T5" fmla="*/ 0 h 13"/>
                    <a:gd name="T6" fmla="*/ 0 w 8"/>
                    <a:gd name="T7" fmla="*/ 2051823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3">
                      <a:moveTo>
                        <a:pt x="0" y="1"/>
                      </a:moveTo>
                      <a:cubicBezTo>
                        <a:pt x="1" y="4"/>
                        <a:pt x="5" y="10"/>
                        <a:pt x="8" y="13"/>
                      </a:cubicBezTo>
                      <a:cubicBezTo>
                        <a:pt x="5" y="10"/>
                        <a:pt x="3" y="3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7" name="Freeform 259"/>
                <p:cNvSpPr>
                  <a:spLocks/>
                </p:cNvSpPr>
                <p:nvPr/>
              </p:nvSpPr>
              <p:spPr bwMode="auto">
                <a:xfrm>
                  <a:off x="3119" y="1581"/>
                  <a:ext cx="7" cy="169"/>
                </a:xfrm>
                <a:custGeom>
                  <a:avLst/>
                  <a:gdLst>
                    <a:gd name="T0" fmla="*/ 0 w 4"/>
                    <a:gd name="T1" fmla="*/ 209818556 h 109"/>
                    <a:gd name="T2" fmla="*/ 0 w 4"/>
                    <a:gd name="T3" fmla="*/ 207992344 h 109"/>
                    <a:gd name="T4" fmla="*/ 0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0" y="109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2" y="71"/>
                        <a:pt x="4" y="7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8" name="Freeform 260"/>
                <p:cNvSpPr>
                  <a:spLocks/>
                </p:cNvSpPr>
                <p:nvPr/>
              </p:nvSpPr>
              <p:spPr bwMode="auto">
                <a:xfrm>
                  <a:off x="3221" y="1618"/>
                  <a:ext cx="2" cy="5"/>
                </a:xfrm>
                <a:custGeom>
                  <a:avLst/>
                  <a:gdLst>
                    <a:gd name="T0" fmla="*/ 0 w 1"/>
                    <a:gd name="T1" fmla="*/ 60525013 h 3"/>
                    <a:gd name="T2" fmla="*/ 2147483646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299" name="Freeform 261"/>
                <p:cNvSpPr>
                  <a:spLocks/>
                </p:cNvSpPr>
                <p:nvPr/>
              </p:nvSpPr>
              <p:spPr bwMode="auto">
                <a:xfrm>
                  <a:off x="3221" y="1609"/>
                  <a:ext cx="38" cy="39"/>
                </a:xfrm>
                <a:custGeom>
                  <a:avLst/>
                  <a:gdLst>
                    <a:gd name="T0" fmla="*/ 41837123 w 24"/>
                    <a:gd name="T1" fmla="*/ 0 h 25"/>
                    <a:gd name="T2" fmla="*/ 92197182 w 24"/>
                    <a:gd name="T3" fmla="*/ 29200323 h 25"/>
                    <a:gd name="T4" fmla="*/ 41837123 w 24"/>
                    <a:gd name="T5" fmla="*/ 59025572 h 25"/>
                    <a:gd name="T6" fmla="*/ 0 w 24"/>
                    <a:gd name="T7" fmla="*/ 42931851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1" y="0"/>
                      </a:move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9"/>
                        <a:pt x="18" y="25"/>
                        <a:pt x="11" y="25"/>
                      </a:cubicBezTo>
                      <a:cubicBezTo>
                        <a:pt x="7" y="25"/>
                        <a:pt x="2" y="22"/>
                        <a:pt x="0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0" name="Oval 262"/>
                <p:cNvSpPr>
                  <a:spLocks noChangeArrowheads="1"/>
                </p:cNvSpPr>
                <p:nvPr/>
              </p:nvSpPr>
              <p:spPr bwMode="auto">
                <a:xfrm>
                  <a:off x="3234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01" name="Freeform 263"/>
                <p:cNvSpPr>
                  <a:spLocks/>
                </p:cNvSpPr>
                <p:nvPr/>
              </p:nvSpPr>
              <p:spPr bwMode="auto">
                <a:xfrm>
                  <a:off x="3190" y="1347"/>
                  <a:ext cx="170" cy="19"/>
                </a:xfrm>
                <a:custGeom>
                  <a:avLst/>
                  <a:gdLst>
                    <a:gd name="T0" fmla="*/ 0 w 109"/>
                    <a:gd name="T1" fmla="*/ 5060731 h 12"/>
                    <a:gd name="T2" fmla="*/ 24077838 w 109"/>
                    <a:gd name="T3" fmla="*/ 8012824 h 12"/>
                    <a:gd name="T4" fmla="*/ 49458758 w 109"/>
                    <a:gd name="T5" fmla="*/ 12686971 h 12"/>
                    <a:gd name="T6" fmla="*/ 141436430 w 109"/>
                    <a:gd name="T7" fmla="*/ 31805531 h 12"/>
                    <a:gd name="T8" fmla="*/ 171913592 w 109"/>
                    <a:gd name="T9" fmla="*/ 38640944 h 12"/>
                    <a:gd name="T10" fmla="*/ 254929405 w 109"/>
                    <a:gd name="T11" fmla="*/ 38640944 h 12"/>
                    <a:gd name="T12" fmla="*/ 171913592 w 109"/>
                    <a:gd name="T13" fmla="*/ 31805531 h 12"/>
                    <a:gd name="T14" fmla="*/ 141436430 w 109"/>
                    <a:gd name="T15" fmla="*/ 24404807 h 12"/>
                    <a:gd name="T16" fmla="*/ 49458758 w 109"/>
                    <a:gd name="T17" fmla="*/ 5060731 h 12"/>
                    <a:gd name="T18" fmla="*/ 24077838 w 109"/>
                    <a:gd name="T19" fmla="*/ 0 h 12"/>
                    <a:gd name="T20" fmla="*/ 0 w 109"/>
                    <a:gd name="T21" fmla="*/ 506073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5" y="3"/>
                        <a:pt x="21" y="3"/>
                        <a:pt x="21" y="3"/>
                      </a:cubicBezTo>
                      <a:cubicBezTo>
                        <a:pt x="34" y="4"/>
                        <a:pt x="48" y="7"/>
                        <a:pt x="60" y="8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85" y="12"/>
                        <a:pt x="101" y="11"/>
                        <a:pt x="109" y="10"/>
                      </a:cubicBezTo>
                      <a:cubicBezTo>
                        <a:pt x="101" y="11"/>
                        <a:pt x="85" y="10"/>
                        <a:pt x="73" y="8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49" y="5"/>
                        <a:pt x="34" y="2"/>
                        <a:pt x="21" y="1"/>
                      </a:cubicBezTo>
                      <a:cubicBezTo>
                        <a:pt x="21" y="1"/>
                        <a:pt x="15" y="1"/>
                        <a:pt x="10" y="0"/>
                      </a:cubicBezTo>
                      <a:cubicBezTo>
                        <a:pt x="10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2" name="Freeform 264"/>
                <p:cNvSpPr>
                  <a:spLocks/>
                </p:cNvSpPr>
                <p:nvPr/>
              </p:nvSpPr>
              <p:spPr bwMode="auto">
                <a:xfrm>
                  <a:off x="3386" y="1287"/>
                  <a:ext cx="79" cy="76"/>
                </a:xfrm>
                <a:custGeom>
                  <a:avLst/>
                  <a:gdLst>
                    <a:gd name="T0" fmla="*/ 46641817 w 51"/>
                    <a:gd name="T1" fmla="*/ 89264993 h 49"/>
                    <a:gd name="T2" fmla="*/ 41216334 w 51"/>
                    <a:gd name="T3" fmla="*/ 91292557 h 49"/>
                    <a:gd name="T4" fmla="*/ 35031415 w 51"/>
                    <a:gd name="T5" fmla="*/ 89264993 h 49"/>
                    <a:gd name="T6" fmla="*/ 0 w 51"/>
                    <a:gd name="T7" fmla="*/ 41459156 h 49"/>
                    <a:gd name="T8" fmla="*/ 35031415 w 51"/>
                    <a:gd name="T9" fmla="*/ 93131220 h 49"/>
                    <a:gd name="T10" fmla="*/ 41216334 w 51"/>
                    <a:gd name="T11" fmla="*/ 95601965 h 49"/>
                    <a:gd name="T12" fmla="*/ 46641817 w 51"/>
                    <a:gd name="T13" fmla="*/ 93131220 h 49"/>
                    <a:gd name="T14" fmla="*/ 95168239 w 51"/>
                    <a:gd name="T15" fmla="*/ 0 h 49"/>
                    <a:gd name="T16" fmla="*/ 46641817 w 51"/>
                    <a:gd name="T17" fmla="*/ 89264993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49">
                      <a:moveTo>
                        <a:pt x="25" y="46"/>
                      </a:move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4" y="46"/>
                        <a:pt x="6" y="36"/>
                        <a:pt x="0" y="21"/>
                      </a:cubicBezTo>
                      <a:cubicBezTo>
                        <a:pt x="2" y="27"/>
                        <a:pt x="10" y="47"/>
                        <a:pt x="19" y="48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35" y="47"/>
                        <a:pt x="47" y="18"/>
                        <a:pt x="51" y="0"/>
                      </a:cubicBezTo>
                      <a:cubicBezTo>
                        <a:pt x="47" y="20"/>
                        <a:pt x="33" y="45"/>
                        <a:pt x="25" y="46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3" name="Freeform 265"/>
                <p:cNvSpPr>
                  <a:spLocks/>
                </p:cNvSpPr>
                <p:nvPr/>
              </p:nvSpPr>
              <p:spPr bwMode="auto">
                <a:xfrm>
                  <a:off x="3400" y="2207"/>
                  <a:ext cx="43" cy="17"/>
                </a:xfrm>
                <a:custGeom>
                  <a:avLst/>
                  <a:gdLst>
                    <a:gd name="T0" fmla="*/ 0 w 28"/>
                    <a:gd name="T1" fmla="*/ 18840395 h 11"/>
                    <a:gd name="T2" fmla="*/ 18782948 w 28"/>
                    <a:gd name="T3" fmla="*/ 0 h 11"/>
                    <a:gd name="T4" fmla="*/ 39232870 w 28"/>
                    <a:gd name="T5" fmla="*/ 18840395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1">
                      <a:moveTo>
                        <a:pt x="0" y="11"/>
                      </a:moveTo>
                      <a:cubicBezTo>
                        <a:pt x="6" y="2"/>
                        <a:pt x="7" y="0"/>
                        <a:pt x="13" y="0"/>
                      </a:cubicBezTo>
                      <a:cubicBezTo>
                        <a:pt x="20" y="0"/>
                        <a:pt x="21" y="2"/>
                        <a:pt x="28" y="1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4" name="Freeform 266"/>
                <p:cNvSpPr>
                  <a:spLocks/>
                </p:cNvSpPr>
                <p:nvPr/>
              </p:nvSpPr>
              <p:spPr bwMode="auto">
                <a:xfrm>
                  <a:off x="3407" y="2216"/>
                  <a:ext cx="29" cy="14"/>
                </a:xfrm>
                <a:custGeom>
                  <a:avLst/>
                  <a:gdLst>
                    <a:gd name="T0" fmla="*/ 0 w 18"/>
                    <a:gd name="T1" fmla="*/ 0 h 9"/>
                    <a:gd name="T2" fmla="*/ 124006486 w 18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cubicBezTo>
                        <a:pt x="2" y="9"/>
                        <a:pt x="15" y="9"/>
                        <a:pt x="18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5" name="Freeform 267"/>
                <p:cNvSpPr>
                  <a:spLocks/>
                </p:cNvSpPr>
                <p:nvPr/>
              </p:nvSpPr>
              <p:spPr bwMode="auto">
                <a:xfrm>
                  <a:off x="3384" y="1050"/>
                  <a:ext cx="77" cy="37"/>
                </a:xfrm>
                <a:custGeom>
                  <a:avLst/>
                  <a:gdLst>
                    <a:gd name="T0" fmla="*/ 30066075 w 49"/>
                    <a:gd name="T1" fmla="*/ 0 h 24"/>
                    <a:gd name="T2" fmla="*/ 10892745 w 49"/>
                    <a:gd name="T3" fmla="*/ 26195279 h 24"/>
                    <a:gd name="T4" fmla="*/ 36286769 w 49"/>
                    <a:gd name="T5" fmla="*/ 27187259 h 24"/>
                    <a:gd name="T6" fmla="*/ 66422609 w 49"/>
                    <a:gd name="T7" fmla="*/ 36224235 h 24"/>
                    <a:gd name="T8" fmla="*/ 78446626 w 49"/>
                    <a:gd name="T9" fmla="*/ 36224235 h 24"/>
                    <a:gd name="T10" fmla="*/ 110944235 w 49"/>
                    <a:gd name="T11" fmla="*/ 28795817 h 24"/>
                    <a:gd name="T12" fmla="*/ 136453073 w 49"/>
                    <a:gd name="T13" fmla="*/ 27187259 h 24"/>
                    <a:gd name="T14" fmla="*/ 120738044 w 49"/>
                    <a:gd name="T15" fmla="*/ 2225635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24">
                      <a:moveTo>
                        <a:pt x="10" y="0"/>
                      </a:moveTo>
                      <a:cubicBezTo>
                        <a:pt x="6" y="0"/>
                        <a:pt x="0" y="9"/>
                        <a:pt x="4" y="16"/>
                      </a:cubicBezTo>
                      <a:cubicBezTo>
                        <a:pt x="7" y="20"/>
                        <a:pt x="9" y="16"/>
                        <a:pt x="12" y="17"/>
                      </a:cubicBezTo>
                      <a:cubicBezTo>
                        <a:pt x="14" y="18"/>
                        <a:pt x="16" y="22"/>
                        <a:pt x="22" y="23"/>
                      </a:cubicBezTo>
                      <a:cubicBezTo>
                        <a:pt x="24" y="23"/>
                        <a:pt x="24" y="24"/>
                        <a:pt x="26" y="23"/>
                      </a:cubicBezTo>
                      <a:cubicBezTo>
                        <a:pt x="32" y="22"/>
                        <a:pt x="35" y="18"/>
                        <a:pt x="37" y="18"/>
                      </a:cubicBezTo>
                      <a:cubicBezTo>
                        <a:pt x="40" y="17"/>
                        <a:pt x="42" y="21"/>
                        <a:pt x="45" y="17"/>
                      </a:cubicBezTo>
                      <a:cubicBezTo>
                        <a:pt x="49" y="10"/>
                        <a:pt x="44" y="0"/>
                        <a:pt x="40" y="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6" name="Freeform 268"/>
                <p:cNvSpPr>
                  <a:spLocks/>
                </p:cNvSpPr>
                <p:nvPr/>
              </p:nvSpPr>
              <p:spPr bwMode="auto">
                <a:xfrm>
                  <a:off x="3386" y="1126"/>
                  <a:ext cx="68" cy="2"/>
                </a:xfrm>
                <a:custGeom>
                  <a:avLst/>
                  <a:gdLst>
                    <a:gd name="T0" fmla="*/ 75948483 w 44"/>
                    <a:gd name="T1" fmla="*/ 0 h 1"/>
                    <a:gd name="T2" fmla="*/ 63862497 w 44"/>
                    <a:gd name="T3" fmla="*/ 0 h 1"/>
                    <a:gd name="T4" fmla="*/ 47958031 w 44"/>
                    <a:gd name="T5" fmla="*/ 2147483646 h 1"/>
                    <a:gd name="T6" fmla="*/ 31031667 w 44"/>
                    <a:gd name="T7" fmla="*/ 2147483646 h 1"/>
                    <a:gd name="T8" fmla="*/ 21271408 w 44"/>
                    <a:gd name="T9" fmla="*/ 2147483646 h 1"/>
                    <a:gd name="T10" fmla="*/ 0 w 44"/>
                    <a:gd name="T11" fmla="*/ 0 h 1"/>
                    <a:gd name="T12" fmla="*/ 21271408 w 44"/>
                    <a:gd name="T13" fmla="*/ 0 h 1"/>
                    <a:gd name="T14" fmla="*/ 31031667 w 44"/>
                    <a:gd name="T15" fmla="*/ 0 h 1"/>
                    <a:gd name="T16" fmla="*/ 47958031 w 44"/>
                    <a:gd name="T17" fmla="*/ 0 h 1"/>
                    <a:gd name="T18" fmla="*/ 62967009 w 44"/>
                    <a:gd name="T19" fmla="*/ 0 h 1"/>
                    <a:gd name="T20" fmla="*/ 75948483 w 44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">
                      <a:moveTo>
                        <a:pt x="44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8" y="1"/>
                        <a:pt x="3" y="1"/>
                        <a:pt x="0" y="0"/>
                      </a:cubicBezTo>
                      <a:cubicBezTo>
                        <a:pt x="2" y="0"/>
                        <a:pt x="8" y="0"/>
                        <a:pt x="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4" y="0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7" name="Freeform 269"/>
                <p:cNvSpPr>
                  <a:spLocks/>
                </p:cNvSpPr>
                <p:nvPr/>
              </p:nvSpPr>
              <p:spPr bwMode="auto">
                <a:xfrm>
                  <a:off x="3381" y="1133"/>
                  <a:ext cx="81" cy="7"/>
                </a:xfrm>
                <a:custGeom>
                  <a:avLst/>
                  <a:gdLst>
                    <a:gd name="T0" fmla="*/ 114329005 w 52"/>
                    <a:gd name="T1" fmla="*/ 0 h 5"/>
                    <a:gd name="T2" fmla="*/ 114329005 w 52"/>
                    <a:gd name="T3" fmla="*/ 0 h 5"/>
                    <a:gd name="T4" fmla="*/ 99321792 w 52"/>
                    <a:gd name="T5" fmla="*/ 131390 h 5"/>
                    <a:gd name="T6" fmla="*/ 47118675 w 52"/>
                    <a:gd name="T7" fmla="*/ 257524 h 5"/>
                    <a:gd name="T8" fmla="*/ 43521496 w 52"/>
                    <a:gd name="T9" fmla="*/ 257524 h 5"/>
                    <a:gd name="T10" fmla="*/ 0 w 52"/>
                    <a:gd name="T11" fmla="*/ 131390 h 5"/>
                    <a:gd name="T12" fmla="*/ 0 w 52"/>
                    <a:gd name="T13" fmla="*/ 131390 h 5"/>
                    <a:gd name="T14" fmla="*/ 43521496 w 52"/>
                    <a:gd name="T15" fmla="*/ 257524 h 5"/>
                    <a:gd name="T16" fmla="*/ 47118675 w 52"/>
                    <a:gd name="T17" fmla="*/ 257524 h 5"/>
                    <a:gd name="T18" fmla="*/ 99321792 w 52"/>
                    <a:gd name="T19" fmla="*/ 183946 h 5"/>
                    <a:gd name="T20" fmla="*/ 114329005 w 52"/>
                    <a:gd name="T21" fmla="*/ 0 h 5"/>
                    <a:gd name="T22" fmla="*/ 114329005 w 52"/>
                    <a:gd name="T23" fmla="*/ 0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5">
                      <a:moveTo>
                        <a:pt x="51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9" y="2"/>
                        <a:pt x="47" y="1"/>
                        <a:pt x="44" y="2"/>
                      </a:cubicBezTo>
                      <a:cubicBezTo>
                        <a:pt x="39" y="4"/>
                        <a:pt x="28" y="4"/>
                        <a:pt x="21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2" y="3"/>
                        <a:pt x="4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4"/>
                        <a:pt x="10" y="4"/>
                        <a:pt x="19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9" y="5"/>
                        <a:pt x="39" y="4"/>
                        <a:pt x="44" y="3"/>
                      </a:cubicBezTo>
                      <a:cubicBezTo>
                        <a:pt x="48" y="1"/>
                        <a:pt x="49" y="2"/>
                        <a:pt x="51" y="0"/>
                      </a:cubicBezTo>
                      <a:cubicBezTo>
                        <a:pt x="51" y="0"/>
                        <a:pt x="52" y="0"/>
                        <a:pt x="51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8" name="Freeform 270"/>
                <p:cNvSpPr>
                  <a:spLocks/>
                </p:cNvSpPr>
                <p:nvPr/>
              </p:nvSpPr>
              <p:spPr bwMode="auto">
                <a:xfrm>
                  <a:off x="3310" y="955"/>
                  <a:ext cx="66" cy="22"/>
                </a:xfrm>
                <a:custGeom>
                  <a:avLst/>
                  <a:gdLst>
                    <a:gd name="T0" fmla="*/ 0 w 42"/>
                    <a:gd name="T1" fmla="*/ 42268933 h 14"/>
                    <a:gd name="T2" fmla="*/ 126020372 w 42"/>
                    <a:gd name="T3" fmla="*/ 1089274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2" h="14">
                      <a:moveTo>
                        <a:pt x="0" y="14"/>
                      </a:moveTo>
                      <a:cubicBezTo>
                        <a:pt x="7" y="2"/>
                        <a:pt x="31" y="0"/>
                        <a:pt x="42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09" name="Freeform 271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20044578 h 16"/>
                    <a:gd name="T2" fmla="*/ 31797314 w 40"/>
                    <a:gd name="T3" fmla="*/ 3362922 h 16"/>
                    <a:gd name="T4" fmla="*/ 69114529 w 40"/>
                    <a:gd name="T5" fmla="*/ 20044578 h 16"/>
                    <a:gd name="T6" fmla="*/ 66837327 w 40"/>
                    <a:gd name="T7" fmla="*/ 31319653 h 16"/>
                    <a:gd name="T8" fmla="*/ 40349504 w 40"/>
                    <a:gd name="T9" fmla="*/ 36993122 h 16"/>
                    <a:gd name="T10" fmla="*/ 0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0" name="Freeform 272"/>
                <p:cNvSpPr>
                  <a:spLocks/>
                </p:cNvSpPr>
                <p:nvPr/>
              </p:nvSpPr>
              <p:spPr bwMode="auto">
                <a:xfrm>
                  <a:off x="3259" y="955"/>
                  <a:ext cx="14" cy="30"/>
                </a:xfrm>
                <a:custGeom>
                  <a:avLst/>
                  <a:gdLst>
                    <a:gd name="T0" fmla="*/ 19423827 w 9"/>
                    <a:gd name="T1" fmla="*/ 66230686 h 19"/>
                    <a:gd name="T2" fmla="*/ 0 w 9"/>
                    <a:gd name="T3" fmla="*/ 41946101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9">
                      <a:moveTo>
                        <a:pt x="9" y="19"/>
                      </a:moveTo>
                      <a:cubicBezTo>
                        <a:pt x="7" y="13"/>
                        <a:pt x="1" y="0"/>
                        <a:pt x="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1" name="Freeform 273"/>
                <p:cNvSpPr>
                  <a:spLocks/>
                </p:cNvSpPr>
                <p:nvPr/>
              </p:nvSpPr>
              <p:spPr bwMode="auto">
                <a:xfrm>
                  <a:off x="3279" y="1013"/>
                  <a:ext cx="13" cy="32"/>
                </a:xfrm>
                <a:custGeom>
                  <a:avLst/>
                  <a:gdLst>
                    <a:gd name="T0" fmla="*/ 16718951 w 8"/>
                    <a:gd name="T1" fmla="*/ 0 h 21"/>
                    <a:gd name="T2" fmla="*/ 16718951 w 8"/>
                    <a:gd name="T3" fmla="*/ 12301414 h 21"/>
                    <a:gd name="T4" fmla="*/ 44148479 w 8"/>
                    <a:gd name="T5" fmla="*/ 23073859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2" y="0"/>
                      </a:moveTo>
                      <a:cubicBezTo>
                        <a:pt x="0" y="2"/>
                        <a:pt x="0" y="5"/>
                        <a:pt x="2" y="11"/>
                      </a:cubicBezTo>
                      <a:cubicBezTo>
                        <a:pt x="3" y="17"/>
                        <a:pt x="8" y="14"/>
                        <a:pt x="5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2" name="Freeform 274"/>
                <p:cNvSpPr>
                  <a:spLocks/>
                </p:cNvSpPr>
                <p:nvPr/>
              </p:nvSpPr>
              <p:spPr bwMode="auto">
                <a:xfrm>
                  <a:off x="3260" y="972"/>
                  <a:ext cx="8" cy="20"/>
                </a:xfrm>
                <a:custGeom>
                  <a:avLst/>
                  <a:gdLst>
                    <a:gd name="T0" fmla="*/ 21699298 w 5"/>
                    <a:gd name="T1" fmla="*/ 0 h 13"/>
                    <a:gd name="T2" fmla="*/ 0 w 5"/>
                    <a:gd name="T3" fmla="*/ 19693025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5" y="2"/>
                        <a:pt x="0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3" name="Freeform 275"/>
                <p:cNvSpPr>
                  <a:spLocks/>
                </p:cNvSpPr>
                <p:nvPr/>
              </p:nvSpPr>
              <p:spPr bwMode="auto">
                <a:xfrm>
                  <a:off x="3287" y="1045"/>
                  <a:ext cx="9" cy="31"/>
                </a:xfrm>
                <a:custGeom>
                  <a:avLst/>
                  <a:gdLst>
                    <a:gd name="T0" fmla="*/ 0 w 6"/>
                    <a:gd name="T1" fmla="*/ 0 h 20"/>
                    <a:gd name="T2" fmla="*/ 4102266 w 6"/>
                    <a:gd name="T3" fmla="*/ 38006659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cubicBezTo>
                        <a:pt x="2" y="6"/>
                        <a:pt x="2" y="10"/>
                        <a:pt x="6" y="2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4" name="Oval 276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15" name="Oval 277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16" name="Freeform 278"/>
                <p:cNvSpPr>
                  <a:spLocks/>
                </p:cNvSpPr>
                <p:nvPr/>
              </p:nvSpPr>
              <p:spPr bwMode="auto">
                <a:xfrm>
                  <a:off x="3470" y="955"/>
                  <a:ext cx="64" cy="22"/>
                </a:xfrm>
                <a:custGeom>
                  <a:avLst/>
                  <a:gdLst>
                    <a:gd name="T0" fmla="*/ 99112268 w 41"/>
                    <a:gd name="T1" fmla="*/ 42268933 h 14"/>
                    <a:gd name="T2" fmla="*/ 0 w 41"/>
                    <a:gd name="T3" fmla="*/ 1089274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14">
                      <a:moveTo>
                        <a:pt x="41" y="14"/>
                      </a:moveTo>
                      <a:cubicBezTo>
                        <a:pt x="31" y="1"/>
                        <a:pt x="11" y="0"/>
                        <a:pt x="0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7" name="Freeform 279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3" cy="25"/>
                </a:xfrm>
                <a:custGeom>
                  <a:avLst/>
                  <a:gdLst>
                    <a:gd name="T0" fmla="*/ 129485242 w 40"/>
                    <a:gd name="T1" fmla="*/ 20044578 h 16"/>
                    <a:gd name="T2" fmla="*/ 72134389 w 40"/>
                    <a:gd name="T3" fmla="*/ 3362922 h 16"/>
                    <a:gd name="T4" fmla="*/ 11722497 w 40"/>
                    <a:gd name="T5" fmla="*/ 20044578 h 16"/>
                    <a:gd name="T6" fmla="*/ 16676404 w 40"/>
                    <a:gd name="T7" fmla="*/ 31319653 h 16"/>
                    <a:gd name="T8" fmla="*/ 61560584 w 40"/>
                    <a:gd name="T9" fmla="*/ 36993122 h 16"/>
                    <a:gd name="T10" fmla="*/ 129485242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35" y="5"/>
                        <a:pt x="33" y="2"/>
                        <a:pt x="22" y="1"/>
                      </a:cubicBezTo>
                      <a:cubicBezTo>
                        <a:pt x="11" y="0"/>
                        <a:pt x="7" y="7"/>
                        <a:pt x="4" y="8"/>
                      </a:cubicBezTo>
                      <a:cubicBezTo>
                        <a:pt x="0" y="9"/>
                        <a:pt x="2" y="12"/>
                        <a:pt x="5" y="13"/>
                      </a:cubicBezTo>
                      <a:cubicBezTo>
                        <a:pt x="8" y="14"/>
                        <a:pt x="15" y="13"/>
                        <a:pt x="19" y="15"/>
                      </a:cubicBezTo>
                      <a:cubicBezTo>
                        <a:pt x="23" y="16"/>
                        <a:pt x="32" y="13"/>
                        <a:pt x="4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8" name="Freeform 280"/>
                <p:cNvSpPr>
                  <a:spLocks/>
                </p:cNvSpPr>
                <p:nvPr/>
              </p:nvSpPr>
              <p:spPr bwMode="auto">
                <a:xfrm>
                  <a:off x="3573" y="955"/>
                  <a:ext cx="16" cy="30"/>
                </a:xfrm>
                <a:custGeom>
                  <a:avLst/>
                  <a:gdLst>
                    <a:gd name="T0" fmla="*/ 0 w 10"/>
                    <a:gd name="T1" fmla="*/ 66230686 h 19"/>
                    <a:gd name="T2" fmla="*/ 55550203 w 10"/>
                    <a:gd name="T3" fmla="*/ 41946101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9">
                      <a:moveTo>
                        <a:pt x="0" y="19"/>
                      </a:moveTo>
                      <a:cubicBezTo>
                        <a:pt x="2" y="13"/>
                        <a:pt x="8" y="0"/>
                        <a:pt x="1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19" name="Freeform 281"/>
                <p:cNvSpPr>
                  <a:spLocks/>
                </p:cNvSpPr>
                <p:nvPr/>
              </p:nvSpPr>
              <p:spPr bwMode="auto">
                <a:xfrm>
                  <a:off x="3556" y="1013"/>
                  <a:ext cx="13" cy="32"/>
                </a:xfrm>
                <a:custGeom>
                  <a:avLst/>
                  <a:gdLst>
                    <a:gd name="T0" fmla="*/ 54761062 w 8"/>
                    <a:gd name="T1" fmla="*/ 0 h 21"/>
                    <a:gd name="T2" fmla="*/ 54761062 w 8"/>
                    <a:gd name="T3" fmla="*/ 12301414 h 21"/>
                    <a:gd name="T4" fmla="*/ 16718951 w 8"/>
                    <a:gd name="T5" fmla="*/ 23073859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6" y="0"/>
                      </a:moveTo>
                      <a:cubicBezTo>
                        <a:pt x="8" y="2"/>
                        <a:pt x="7" y="5"/>
                        <a:pt x="6" y="11"/>
                      </a:cubicBezTo>
                      <a:cubicBezTo>
                        <a:pt x="4" y="17"/>
                        <a:pt x="0" y="14"/>
                        <a:pt x="2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0" name="Freeform 282"/>
                <p:cNvSpPr>
                  <a:spLocks/>
                </p:cNvSpPr>
                <p:nvPr/>
              </p:nvSpPr>
              <p:spPr bwMode="auto">
                <a:xfrm>
                  <a:off x="3580" y="972"/>
                  <a:ext cx="8" cy="20"/>
                </a:xfrm>
                <a:custGeom>
                  <a:avLst/>
                  <a:gdLst>
                    <a:gd name="T0" fmla="*/ 0 w 5"/>
                    <a:gd name="T1" fmla="*/ 0 h 13"/>
                    <a:gd name="T2" fmla="*/ 21699298 w 5"/>
                    <a:gd name="T3" fmla="*/ 19693025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0" y="2"/>
                        <a:pt x="5" y="7"/>
                        <a:pt x="4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1" name="Freeform 283"/>
                <p:cNvSpPr>
                  <a:spLocks/>
                </p:cNvSpPr>
                <p:nvPr/>
              </p:nvSpPr>
              <p:spPr bwMode="auto">
                <a:xfrm>
                  <a:off x="3550" y="1042"/>
                  <a:ext cx="8" cy="36"/>
                </a:xfrm>
                <a:custGeom>
                  <a:avLst/>
                  <a:gdLst>
                    <a:gd name="T0" fmla="*/ 28044846 w 5"/>
                    <a:gd name="T1" fmla="*/ 0 h 23"/>
                    <a:gd name="T2" fmla="*/ 0 w 5"/>
                    <a:gd name="T3" fmla="*/ 60608619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3">
                      <a:moveTo>
                        <a:pt x="5" y="0"/>
                      </a:moveTo>
                      <a:cubicBezTo>
                        <a:pt x="3" y="8"/>
                        <a:pt x="4" y="11"/>
                        <a:pt x="0" y="2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2" name="Oval 284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23" name="Oval 285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24" name="Freeform 286"/>
                <p:cNvSpPr>
                  <a:spLocks/>
                </p:cNvSpPr>
                <p:nvPr/>
              </p:nvSpPr>
              <p:spPr bwMode="auto">
                <a:xfrm>
                  <a:off x="2916" y="2564"/>
                  <a:ext cx="7" cy="134"/>
                </a:xfrm>
                <a:custGeom>
                  <a:avLst/>
                  <a:gdLst>
                    <a:gd name="T0" fmla="*/ 0 w 5"/>
                    <a:gd name="T1" fmla="*/ 0 h 86"/>
                    <a:gd name="T2" fmla="*/ 1 w 5"/>
                    <a:gd name="T3" fmla="*/ 81572794 h 86"/>
                    <a:gd name="T4" fmla="*/ 183946 w 5"/>
                    <a:gd name="T5" fmla="*/ 19572703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0" y="0"/>
                      </a:moveTo>
                      <a:cubicBezTo>
                        <a:pt x="0" y="12"/>
                        <a:pt x="1" y="30"/>
                        <a:pt x="1" y="36"/>
                      </a:cubicBezTo>
                      <a:cubicBezTo>
                        <a:pt x="0" y="44"/>
                        <a:pt x="5" y="79"/>
                        <a:pt x="3" y="8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5" name="Freeform 287"/>
                <p:cNvSpPr>
                  <a:spLocks/>
                </p:cNvSpPr>
                <p:nvPr/>
              </p:nvSpPr>
              <p:spPr bwMode="auto">
                <a:xfrm>
                  <a:off x="2949" y="2572"/>
                  <a:ext cx="4" cy="120"/>
                </a:xfrm>
                <a:custGeom>
                  <a:avLst/>
                  <a:gdLst>
                    <a:gd name="T0" fmla="*/ 27561 w 3"/>
                    <a:gd name="T1" fmla="*/ 0 h 77"/>
                    <a:gd name="T2" fmla="*/ 0 w 3"/>
                    <a:gd name="T3" fmla="*/ 60885419 h 77"/>
                    <a:gd name="T4" fmla="*/ 27561 w 3"/>
                    <a:gd name="T5" fmla="*/ 175868699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2" y="0"/>
                      </a:moveTo>
                      <a:cubicBezTo>
                        <a:pt x="2" y="8"/>
                        <a:pt x="1" y="19"/>
                        <a:pt x="0" y="27"/>
                      </a:cubicBezTo>
                      <a:cubicBezTo>
                        <a:pt x="0" y="38"/>
                        <a:pt x="3" y="72"/>
                        <a:pt x="2" y="7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6" name="Freeform 288"/>
                <p:cNvSpPr>
                  <a:spLocks/>
                </p:cNvSpPr>
                <p:nvPr/>
              </p:nvSpPr>
              <p:spPr bwMode="auto">
                <a:xfrm>
                  <a:off x="2980" y="2560"/>
                  <a:ext cx="9" cy="115"/>
                </a:xfrm>
                <a:custGeom>
                  <a:avLst/>
                  <a:gdLst>
                    <a:gd name="T0" fmla="*/ 3543305 w 6"/>
                    <a:gd name="T1" fmla="*/ 0 h 74"/>
                    <a:gd name="T2" fmla="*/ 2734844 w 6"/>
                    <a:gd name="T3" fmla="*/ 45275160 h 74"/>
                    <a:gd name="T4" fmla="*/ 0 w 6"/>
                    <a:gd name="T5" fmla="*/ 154144432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5" y="0"/>
                      </a:moveTo>
                      <a:cubicBezTo>
                        <a:pt x="6" y="7"/>
                        <a:pt x="6" y="13"/>
                        <a:pt x="4" y="22"/>
                      </a:cubicBezTo>
                      <a:cubicBezTo>
                        <a:pt x="2" y="34"/>
                        <a:pt x="0" y="74"/>
                        <a:pt x="0" y="7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7" name="Freeform 289"/>
                <p:cNvSpPr>
                  <a:spLocks/>
                </p:cNvSpPr>
                <p:nvPr/>
              </p:nvSpPr>
              <p:spPr bwMode="auto">
                <a:xfrm>
                  <a:off x="2861" y="2521"/>
                  <a:ext cx="9" cy="9"/>
                </a:xfrm>
                <a:custGeom>
                  <a:avLst/>
                  <a:gdLst>
                    <a:gd name="T0" fmla="*/ 4102266 w 6"/>
                    <a:gd name="T1" fmla="*/ 0 h 6"/>
                    <a:gd name="T2" fmla="*/ 0 w 6"/>
                    <a:gd name="T3" fmla="*/ 410226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4" y="1"/>
                        <a:pt x="2" y="3"/>
                        <a:pt x="0" y="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8" name="Freeform 290"/>
                <p:cNvSpPr>
                  <a:spLocks/>
                </p:cNvSpPr>
                <p:nvPr/>
              </p:nvSpPr>
              <p:spPr bwMode="auto">
                <a:xfrm>
                  <a:off x="3298" y="4001"/>
                  <a:ext cx="39" cy="22"/>
                </a:xfrm>
                <a:custGeom>
                  <a:avLst/>
                  <a:gdLst>
                    <a:gd name="T0" fmla="*/ 0 w 25"/>
                    <a:gd name="T1" fmla="*/ 26898412 h 14"/>
                    <a:gd name="T2" fmla="*/ 49751111 w 25"/>
                    <a:gd name="T3" fmla="*/ 32475573 h 14"/>
                    <a:gd name="T4" fmla="*/ 54186238 w 25"/>
                    <a:gd name="T5" fmla="*/ 15379147 h 14"/>
                    <a:gd name="T6" fmla="*/ 13554261 w 25"/>
                    <a:gd name="T7" fmla="*/ 6227919 h 14"/>
                    <a:gd name="T8" fmla="*/ 0 w 25"/>
                    <a:gd name="T9" fmla="*/ 2689841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0" y="9"/>
                      </a:moveTo>
                      <a:cubicBezTo>
                        <a:pt x="4" y="6"/>
                        <a:pt x="18" y="8"/>
                        <a:pt x="21" y="11"/>
                      </a:cubicBezTo>
                      <a:cubicBezTo>
                        <a:pt x="23" y="14"/>
                        <a:pt x="25" y="6"/>
                        <a:pt x="23" y="5"/>
                      </a:cubicBezTo>
                      <a:cubicBezTo>
                        <a:pt x="20" y="1"/>
                        <a:pt x="11" y="0"/>
                        <a:pt x="6" y="2"/>
                      </a:cubicBezTo>
                      <a:cubicBezTo>
                        <a:pt x="2" y="3"/>
                        <a:pt x="0" y="9"/>
                        <a:pt x="0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29" name="Freeform 291"/>
                <p:cNvSpPr>
                  <a:spLocks/>
                </p:cNvSpPr>
                <p:nvPr/>
              </p:nvSpPr>
              <p:spPr bwMode="auto">
                <a:xfrm>
                  <a:off x="3282" y="3981"/>
                  <a:ext cx="30" cy="58"/>
                </a:xfrm>
                <a:custGeom>
                  <a:avLst/>
                  <a:gdLst>
                    <a:gd name="T0" fmla="*/ 66230686 w 19"/>
                    <a:gd name="T1" fmla="*/ 0 h 37"/>
                    <a:gd name="T2" fmla="*/ 12437548 w 19"/>
                    <a:gd name="T3" fmla="*/ 53271227 h 37"/>
                    <a:gd name="T4" fmla="*/ 11741981 w 19"/>
                    <a:gd name="T5" fmla="*/ 10264128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19" y="0"/>
                      </a:moveTo>
                      <a:cubicBezTo>
                        <a:pt x="16" y="7"/>
                        <a:pt x="8" y="11"/>
                        <a:pt x="4" y="19"/>
                      </a:cubicBezTo>
                      <a:cubicBezTo>
                        <a:pt x="2" y="25"/>
                        <a:pt x="0" y="32"/>
                        <a:pt x="3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0" name="Freeform 292"/>
                <p:cNvSpPr>
                  <a:spLocks/>
                </p:cNvSpPr>
                <p:nvPr/>
              </p:nvSpPr>
              <p:spPr bwMode="auto">
                <a:xfrm>
                  <a:off x="3230" y="3970"/>
                  <a:ext cx="36" cy="69"/>
                </a:xfrm>
                <a:custGeom>
                  <a:avLst/>
                  <a:gdLst>
                    <a:gd name="T0" fmla="*/ 60608619 w 23"/>
                    <a:gd name="T1" fmla="*/ 0 h 44"/>
                    <a:gd name="T2" fmla="*/ 36405941 w 23"/>
                    <a:gd name="T3" fmla="*/ 30749372 h 44"/>
                    <a:gd name="T4" fmla="*/ 18437283 w 23"/>
                    <a:gd name="T5" fmla="*/ 72793548 h 44"/>
                    <a:gd name="T6" fmla="*/ 18437283 w 23"/>
                    <a:gd name="T7" fmla="*/ 12299599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23" y="0"/>
                      </a:moveTo>
                      <a:cubicBezTo>
                        <a:pt x="17" y="3"/>
                        <a:pt x="16" y="4"/>
                        <a:pt x="14" y="11"/>
                      </a:cubicBezTo>
                      <a:cubicBezTo>
                        <a:pt x="12" y="18"/>
                        <a:pt x="9" y="22"/>
                        <a:pt x="7" y="26"/>
                      </a:cubicBezTo>
                      <a:cubicBezTo>
                        <a:pt x="4" y="30"/>
                        <a:pt x="0" y="39"/>
                        <a:pt x="7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1" name="Freeform 293"/>
                <p:cNvSpPr>
                  <a:spLocks/>
                </p:cNvSpPr>
                <p:nvPr/>
              </p:nvSpPr>
              <p:spPr bwMode="auto">
                <a:xfrm>
                  <a:off x="3199" y="3962"/>
                  <a:ext cx="42" cy="62"/>
                </a:xfrm>
                <a:custGeom>
                  <a:avLst/>
                  <a:gdLst>
                    <a:gd name="T0" fmla="*/ 57614766 w 27"/>
                    <a:gd name="T1" fmla="*/ 0 h 40"/>
                    <a:gd name="T2" fmla="*/ 22431511 w 27"/>
                    <a:gd name="T3" fmla="*/ 30729666 h 40"/>
                    <a:gd name="T4" fmla="*/ 7131948 w 27"/>
                    <a:gd name="T5" fmla="*/ 58910321 h 40"/>
                    <a:gd name="T6" fmla="*/ 0 w 27"/>
                    <a:gd name="T7" fmla="*/ 7639304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0">
                      <a:moveTo>
                        <a:pt x="27" y="0"/>
                      </a:moveTo>
                      <a:cubicBezTo>
                        <a:pt x="21" y="4"/>
                        <a:pt x="13" y="10"/>
                        <a:pt x="10" y="16"/>
                      </a:cubicBezTo>
                      <a:cubicBezTo>
                        <a:pt x="8" y="21"/>
                        <a:pt x="6" y="25"/>
                        <a:pt x="3" y="31"/>
                      </a:cubicBezTo>
                      <a:cubicBezTo>
                        <a:pt x="1" y="34"/>
                        <a:pt x="0" y="37"/>
                        <a:pt x="0" y="4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2" name="Freeform 294"/>
                <p:cNvSpPr>
                  <a:spLocks/>
                </p:cNvSpPr>
                <p:nvPr/>
              </p:nvSpPr>
              <p:spPr bwMode="auto">
                <a:xfrm>
                  <a:off x="3176" y="3954"/>
                  <a:ext cx="48" cy="55"/>
                </a:xfrm>
                <a:custGeom>
                  <a:avLst/>
                  <a:gdLst>
                    <a:gd name="T0" fmla="*/ 57138330 w 31"/>
                    <a:gd name="T1" fmla="*/ 0 h 35"/>
                    <a:gd name="T2" fmla="*/ 28029668 w 31"/>
                    <a:gd name="T3" fmla="*/ 36286769 h 35"/>
                    <a:gd name="T4" fmla="*/ 2518264 w 31"/>
                    <a:gd name="T5" fmla="*/ 87761045 h 35"/>
                    <a:gd name="T6" fmla="*/ 0 w 31"/>
                    <a:gd name="T7" fmla="*/ 104378386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24" y="3"/>
                        <a:pt x="19" y="7"/>
                        <a:pt x="15" y="12"/>
                      </a:cubicBezTo>
                      <a:cubicBezTo>
                        <a:pt x="11" y="16"/>
                        <a:pt x="4" y="20"/>
                        <a:pt x="1" y="29"/>
                      </a:cubicBezTo>
                      <a:cubicBezTo>
                        <a:pt x="1" y="31"/>
                        <a:pt x="0" y="33"/>
                        <a:pt x="0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3" name="Freeform 295"/>
                <p:cNvSpPr>
                  <a:spLocks/>
                </p:cNvSpPr>
                <p:nvPr/>
              </p:nvSpPr>
              <p:spPr bwMode="auto">
                <a:xfrm>
                  <a:off x="3248" y="4017"/>
                  <a:ext cx="26" cy="15"/>
                </a:xfrm>
                <a:custGeom>
                  <a:avLst/>
                  <a:gdLst>
                    <a:gd name="T0" fmla="*/ 1768801 w 17"/>
                    <a:gd name="T1" fmla="*/ 6153399 h 10"/>
                    <a:gd name="T2" fmla="*/ 18613922 w 17"/>
                    <a:gd name="T3" fmla="*/ 6153399 h 10"/>
                    <a:gd name="T4" fmla="*/ 11031728 w 17"/>
                    <a:gd name="T5" fmla="*/ 1049868 h 10"/>
                    <a:gd name="T6" fmla="*/ 1768801 w 17"/>
                    <a:gd name="T7" fmla="*/ 6153399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0">
                      <a:moveTo>
                        <a:pt x="1" y="9"/>
                      </a:moveTo>
                      <a:cubicBezTo>
                        <a:pt x="6" y="10"/>
                        <a:pt x="14" y="10"/>
                        <a:pt x="15" y="9"/>
                      </a:cubicBezTo>
                      <a:cubicBezTo>
                        <a:pt x="17" y="8"/>
                        <a:pt x="16" y="1"/>
                        <a:pt x="9" y="1"/>
                      </a:cubicBezTo>
                      <a:cubicBezTo>
                        <a:pt x="1" y="0"/>
                        <a:pt x="0" y="8"/>
                        <a:pt x="1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4" name="Freeform 296"/>
                <p:cNvSpPr>
                  <a:spLocks/>
                </p:cNvSpPr>
                <p:nvPr/>
              </p:nvSpPr>
              <p:spPr bwMode="auto">
                <a:xfrm>
                  <a:off x="3204" y="4009"/>
                  <a:ext cx="25" cy="14"/>
                </a:xfrm>
                <a:custGeom>
                  <a:avLst/>
                  <a:gdLst>
                    <a:gd name="T0" fmla="*/ 3362922 w 16"/>
                    <a:gd name="T1" fmla="*/ 14564704 h 9"/>
                    <a:gd name="T2" fmla="*/ 34676081 w 16"/>
                    <a:gd name="T3" fmla="*/ 17257553 h 9"/>
                    <a:gd name="T4" fmla="*/ 17695100 w 16"/>
                    <a:gd name="T5" fmla="*/ 0 h 9"/>
                    <a:gd name="T6" fmla="*/ 3362922 w 16"/>
                    <a:gd name="T7" fmla="*/ 14564704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9">
                      <a:moveTo>
                        <a:pt x="1" y="7"/>
                      </a:moveTo>
                      <a:cubicBezTo>
                        <a:pt x="6" y="8"/>
                        <a:pt x="13" y="9"/>
                        <a:pt x="14" y="8"/>
                      </a:cubicBezTo>
                      <a:cubicBezTo>
                        <a:pt x="16" y="7"/>
                        <a:pt x="14" y="0"/>
                        <a:pt x="7" y="0"/>
                      </a:cubicBezTo>
                      <a:cubicBezTo>
                        <a:pt x="2" y="0"/>
                        <a:pt x="0" y="6"/>
                        <a:pt x="1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5" name="Freeform 297"/>
                <p:cNvSpPr>
                  <a:spLocks/>
                </p:cNvSpPr>
                <p:nvPr/>
              </p:nvSpPr>
              <p:spPr bwMode="auto">
                <a:xfrm>
                  <a:off x="3179" y="4003"/>
                  <a:ext cx="23" cy="12"/>
                </a:xfrm>
                <a:custGeom>
                  <a:avLst/>
                  <a:gdLst>
                    <a:gd name="T0" fmla="*/ 0 w 15"/>
                    <a:gd name="T1" fmla="*/ 5089379 h 8"/>
                    <a:gd name="T2" fmla="*/ 17764740 w 15"/>
                    <a:gd name="T3" fmla="*/ 5089379 h 8"/>
                    <a:gd name="T4" fmla="*/ 7704333 w 15"/>
                    <a:gd name="T5" fmla="*/ 0 h 8"/>
                    <a:gd name="T6" fmla="*/ 0 w 15"/>
                    <a:gd name="T7" fmla="*/ 5089379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7"/>
                      </a:moveTo>
                      <a:cubicBezTo>
                        <a:pt x="5" y="6"/>
                        <a:pt x="12" y="8"/>
                        <a:pt x="13" y="7"/>
                      </a:cubicBezTo>
                      <a:cubicBezTo>
                        <a:pt x="15" y="6"/>
                        <a:pt x="13" y="0"/>
                        <a:pt x="6" y="0"/>
                      </a:cubicBezTo>
                      <a:cubicBezTo>
                        <a:pt x="2" y="0"/>
                        <a:pt x="0" y="6"/>
                        <a:pt x="0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6" name="Freeform 298"/>
                <p:cNvSpPr>
                  <a:spLocks/>
                </p:cNvSpPr>
                <p:nvPr/>
              </p:nvSpPr>
              <p:spPr bwMode="auto">
                <a:xfrm>
                  <a:off x="3364" y="4010"/>
                  <a:ext cx="7" cy="21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9779445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2" y="5"/>
                        <a:pt x="5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7" name="Freeform 299"/>
                <p:cNvSpPr>
                  <a:spLocks/>
                </p:cNvSpPr>
                <p:nvPr/>
              </p:nvSpPr>
              <p:spPr bwMode="auto">
                <a:xfrm>
                  <a:off x="3381" y="3835"/>
                  <a:ext cx="3" cy="23"/>
                </a:xfrm>
                <a:custGeom>
                  <a:avLst/>
                  <a:gdLst>
                    <a:gd name="T0" fmla="*/ 1574802 w 2"/>
                    <a:gd name="T1" fmla="*/ 0 h 15"/>
                    <a:gd name="T2" fmla="*/ 0 w 2"/>
                    <a:gd name="T3" fmla="*/ 20019617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2" y="4"/>
                        <a:pt x="0" y="15"/>
                        <a:pt x="0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8" name="Freeform 300"/>
                <p:cNvSpPr>
                  <a:spLocks/>
                </p:cNvSpPr>
                <p:nvPr/>
              </p:nvSpPr>
              <p:spPr bwMode="auto">
                <a:xfrm>
                  <a:off x="3508" y="4001"/>
                  <a:ext cx="39" cy="22"/>
                </a:xfrm>
                <a:custGeom>
                  <a:avLst/>
                  <a:gdLst>
                    <a:gd name="T0" fmla="*/ 59025572 w 25"/>
                    <a:gd name="T1" fmla="*/ 26898412 h 14"/>
                    <a:gd name="T2" fmla="*/ 11998818 w 25"/>
                    <a:gd name="T3" fmla="*/ 32475573 h 14"/>
                    <a:gd name="T4" fmla="*/ 4930481 w 25"/>
                    <a:gd name="T5" fmla="*/ 15379147 h 14"/>
                    <a:gd name="T6" fmla="*/ 46722565 w 25"/>
                    <a:gd name="T7" fmla="*/ 6227919 h 14"/>
                    <a:gd name="T8" fmla="*/ 59025572 w 25"/>
                    <a:gd name="T9" fmla="*/ 2689841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25" y="9"/>
                      </a:moveTo>
                      <a:cubicBezTo>
                        <a:pt x="22" y="6"/>
                        <a:pt x="7" y="8"/>
                        <a:pt x="5" y="11"/>
                      </a:cubicBezTo>
                      <a:cubicBezTo>
                        <a:pt x="2" y="14"/>
                        <a:pt x="0" y="6"/>
                        <a:pt x="2" y="5"/>
                      </a:cubicBezTo>
                      <a:cubicBezTo>
                        <a:pt x="6" y="1"/>
                        <a:pt x="15" y="0"/>
                        <a:pt x="20" y="2"/>
                      </a:cubicBezTo>
                      <a:cubicBezTo>
                        <a:pt x="24" y="3"/>
                        <a:pt x="25" y="9"/>
                        <a:pt x="25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39" name="Freeform 301"/>
                <p:cNvSpPr>
                  <a:spLocks/>
                </p:cNvSpPr>
                <p:nvPr/>
              </p:nvSpPr>
              <p:spPr bwMode="auto">
                <a:xfrm>
                  <a:off x="3534" y="3981"/>
                  <a:ext cx="30" cy="58"/>
                </a:xfrm>
                <a:custGeom>
                  <a:avLst/>
                  <a:gdLst>
                    <a:gd name="T0" fmla="*/ 0 w 19"/>
                    <a:gd name="T1" fmla="*/ 0 h 37"/>
                    <a:gd name="T2" fmla="*/ 48959586 w 19"/>
                    <a:gd name="T3" fmla="*/ 53271227 h 37"/>
                    <a:gd name="T4" fmla="*/ 55639020 w 19"/>
                    <a:gd name="T5" fmla="*/ 10264128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0" y="0"/>
                      </a:moveTo>
                      <a:cubicBezTo>
                        <a:pt x="2" y="7"/>
                        <a:pt x="11" y="11"/>
                        <a:pt x="14" y="19"/>
                      </a:cubicBezTo>
                      <a:cubicBezTo>
                        <a:pt x="17" y="25"/>
                        <a:pt x="19" y="32"/>
                        <a:pt x="16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0" name="Freeform 302"/>
                <p:cNvSpPr>
                  <a:spLocks/>
                </p:cNvSpPr>
                <p:nvPr/>
              </p:nvSpPr>
              <p:spPr bwMode="auto">
                <a:xfrm>
                  <a:off x="3580" y="3970"/>
                  <a:ext cx="36" cy="69"/>
                </a:xfrm>
                <a:custGeom>
                  <a:avLst/>
                  <a:gdLst>
                    <a:gd name="T0" fmla="*/ 0 w 23"/>
                    <a:gd name="T1" fmla="*/ 0 h 44"/>
                    <a:gd name="T2" fmla="*/ 21660719 w 23"/>
                    <a:gd name="T3" fmla="*/ 30749372 h 44"/>
                    <a:gd name="T4" fmla="*/ 41795358 w 23"/>
                    <a:gd name="T5" fmla="*/ 72793548 h 44"/>
                    <a:gd name="T6" fmla="*/ 41795358 w 23"/>
                    <a:gd name="T7" fmla="*/ 12299599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0" y="0"/>
                      </a:moveTo>
                      <a:cubicBezTo>
                        <a:pt x="6" y="3"/>
                        <a:pt x="6" y="4"/>
                        <a:pt x="8" y="11"/>
                      </a:cubicBezTo>
                      <a:cubicBezTo>
                        <a:pt x="10" y="18"/>
                        <a:pt x="13" y="22"/>
                        <a:pt x="16" y="26"/>
                      </a:cubicBezTo>
                      <a:cubicBezTo>
                        <a:pt x="19" y="30"/>
                        <a:pt x="23" y="39"/>
                        <a:pt x="16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1" name="Freeform 303"/>
                <p:cNvSpPr>
                  <a:spLocks/>
                </p:cNvSpPr>
                <p:nvPr/>
              </p:nvSpPr>
              <p:spPr bwMode="auto">
                <a:xfrm>
                  <a:off x="3605" y="3962"/>
                  <a:ext cx="42" cy="64"/>
                </a:xfrm>
                <a:custGeom>
                  <a:avLst/>
                  <a:gdLst>
                    <a:gd name="T0" fmla="*/ 0 w 27"/>
                    <a:gd name="T1" fmla="*/ 0 h 41"/>
                    <a:gd name="T2" fmla="*/ 34893462 w 27"/>
                    <a:gd name="T3" fmla="*/ 38555843 h 41"/>
                    <a:gd name="T4" fmla="*/ 51429053 w 27"/>
                    <a:gd name="T5" fmla="*/ 74251646 h 41"/>
                    <a:gd name="T6" fmla="*/ 54822424 w 27"/>
                    <a:gd name="T7" fmla="*/ 99112268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1">
                      <a:moveTo>
                        <a:pt x="0" y="0"/>
                      </a:moveTo>
                      <a:cubicBezTo>
                        <a:pt x="5" y="4"/>
                        <a:pt x="14" y="10"/>
                        <a:pt x="16" y="16"/>
                      </a:cubicBezTo>
                      <a:cubicBezTo>
                        <a:pt x="19" y="21"/>
                        <a:pt x="21" y="25"/>
                        <a:pt x="24" y="31"/>
                      </a:cubicBezTo>
                      <a:cubicBezTo>
                        <a:pt x="26" y="34"/>
                        <a:pt x="27" y="37"/>
                        <a:pt x="26" y="4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2" name="Freeform 304"/>
                <p:cNvSpPr>
                  <a:spLocks/>
                </p:cNvSpPr>
                <p:nvPr/>
              </p:nvSpPr>
              <p:spPr bwMode="auto">
                <a:xfrm>
                  <a:off x="3622" y="3954"/>
                  <a:ext cx="49" cy="55"/>
                </a:xfrm>
                <a:custGeom>
                  <a:avLst/>
                  <a:gdLst>
                    <a:gd name="T0" fmla="*/ 0 w 31"/>
                    <a:gd name="T1" fmla="*/ 0 h 35"/>
                    <a:gd name="T2" fmla="*/ 58351960 w 31"/>
                    <a:gd name="T3" fmla="*/ 36286769 h 35"/>
                    <a:gd name="T4" fmla="*/ 106239802 w 31"/>
                    <a:gd name="T5" fmla="*/ 87761045 h 35"/>
                    <a:gd name="T6" fmla="*/ 112588810 w 31"/>
                    <a:gd name="T7" fmla="*/ 104378386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0" y="0"/>
                      </a:moveTo>
                      <a:cubicBezTo>
                        <a:pt x="7" y="3"/>
                        <a:pt x="12" y="7"/>
                        <a:pt x="16" y="12"/>
                      </a:cubicBezTo>
                      <a:cubicBezTo>
                        <a:pt x="19" y="16"/>
                        <a:pt x="27" y="20"/>
                        <a:pt x="29" y="29"/>
                      </a:cubicBezTo>
                      <a:cubicBezTo>
                        <a:pt x="30" y="31"/>
                        <a:pt x="31" y="33"/>
                        <a:pt x="31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3" name="Freeform 305"/>
                <p:cNvSpPr>
                  <a:spLocks/>
                </p:cNvSpPr>
                <p:nvPr/>
              </p:nvSpPr>
              <p:spPr bwMode="auto">
                <a:xfrm>
                  <a:off x="3572" y="4017"/>
                  <a:ext cx="25" cy="15"/>
                </a:xfrm>
                <a:custGeom>
                  <a:avLst/>
                  <a:gdLst>
                    <a:gd name="T0" fmla="*/ 39535298 w 16"/>
                    <a:gd name="T1" fmla="*/ 6153399 h 10"/>
                    <a:gd name="T2" fmla="*/ 3362922 w 16"/>
                    <a:gd name="T3" fmla="*/ 6153399 h 10"/>
                    <a:gd name="T4" fmla="*/ 20044578 w 16"/>
                    <a:gd name="T5" fmla="*/ 1049868 h 10"/>
                    <a:gd name="T6" fmla="*/ 39535298 w 16"/>
                    <a:gd name="T7" fmla="*/ 6153399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0">
                      <a:moveTo>
                        <a:pt x="16" y="9"/>
                      </a:moveTo>
                      <a:cubicBezTo>
                        <a:pt x="10" y="10"/>
                        <a:pt x="3" y="10"/>
                        <a:pt x="1" y="9"/>
                      </a:cubicBezTo>
                      <a:cubicBezTo>
                        <a:pt x="0" y="8"/>
                        <a:pt x="0" y="1"/>
                        <a:pt x="8" y="1"/>
                      </a:cubicBezTo>
                      <a:cubicBezTo>
                        <a:pt x="15" y="0"/>
                        <a:pt x="16" y="8"/>
                        <a:pt x="16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4" name="Freeform 306"/>
                <p:cNvSpPr>
                  <a:spLocks/>
                </p:cNvSpPr>
                <p:nvPr/>
              </p:nvSpPr>
              <p:spPr bwMode="auto">
                <a:xfrm>
                  <a:off x="3617" y="4009"/>
                  <a:ext cx="24" cy="14"/>
                </a:xfrm>
                <a:custGeom>
                  <a:avLst/>
                  <a:gdLst>
                    <a:gd name="T0" fmla="*/ 81501650 w 15"/>
                    <a:gd name="T1" fmla="*/ 14564704 h 9"/>
                    <a:gd name="T2" fmla="*/ 6846886 w 15"/>
                    <a:gd name="T3" fmla="*/ 17257553 h 9"/>
                    <a:gd name="T4" fmla="*/ 46642778 w 15"/>
                    <a:gd name="T5" fmla="*/ 0 h 9"/>
                    <a:gd name="T6" fmla="*/ 81501650 w 15"/>
                    <a:gd name="T7" fmla="*/ 14564704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15" y="7"/>
                      </a:moveTo>
                      <a:cubicBezTo>
                        <a:pt x="10" y="8"/>
                        <a:pt x="3" y="9"/>
                        <a:pt x="1" y="8"/>
                      </a:cubicBezTo>
                      <a:cubicBezTo>
                        <a:pt x="0" y="7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5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5" name="Freeform 307"/>
                <p:cNvSpPr>
                  <a:spLocks/>
                </p:cNvSpPr>
                <p:nvPr/>
              </p:nvSpPr>
              <p:spPr bwMode="auto">
                <a:xfrm>
                  <a:off x="3644" y="4003"/>
                  <a:ext cx="23" cy="12"/>
                </a:xfrm>
                <a:custGeom>
                  <a:avLst/>
                  <a:gdLst>
                    <a:gd name="T0" fmla="*/ 18113744 w 15"/>
                    <a:gd name="T1" fmla="*/ 5089379 h 8"/>
                    <a:gd name="T2" fmla="*/ 1885135 w 15"/>
                    <a:gd name="T3" fmla="*/ 5089379 h 8"/>
                    <a:gd name="T4" fmla="*/ 11813311 w 15"/>
                    <a:gd name="T5" fmla="*/ 0 h 8"/>
                    <a:gd name="T6" fmla="*/ 18113744 w 15"/>
                    <a:gd name="T7" fmla="*/ 5089379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4" y="7"/>
                      </a:moveTo>
                      <a:cubicBezTo>
                        <a:pt x="10" y="6"/>
                        <a:pt x="3" y="8"/>
                        <a:pt x="1" y="7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4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6" name="Freeform 308"/>
                <p:cNvSpPr>
                  <a:spLocks/>
                </p:cNvSpPr>
                <p:nvPr/>
              </p:nvSpPr>
              <p:spPr bwMode="auto">
                <a:xfrm>
                  <a:off x="3475" y="4010"/>
                  <a:ext cx="8" cy="21"/>
                </a:xfrm>
                <a:custGeom>
                  <a:avLst/>
                  <a:gdLst>
                    <a:gd name="T0" fmla="*/ 21699298 w 5"/>
                    <a:gd name="T1" fmla="*/ 0 h 13"/>
                    <a:gd name="T2" fmla="*/ 28044846 w 5"/>
                    <a:gd name="T3" fmla="*/ 9779445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2" y="5"/>
                        <a:pt x="0" y="7"/>
                        <a:pt x="5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7" name="Freeform 309"/>
                <p:cNvSpPr>
                  <a:spLocks/>
                </p:cNvSpPr>
                <p:nvPr/>
              </p:nvSpPr>
              <p:spPr bwMode="auto">
                <a:xfrm>
                  <a:off x="3461" y="3835"/>
                  <a:ext cx="4" cy="23"/>
                </a:xfrm>
                <a:custGeom>
                  <a:avLst/>
                  <a:gdLst>
                    <a:gd name="T0" fmla="*/ 0 w 3"/>
                    <a:gd name="T1" fmla="*/ 0 h 15"/>
                    <a:gd name="T2" fmla="*/ 36748 w 3"/>
                    <a:gd name="T3" fmla="*/ 20019617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15">
                      <a:moveTo>
                        <a:pt x="0" y="0"/>
                      </a:moveTo>
                      <a:cubicBezTo>
                        <a:pt x="0" y="4"/>
                        <a:pt x="3" y="15"/>
                        <a:pt x="3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8" name="Freeform 310"/>
                <p:cNvSpPr>
                  <a:spLocks/>
                </p:cNvSpPr>
                <p:nvPr/>
              </p:nvSpPr>
              <p:spPr bwMode="auto">
                <a:xfrm>
                  <a:off x="3008" y="1967"/>
                  <a:ext cx="60" cy="34"/>
                </a:xfrm>
                <a:custGeom>
                  <a:avLst/>
                  <a:gdLst>
                    <a:gd name="T0" fmla="*/ 72471949 w 38"/>
                    <a:gd name="T1" fmla="*/ 18840395 h 22"/>
                    <a:gd name="T2" fmla="*/ 18539970 w 38"/>
                    <a:gd name="T3" fmla="*/ 35637969 h 22"/>
                    <a:gd name="T4" fmla="*/ 0 w 38"/>
                    <a:gd name="T5" fmla="*/ 31031667 h 22"/>
                    <a:gd name="T6" fmla="*/ 18539970 w 38"/>
                    <a:gd name="T7" fmla="*/ 38484577 h 22"/>
                    <a:gd name="T8" fmla="*/ 72981366 w 38"/>
                    <a:gd name="T9" fmla="*/ 21271408 h 22"/>
                    <a:gd name="T10" fmla="*/ 134103553 w 38"/>
                    <a:gd name="T11" fmla="*/ 0 h 22"/>
                    <a:gd name="T12" fmla="*/ 72471949 w 38"/>
                    <a:gd name="T13" fmla="*/ 18840395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22">
                      <a:moveTo>
                        <a:pt x="20" y="11"/>
                      </a:moveTo>
                      <a:cubicBezTo>
                        <a:pt x="14" y="16"/>
                        <a:pt x="9" y="21"/>
                        <a:pt x="5" y="21"/>
                      </a:cubicBezTo>
                      <a:cubicBezTo>
                        <a:pt x="3" y="20"/>
                        <a:pt x="1" y="20"/>
                        <a:pt x="0" y="18"/>
                      </a:cubicBezTo>
                      <a:cubicBezTo>
                        <a:pt x="2" y="20"/>
                        <a:pt x="3" y="21"/>
                        <a:pt x="5" y="22"/>
                      </a:cubicBezTo>
                      <a:cubicBezTo>
                        <a:pt x="9" y="22"/>
                        <a:pt x="15" y="17"/>
                        <a:pt x="21" y="12"/>
                      </a:cubicBezTo>
                      <a:cubicBezTo>
                        <a:pt x="27" y="6"/>
                        <a:pt x="33" y="0"/>
                        <a:pt x="38" y="0"/>
                      </a:cubicBezTo>
                      <a:cubicBezTo>
                        <a:pt x="33" y="0"/>
                        <a:pt x="26" y="5"/>
                        <a:pt x="20" y="1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49" name="Freeform 311"/>
                <p:cNvSpPr>
                  <a:spLocks/>
                </p:cNvSpPr>
                <p:nvPr/>
              </p:nvSpPr>
              <p:spPr bwMode="auto">
                <a:xfrm>
                  <a:off x="3163" y="1682"/>
                  <a:ext cx="199" cy="33"/>
                </a:xfrm>
                <a:custGeom>
                  <a:avLst/>
                  <a:gdLst>
                    <a:gd name="T0" fmla="*/ 0 w 127"/>
                    <a:gd name="T1" fmla="*/ 0 h 21"/>
                    <a:gd name="T2" fmla="*/ 264795166 w 127"/>
                    <a:gd name="T3" fmla="*/ 30066075 h 21"/>
                    <a:gd name="T4" fmla="*/ 347164734 w 127"/>
                    <a:gd name="T5" fmla="*/ 15379147 h 21"/>
                    <a:gd name="T6" fmla="*/ 264795166 w 127"/>
                    <a:gd name="T7" fmla="*/ 24167231 h 21"/>
                    <a:gd name="T8" fmla="*/ 0 w 1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0" y="0"/>
                      </a:moveTo>
                      <a:cubicBezTo>
                        <a:pt x="25" y="21"/>
                        <a:pt x="63" y="15"/>
                        <a:pt x="97" y="10"/>
                      </a:cubicBezTo>
                      <a:cubicBezTo>
                        <a:pt x="108" y="8"/>
                        <a:pt x="118" y="6"/>
                        <a:pt x="127" y="5"/>
                      </a:cubicBezTo>
                      <a:cubicBezTo>
                        <a:pt x="118" y="6"/>
                        <a:pt x="108" y="6"/>
                        <a:pt x="97" y="8"/>
                      </a:cubicBezTo>
                      <a:cubicBezTo>
                        <a:pt x="63" y="13"/>
                        <a:pt x="24" y="2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0" name="Freeform 312"/>
                <p:cNvSpPr>
                  <a:spLocks/>
                </p:cNvSpPr>
                <p:nvPr/>
              </p:nvSpPr>
              <p:spPr bwMode="auto">
                <a:xfrm>
                  <a:off x="3279" y="824"/>
                  <a:ext cx="282" cy="196"/>
                </a:xfrm>
                <a:custGeom>
                  <a:avLst/>
                  <a:gdLst>
                    <a:gd name="T0" fmla="*/ 18892463 w 180"/>
                    <a:gd name="T1" fmla="*/ 250948530 h 126"/>
                    <a:gd name="T2" fmla="*/ 14256982 w 180"/>
                    <a:gd name="T3" fmla="*/ 216865455 h 126"/>
                    <a:gd name="T4" fmla="*/ 33479192 w 180"/>
                    <a:gd name="T5" fmla="*/ 171246706 h 126"/>
                    <a:gd name="T6" fmla="*/ 14256982 w 180"/>
                    <a:gd name="T7" fmla="*/ 103708321 h 126"/>
                    <a:gd name="T8" fmla="*/ 66220995 w 180"/>
                    <a:gd name="T9" fmla="*/ 80000749 h 126"/>
                    <a:gd name="T10" fmla="*/ 106026048 w 180"/>
                    <a:gd name="T11" fmla="*/ 66669635 h 126"/>
                    <a:gd name="T12" fmla="*/ 154379806 w 180"/>
                    <a:gd name="T13" fmla="*/ 35242987 h 126"/>
                    <a:gd name="T14" fmla="*/ 204726680 w 180"/>
                    <a:gd name="T15" fmla="*/ 8027194 h 126"/>
                    <a:gd name="T16" fmla="*/ 230621847 w 180"/>
                    <a:gd name="T17" fmla="*/ 0 h 126"/>
                    <a:gd name="T18" fmla="*/ 250542576 w 180"/>
                    <a:gd name="T19" fmla="*/ 35242987 h 126"/>
                    <a:gd name="T20" fmla="*/ 312032496 w 180"/>
                    <a:gd name="T21" fmla="*/ 17257553 h 126"/>
                    <a:gd name="T22" fmla="*/ 318216632 w 180"/>
                    <a:gd name="T23" fmla="*/ 35242987 h 126"/>
                    <a:gd name="T24" fmla="*/ 388809242 w 180"/>
                    <a:gd name="T25" fmla="*/ 39020696 h 126"/>
                    <a:gd name="T26" fmla="*/ 410623603 w 180"/>
                    <a:gd name="T27" fmla="*/ 62296113 h 126"/>
                    <a:gd name="T28" fmla="*/ 410623603 w 180"/>
                    <a:gd name="T29" fmla="*/ 68825538 h 126"/>
                    <a:gd name="T30" fmla="*/ 421935558 w 180"/>
                    <a:gd name="T31" fmla="*/ 68825538 h 126"/>
                    <a:gd name="T32" fmla="*/ 430466824 w 180"/>
                    <a:gd name="T33" fmla="*/ 122662106 h 126"/>
                    <a:gd name="T34" fmla="*/ 478686662 w 180"/>
                    <a:gd name="T35" fmla="*/ 152003622 h 126"/>
                    <a:gd name="T36" fmla="*/ 470599501 w 180"/>
                    <a:gd name="T37" fmla="*/ 169572376 h 126"/>
                    <a:gd name="T38" fmla="*/ 475176854 w 180"/>
                    <a:gd name="T39" fmla="*/ 196244328 h 126"/>
                    <a:gd name="T40" fmla="*/ 484218239 w 180"/>
                    <a:gd name="T41" fmla="*/ 266383765 h 126"/>
                    <a:gd name="T42" fmla="*/ 488850910 w 180"/>
                    <a:gd name="T43" fmla="*/ 262876432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0" h="126">
                      <a:moveTo>
                        <a:pt x="7" y="117"/>
                      </a:moveTo>
                      <a:cubicBezTo>
                        <a:pt x="1" y="104"/>
                        <a:pt x="8" y="106"/>
                        <a:pt x="5" y="101"/>
                      </a:cubicBezTo>
                      <a:cubicBezTo>
                        <a:pt x="0" y="92"/>
                        <a:pt x="7" y="88"/>
                        <a:pt x="12" y="80"/>
                      </a:cubicBezTo>
                      <a:cubicBezTo>
                        <a:pt x="17" y="71"/>
                        <a:pt x="8" y="58"/>
                        <a:pt x="5" y="48"/>
                      </a:cubicBezTo>
                      <a:cubicBezTo>
                        <a:pt x="11" y="46"/>
                        <a:pt x="22" y="45"/>
                        <a:pt x="24" y="37"/>
                      </a:cubicBezTo>
                      <a:cubicBezTo>
                        <a:pt x="27" y="27"/>
                        <a:pt x="26" y="33"/>
                        <a:pt x="39" y="31"/>
                      </a:cubicBezTo>
                      <a:cubicBezTo>
                        <a:pt x="50" y="29"/>
                        <a:pt x="53" y="27"/>
                        <a:pt x="57" y="17"/>
                      </a:cubicBezTo>
                      <a:cubicBezTo>
                        <a:pt x="60" y="9"/>
                        <a:pt x="68" y="6"/>
                        <a:pt x="75" y="4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5"/>
                        <a:pt x="90" y="11"/>
                        <a:pt x="92" y="17"/>
                      </a:cubicBezTo>
                      <a:cubicBezTo>
                        <a:pt x="95" y="12"/>
                        <a:pt x="109" y="5"/>
                        <a:pt x="115" y="8"/>
                      </a:cubicBezTo>
                      <a:cubicBezTo>
                        <a:pt x="119" y="11"/>
                        <a:pt x="115" y="14"/>
                        <a:pt x="117" y="17"/>
                      </a:cubicBezTo>
                      <a:cubicBezTo>
                        <a:pt x="124" y="12"/>
                        <a:pt x="136" y="14"/>
                        <a:pt x="143" y="18"/>
                      </a:cubicBezTo>
                      <a:cubicBezTo>
                        <a:pt x="148" y="21"/>
                        <a:pt x="147" y="25"/>
                        <a:pt x="151" y="29"/>
                      </a:cubicBezTo>
                      <a:cubicBezTo>
                        <a:pt x="150" y="30"/>
                        <a:pt x="151" y="31"/>
                        <a:pt x="151" y="32"/>
                      </a:cubicBezTo>
                      <a:cubicBezTo>
                        <a:pt x="152" y="32"/>
                        <a:pt x="155" y="31"/>
                        <a:pt x="155" y="32"/>
                      </a:cubicBezTo>
                      <a:cubicBezTo>
                        <a:pt x="161" y="37"/>
                        <a:pt x="163" y="51"/>
                        <a:pt x="158" y="57"/>
                      </a:cubicBezTo>
                      <a:cubicBezTo>
                        <a:pt x="163" y="63"/>
                        <a:pt x="178" y="61"/>
                        <a:pt x="176" y="71"/>
                      </a:cubicBezTo>
                      <a:cubicBezTo>
                        <a:pt x="176" y="74"/>
                        <a:pt x="173" y="76"/>
                        <a:pt x="173" y="79"/>
                      </a:cubicBezTo>
                      <a:cubicBezTo>
                        <a:pt x="172" y="84"/>
                        <a:pt x="174" y="87"/>
                        <a:pt x="175" y="91"/>
                      </a:cubicBezTo>
                      <a:cubicBezTo>
                        <a:pt x="179" y="101"/>
                        <a:pt x="176" y="126"/>
                        <a:pt x="178" y="124"/>
                      </a:cubicBezTo>
                      <a:cubicBezTo>
                        <a:pt x="180" y="122"/>
                        <a:pt x="180" y="122"/>
                        <a:pt x="180" y="122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1" name="Freeform 313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2"/>
                </a:xfrm>
                <a:custGeom>
                  <a:avLst/>
                  <a:gdLst>
                    <a:gd name="T0" fmla="*/ 563500040 w 220"/>
                    <a:gd name="T1" fmla="*/ 384632104 h 188"/>
                    <a:gd name="T2" fmla="*/ 573881915 w 220"/>
                    <a:gd name="T3" fmla="*/ 369467668 h 188"/>
                    <a:gd name="T4" fmla="*/ 586400207 w 220"/>
                    <a:gd name="T5" fmla="*/ 342930298 h 188"/>
                    <a:gd name="T6" fmla="*/ 602395160 w 220"/>
                    <a:gd name="T7" fmla="*/ 298884231 h 188"/>
                    <a:gd name="T8" fmla="*/ 617217575 w 220"/>
                    <a:gd name="T9" fmla="*/ 295805381 h 188"/>
                    <a:gd name="T10" fmla="*/ 614286656 w 220"/>
                    <a:gd name="T11" fmla="*/ 251407389 h 188"/>
                    <a:gd name="T12" fmla="*/ 614286656 w 220"/>
                    <a:gd name="T13" fmla="*/ 213244942 h 188"/>
                    <a:gd name="T14" fmla="*/ 597927294 w 220"/>
                    <a:gd name="T15" fmla="*/ 163721693 h 188"/>
                    <a:gd name="T16" fmla="*/ 582769165 w 220"/>
                    <a:gd name="T17" fmla="*/ 114408860 h 188"/>
                    <a:gd name="T18" fmla="*/ 536339539 w 220"/>
                    <a:gd name="T19" fmla="*/ 73660499 h 188"/>
                    <a:gd name="T20" fmla="*/ 482586265 w 220"/>
                    <a:gd name="T21" fmla="*/ 51904069 h 188"/>
                    <a:gd name="T22" fmla="*/ 470154215 w 220"/>
                    <a:gd name="T23" fmla="*/ 39773612 h 188"/>
                    <a:gd name="T24" fmla="*/ 445301138 w 220"/>
                    <a:gd name="T25" fmla="*/ 33681818 h 188"/>
                    <a:gd name="T26" fmla="*/ 406047360 w 220"/>
                    <a:gd name="T27" fmla="*/ 7652425 h 188"/>
                    <a:gd name="T28" fmla="*/ 315125799 w 220"/>
                    <a:gd name="T29" fmla="*/ 4400176 h 188"/>
                    <a:gd name="T30" fmla="*/ 296903266 w 220"/>
                    <a:gd name="T31" fmla="*/ 4400176 h 188"/>
                    <a:gd name="T32" fmla="*/ 252408227 w 220"/>
                    <a:gd name="T33" fmla="*/ 0 h 188"/>
                    <a:gd name="T34" fmla="*/ 198532424 w 220"/>
                    <a:gd name="T35" fmla="*/ 18460739 h 188"/>
                    <a:gd name="T36" fmla="*/ 142223093 w 220"/>
                    <a:gd name="T37" fmla="*/ 33681818 h 188"/>
                    <a:gd name="T38" fmla="*/ 168089387 w 220"/>
                    <a:gd name="T39" fmla="*/ 33681818 h 188"/>
                    <a:gd name="T40" fmla="*/ 43586405 w 220"/>
                    <a:gd name="T41" fmla="*/ 133168801 h 188"/>
                    <a:gd name="T42" fmla="*/ 22834443 w 220"/>
                    <a:gd name="T43" fmla="*/ 189953471 h 188"/>
                    <a:gd name="T44" fmla="*/ 9285335 w 220"/>
                    <a:gd name="T45" fmla="*/ 243259453 h 188"/>
                    <a:gd name="T46" fmla="*/ 14561094 w 220"/>
                    <a:gd name="T47" fmla="*/ 269256028 h 188"/>
                    <a:gd name="T48" fmla="*/ 22834443 w 220"/>
                    <a:gd name="T49" fmla="*/ 298884231 h 188"/>
                    <a:gd name="T50" fmla="*/ 35808558 w 220"/>
                    <a:gd name="T51" fmla="*/ 304453196 h 188"/>
                    <a:gd name="T52" fmla="*/ 48220606 w 220"/>
                    <a:gd name="T53" fmla="*/ 331210229 h 188"/>
                    <a:gd name="T54" fmla="*/ 62672887 w 220"/>
                    <a:gd name="T55" fmla="*/ 376461646 h 188"/>
                    <a:gd name="T56" fmla="*/ 72793548 w 220"/>
                    <a:gd name="T57" fmla="*/ 376461646 h 18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0" h="188">
                      <a:moveTo>
                        <a:pt x="201" y="188"/>
                      </a:move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cubicBezTo>
                        <a:pt x="13" y="149"/>
                        <a:pt x="13" y="149"/>
                        <a:pt x="13" y="149"/>
                      </a:cubicBez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3" y="188"/>
                        <a:pt x="24" y="185"/>
                        <a:pt x="26" y="18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2" name="Freeform 314"/>
                <p:cNvSpPr>
                  <a:spLocks/>
                </p:cNvSpPr>
                <p:nvPr/>
              </p:nvSpPr>
              <p:spPr bwMode="auto">
                <a:xfrm>
                  <a:off x="3207" y="2325"/>
                  <a:ext cx="133" cy="131"/>
                </a:xfrm>
                <a:custGeom>
                  <a:avLst/>
                  <a:gdLst>
                    <a:gd name="T0" fmla="*/ 0 w 85"/>
                    <a:gd name="T1" fmla="*/ 0 h 84"/>
                    <a:gd name="T2" fmla="*/ 41408366 w 85"/>
                    <a:gd name="T3" fmla="*/ 63523051 h 84"/>
                    <a:gd name="T4" fmla="*/ 60120223 w 85"/>
                    <a:gd name="T5" fmla="*/ 83829582 h 84"/>
                    <a:gd name="T6" fmla="*/ 221434726 w 85"/>
                    <a:gd name="T7" fmla="*/ 196067073 h 84"/>
                    <a:gd name="T8" fmla="*/ 64791914 w 85"/>
                    <a:gd name="T9" fmla="*/ 82510057 h 84"/>
                    <a:gd name="T10" fmla="*/ 46897263 w 85"/>
                    <a:gd name="T11" fmla="*/ 63523051 h 84"/>
                    <a:gd name="T12" fmla="*/ 0 w 85"/>
                    <a:gd name="T13" fmla="*/ 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84">
                      <a:moveTo>
                        <a:pt x="0" y="0"/>
                      </a:moveTo>
                      <a:cubicBezTo>
                        <a:pt x="3" y="9"/>
                        <a:pt x="9" y="18"/>
                        <a:pt x="16" y="2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4" y="50"/>
                        <a:pt x="72" y="80"/>
                        <a:pt x="85" y="84"/>
                      </a:cubicBezTo>
                      <a:cubicBezTo>
                        <a:pt x="72" y="80"/>
                        <a:pt x="36" y="50"/>
                        <a:pt x="25" y="35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1" y="18"/>
                        <a:pt x="3" y="9"/>
                        <a:pt x="0" y="0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3" name="Freeform 315"/>
                <p:cNvSpPr>
                  <a:spLocks/>
                </p:cNvSpPr>
                <p:nvPr/>
              </p:nvSpPr>
              <p:spPr bwMode="auto">
                <a:xfrm>
                  <a:off x="3498" y="2322"/>
                  <a:ext cx="132" cy="129"/>
                </a:xfrm>
                <a:custGeom>
                  <a:avLst/>
                  <a:gdLst>
                    <a:gd name="T0" fmla="*/ 198032013 w 84"/>
                    <a:gd name="T1" fmla="*/ 53479650 h 83"/>
                    <a:gd name="T2" fmla="*/ 177326891 w 84"/>
                    <a:gd name="T3" fmla="*/ 73057742 h 83"/>
                    <a:gd name="T4" fmla="*/ 0 w 84"/>
                    <a:gd name="T5" fmla="*/ 172926165 h 83"/>
                    <a:gd name="T6" fmla="*/ 183339192 w 84"/>
                    <a:gd name="T7" fmla="*/ 73057742 h 83"/>
                    <a:gd name="T8" fmla="*/ 204574766 w 84"/>
                    <a:gd name="T9" fmla="*/ 53479650 h 83"/>
                    <a:gd name="T10" fmla="*/ 251757875 w 84"/>
                    <a:gd name="T11" fmla="*/ 0 h 83"/>
                    <a:gd name="T12" fmla="*/ 198032013 w 84"/>
                    <a:gd name="T13" fmla="*/ 53479650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4" h="83">
                      <a:moveTo>
                        <a:pt x="66" y="26"/>
                      </a:move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48" y="50"/>
                        <a:pt x="12" y="80"/>
                        <a:pt x="0" y="83"/>
                      </a:cubicBezTo>
                      <a:cubicBezTo>
                        <a:pt x="13" y="80"/>
                        <a:pt x="50" y="50"/>
                        <a:pt x="61" y="35"/>
                      </a:cubicBezTo>
                      <a:cubicBezTo>
                        <a:pt x="68" y="26"/>
                        <a:pt x="68" y="26"/>
                        <a:pt x="68" y="26"/>
                      </a:cubicBezTo>
                      <a:cubicBezTo>
                        <a:pt x="75" y="18"/>
                        <a:pt x="81" y="9"/>
                        <a:pt x="84" y="0"/>
                      </a:cubicBezTo>
                      <a:cubicBezTo>
                        <a:pt x="81" y="8"/>
                        <a:pt x="73" y="18"/>
                        <a:pt x="66" y="26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4" name="Freeform 316"/>
                <p:cNvSpPr>
                  <a:spLocks/>
                </p:cNvSpPr>
                <p:nvPr/>
              </p:nvSpPr>
              <p:spPr bwMode="auto">
                <a:xfrm>
                  <a:off x="3677" y="2160"/>
                  <a:ext cx="12" cy="20"/>
                </a:xfrm>
                <a:custGeom>
                  <a:avLst/>
                  <a:gdLst>
                    <a:gd name="T0" fmla="*/ 0 w 8"/>
                    <a:gd name="T1" fmla="*/ 19693025 h 13"/>
                    <a:gd name="T2" fmla="*/ 0 w 8"/>
                    <a:gd name="T3" fmla="*/ 19693025 h 13"/>
                    <a:gd name="T4" fmla="*/ 5314958 w 8"/>
                    <a:gd name="T5" fmla="*/ 2051823 h 13"/>
                    <a:gd name="T6" fmla="*/ 4102266 w 8"/>
                    <a:gd name="T7" fmla="*/ 0 h 13"/>
                    <a:gd name="T8" fmla="*/ 0 w 8"/>
                    <a:gd name="T9" fmla="*/ 196930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0" y="13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0"/>
                        <a:pt x="7" y="4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3" y="10"/>
                        <a:pt x="0" y="13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5" name="Freeform 317"/>
                <p:cNvSpPr>
                  <a:spLocks/>
                </p:cNvSpPr>
                <p:nvPr/>
              </p:nvSpPr>
              <p:spPr bwMode="auto">
                <a:xfrm>
                  <a:off x="3721" y="1581"/>
                  <a:ext cx="6" cy="169"/>
                </a:xfrm>
                <a:custGeom>
                  <a:avLst/>
                  <a:gdLst>
                    <a:gd name="T0" fmla="*/ 2734844 w 4"/>
                    <a:gd name="T1" fmla="*/ 209818556 h 109"/>
                    <a:gd name="T2" fmla="*/ 2734844 w 4"/>
                    <a:gd name="T3" fmla="*/ 207992344 h 109"/>
                    <a:gd name="T4" fmla="*/ 2734844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4" y="109"/>
                      </a:move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2" y="71"/>
                        <a:pt x="0" y="7"/>
                        <a:pt x="4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6" name="Freeform 318"/>
                <p:cNvSpPr>
                  <a:spLocks/>
                </p:cNvSpPr>
                <p:nvPr/>
              </p:nvSpPr>
              <p:spPr bwMode="auto">
                <a:xfrm>
                  <a:off x="3624" y="1618"/>
                  <a:ext cx="1" cy="5"/>
                </a:xfrm>
                <a:custGeom>
                  <a:avLst/>
                  <a:gdLst>
                    <a:gd name="T0" fmla="*/ 1 w 1"/>
                    <a:gd name="T1" fmla="*/ 60525013 h 3"/>
                    <a:gd name="T2" fmla="*/ 0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7" name="Freeform 319"/>
                <p:cNvSpPr>
                  <a:spLocks/>
                </p:cNvSpPr>
                <p:nvPr/>
              </p:nvSpPr>
              <p:spPr bwMode="auto">
                <a:xfrm>
                  <a:off x="3588" y="1609"/>
                  <a:ext cx="37" cy="39"/>
                </a:xfrm>
                <a:custGeom>
                  <a:avLst/>
                  <a:gdLst>
                    <a:gd name="T0" fmla="*/ 20926386 w 24"/>
                    <a:gd name="T1" fmla="*/ 0 h 25"/>
                    <a:gd name="T2" fmla="*/ 0 w 24"/>
                    <a:gd name="T3" fmla="*/ 29200323 h 25"/>
                    <a:gd name="T4" fmla="*/ 20926386 w 24"/>
                    <a:gd name="T5" fmla="*/ 59025572 h 25"/>
                    <a:gd name="T6" fmla="*/ 38633777 w 24"/>
                    <a:gd name="T7" fmla="*/ 42931851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19"/>
                        <a:pt x="6" y="25"/>
                        <a:pt x="13" y="25"/>
                      </a:cubicBezTo>
                      <a:cubicBezTo>
                        <a:pt x="17" y="25"/>
                        <a:pt x="22" y="22"/>
                        <a:pt x="24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58" name="Oval 320"/>
                <p:cNvSpPr>
                  <a:spLocks noChangeArrowheads="1"/>
                </p:cNvSpPr>
                <p:nvPr/>
              </p:nvSpPr>
              <p:spPr bwMode="auto">
                <a:xfrm>
                  <a:off x="3602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59" name="Freeform 321"/>
                <p:cNvSpPr>
                  <a:spLocks/>
                </p:cNvSpPr>
                <p:nvPr/>
              </p:nvSpPr>
              <p:spPr bwMode="auto">
                <a:xfrm>
                  <a:off x="3486" y="1347"/>
                  <a:ext cx="170" cy="19"/>
                </a:xfrm>
                <a:custGeom>
                  <a:avLst/>
                  <a:gdLst>
                    <a:gd name="T0" fmla="*/ 206423972 w 109"/>
                    <a:gd name="T1" fmla="*/ 5060731 h 12"/>
                    <a:gd name="T2" fmla="*/ 114832938 w 109"/>
                    <a:gd name="T3" fmla="*/ 24404807 h 12"/>
                    <a:gd name="T4" fmla="*/ 84057309 w 109"/>
                    <a:gd name="T5" fmla="*/ 31805531 h 12"/>
                    <a:gd name="T6" fmla="*/ 0 w 109"/>
                    <a:gd name="T7" fmla="*/ 38640944 h 12"/>
                    <a:gd name="T8" fmla="*/ 84057309 w 109"/>
                    <a:gd name="T9" fmla="*/ 38640944 h 12"/>
                    <a:gd name="T10" fmla="*/ 114832938 w 109"/>
                    <a:gd name="T11" fmla="*/ 31805531 h 12"/>
                    <a:gd name="T12" fmla="*/ 206423972 w 109"/>
                    <a:gd name="T13" fmla="*/ 12686971 h 12"/>
                    <a:gd name="T14" fmla="*/ 230862110 w 109"/>
                    <a:gd name="T15" fmla="*/ 8012824 h 12"/>
                    <a:gd name="T16" fmla="*/ 254929405 w 109"/>
                    <a:gd name="T17" fmla="*/ 5060731 h 12"/>
                    <a:gd name="T18" fmla="*/ 230862110 w 109"/>
                    <a:gd name="T19" fmla="*/ 0 h 12"/>
                    <a:gd name="T20" fmla="*/ 206423972 w 109"/>
                    <a:gd name="T21" fmla="*/ 506073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88" y="1"/>
                      </a:moveTo>
                      <a:cubicBezTo>
                        <a:pt x="75" y="2"/>
                        <a:pt x="61" y="5"/>
                        <a:pt x="49" y="6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4" y="10"/>
                        <a:pt x="8" y="11"/>
                        <a:pt x="0" y="10"/>
                      </a:cubicBezTo>
                      <a:cubicBezTo>
                        <a:pt x="8" y="11"/>
                        <a:pt x="24" y="12"/>
                        <a:pt x="36" y="10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61" y="7"/>
                        <a:pt x="75" y="4"/>
                        <a:pt x="88" y="3"/>
                      </a:cubicBezTo>
                      <a:cubicBezTo>
                        <a:pt x="93" y="2"/>
                        <a:pt x="99" y="2"/>
                        <a:pt x="99" y="2"/>
                      </a:cubicBezTo>
                      <a:cubicBezTo>
                        <a:pt x="99" y="2"/>
                        <a:pt x="109" y="1"/>
                        <a:pt x="109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9" y="0"/>
                        <a:pt x="93" y="0"/>
                        <a:pt x="88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0" name="Freeform 322"/>
                <p:cNvSpPr>
                  <a:spLocks/>
                </p:cNvSpPr>
                <p:nvPr/>
              </p:nvSpPr>
              <p:spPr bwMode="auto">
                <a:xfrm>
                  <a:off x="3923" y="2564"/>
                  <a:ext cx="8" cy="134"/>
                </a:xfrm>
                <a:custGeom>
                  <a:avLst/>
                  <a:gdLst>
                    <a:gd name="T0" fmla="*/ 10955018 w 5"/>
                    <a:gd name="T1" fmla="*/ 195727030 h 86"/>
                    <a:gd name="T2" fmla="*/ 21699298 w 5"/>
                    <a:gd name="T3" fmla="*/ 81572794 h 86"/>
                    <a:gd name="T4" fmla="*/ 28044846 w 5"/>
                    <a:gd name="T5" fmla="*/ 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2" y="86"/>
                      </a:moveTo>
                      <a:cubicBezTo>
                        <a:pt x="0" y="79"/>
                        <a:pt x="5" y="44"/>
                        <a:pt x="4" y="36"/>
                      </a:cubicBezTo>
                      <a:cubicBezTo>
                        <a:pt x="4" y="30"/>
                        <a:pt x="5" y="12"/>
                        <a:pt x="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1" name="Freeform 323"/>
                <p:cNvSpPr>
                  <a:spLocks/>
                </p:cNvSpPr>
                <p:nvPr/>
              </p:nvSpPr>
              <p:spPr bwMode="auto">
                <a:xfrm>
                  <a:off x="3893" y="2572"/>
                  <a:ext cx="5" cy="120"/>
                </a:xfrm>
                <a:custGeom>
                  <a:avLst/>
                  <a:gdLst>
                    <a:gd name="T0" fmla="*/ 21789005 w 3"/>
                    <a:gd name="T1" fmla="*/ 175868699 h 77"/>
                    <a:gd name="T2" fmla="*/ 60525013 w 3"/>
                    <a:gd name="T3" fmla="*/ 60885419 h 77"/>
                    <a:gd name="T4" fmla="*/ 21789005 w 3"/>
                    <a:gd name="T5" fmla="*/ 0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1" y="77"/>
                      </a:moveTo>
                      <a:cubicBezTo>
                        <a:pt x="0" y="72"/>
                        <a:pt x="3" y="38"/>
                        <a:pt x="3" y="27"/>
                      </a:cubicBezTo>
                      <a:cubicBezTo>
                        <a:pt x="2" y="19"/>
                        <a:pt x="1" y="8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2" name="Freeform 324"/>
                <p:cNvSpPr>
                  <a:spLocks/>
                </p:cNvSpPr>
                <p:nvPr/>
              </p:nvSpPr>
              <p:spPr bwMode="auto">
                <a:xfrm>
                  <a:off x="3857" y="2560"/>
                  <a:ext cx="9" cy="115"/>
                </a:xfrm>
                <a:custGeom>
                  <a:avLst/>
                  <a:gdLst>
                    <a:gd name="T0" fmla="*/ 4102266 w 6"/>
                    <a:gd name="T1" fmla="*/ 154144432 h 74"/>
                    <a:gd name="T2" fmla="*/ 1574802 w 6"/>
                    <a:gd name="T3" fmla="*/ 45275160 h 74"/>
                    <a:gd name="T4" fmla="*/ 1049868 w 6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6" y="74"/>
                      </a:moveTo>
                      <a:cubicBezTo>
                        <a:pt x="6" y="74"/>
                        <a:pt x="4" y="34"/>
                        <a:pt x="2" y="22"/>
                      </a:cubicBezTo>
                      <a:cubicBezTo>
                        <a:pt x="0" y="13"/>
                        <a:pt x="1" y="7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3" name="Freeform 325"/>
                <p:cNvSpPr>
                  <a:spLocks/>
                </p:cNvSpPr>
                <p:nvPr/>
              </p:nvSpPr>
              <p:spPr bwMode="auto">
                <a:xfrm>
                  <a:off x="3970" y="2518"/>
                  <a:ext cx="15" cy="12"/>
                </a:xfrm>
                <a:custGeom>
                  <a:avLst/>
                  <a:gdLst>
                    <a:gd name="T0" fmla="*/ 6824168 w 10"/>
                    <a:gd name="T1" fmla="*/ 5314958 h 8"/>
                    <a:gd name="T2" fmla="*/ 0 w 10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cubicBezTo>
                        <a:pt x="7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4" name="Freeform 326"/>
                <p:cNvSpPr>
                  <a:spLocks/>
                </p:cNvSpPr>
                <p:nvPr/>
              </p:nvSpPr>
              <p:spPr bwMode="auto">
                <a:xfrm>
                  <a:off x="3779" y="1967"/>
                  <a:ext cx="59" cy="34"/>
                </a:xfrm>
                <a:custGeom>
                  <a:avLst/>
                  <a:gdLst>
                    <a:gd name="T0" fmla="*/ 0 w 38"/>
                    <a:gd name="T1" fmla="*/ 0 h 22"/>
                    <a:gd name="T2" fmla="*/ 0 w 38"/>
                    <a:gd name="T3" fmla="*/ 0 h 22"/>
                    <a:gd name="T4" fmla="*/ 33313890 w 38"/>
                    <a:gd name="T5" fmla="*/ 21271408 h 22"/>
                    <a:gd name="T6" fmla="*/ 66516185 w 38"/>
                    <a:gd name="T7" fmla="*/ 38484577 h 22"/>
                    <a:gd name="T8" fmla="*/ 77273056 w 38"/>
                    <a:gd name="T9" fmla="*/ 31031667 h 22"/>
                    <a:gd name="T10" fmla="*/ 66516185 w 38"/>
                    <a:gd name="T11" fmla="*/ 35637969 h 22"/>
                    <a:gd name="T12" fmla="*/ 36015974 w 38"/>
                    <a:gd name="T13" fmla="*/ 18840395 h 22"/>
                    <a:gd name="T14" fmla="*/ 0 w 38"/>
                    <a:gd name="T15" fmla="*/ 0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11" y="6"/>
                        <a:pt x="17" y="12"/>
                      </a:cubicBezTo>
                      <a:cubicBezTo>
                        <a:pt x="23" y="17"/>
                        <a:pt x="29" y="22"/>
                        <a:pt x="33" y="22"/>
                      </a:cubicBezTo>
                      <a:cubicBezTo>
                        <a:pt x="35" y="21"/>
                        <a:pt x="36" y="20"/>
                        <a:pt x="38" y="18"/>
                      </a:cubicBezTo>
                      <a:cubicBezTo>
                        <a:pt x="37" y="20"/>
                        <a:pt x="35" y="20"/>
                        <a:pt x="33" y="21"/>
                      </a:cubicBezTo>
                      <a:cubicBezTo>
                        <a:pt x="29" y="21"/>
                        <a:pt x="24" y="16"/>
                        <a:pt x="18" y="11"/>
                      </a:cubicBezTo>
                      <a:cubicBezTo>
                        <a:pt x="12" y="5"/>
                        <a:pt x="5" y="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5" name="Freeform 327"/>
                <p:cNvSpPr>
                  <a:spLocks/>
                </p:cNvSpPr>
                <p:nvPr/>
              </p:nvSpPr>
              <p:spPr bwMode="auto">
                <a:xfrm>
                  <a:off x="3484" y="1682"/>
                  <a:ext cx="199" cy="33"/>
                </a:xfrm>
                <a:custGeom>
                  <a:avLst/>
                  <a:gdLst>
                    <a:gd name="T0" fmla="*/ 82514639 w 127"/>
                    <a:gd name="T1" fmla="*/ 24167231 h 21"/>
                    <a:gd name="T2" fmla="*/ 0 w 127"/>
                    <a:gd name="T3" fmla="*/ 15379147 h 21"/>
                    <a:gd name="T4" fmla="*/ 82514639 w 127"/>
                    <a:gd name="T5" fmla="*/ 30066075 h 21"/>
                    <a:gd name="T6" fmla="*/ 347164734 w 127"/>
                    <a:gd name="T7" fmla="*/ 0 h 21"/>
                    <a:gd name="T8" fmla="*/ 82514639 w 127"/>
                    <a:gd name="T9" fmla="*/ 2416723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30" y="8"/>
                      </a:moveTo>
                      <a:cubicBezTo>
                        <a:pt x="19" y="6"/>
                        <a:pt x="9" y="6"/>
                        <a:pt x="0" y="5"/>
                      </a:cubicBezTo>
                      <a:cubicBezTo>
                        <a:pt x="9" y="6"/>
                        <a:pt x="19" y="8"/>
                        <a:pt x="30" y="10"/>
                      </a:cubicBezTo>
                      <a:cubicBezTo>
                        <a:pt x="64" y="15"/>
                        <a:pt x="102" y="21"/>
                        <a:pt x="127" y="0"/>
                      </a:cubicBezTo>
                      <a:cubicBezTo>
                        <a:pt x="103" y="20"/>
                        <a:pt x="64" y="13"/>
                        <a:pt x="30" y="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6" name="Freeform 328"/>
                <p:cNvSpPr>
                  <a:spLocks/>
                </p:cNvSpPr>
                <p:nvPr/>
              </p:nvSpPr>
              <p:spPr bwMode="auto">
                <a:xfrm>
                  <a:off x="3324" y="966"/>
                  <a:ext cx="60" cy="17"/>
                </a:xfrm>
                <a:custGeom>
                  <a:avLst/>
                  <a:gdLst>
                    <a:gd name="T0" fmla="*/ 134103553 w 38"/>
                    <a:gd name="T1" fmla="*/ 18840395 h 11"/>
                    <a:gd name="T2" fmla="*/ 0 w 38"/>
                    <a:gd name="T3" fmla="*/ 1705863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11">
                      <a:moveTo>
                        <a:pt x="38" y="11"/>
                      </a:moveTo>
                      <a:cubicBezTo>
                        <a:pt x="29" y="2"/>
                        <a:pt x="11" y="0"/>
                        <a:pt x="0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7" name="Freeform 329"/>
                <p:cNvSpPr>
                  <a:spLocks/>
                </p:cNvSpPr>
                <p:nvPr/>
              </p:nvSpPr>
              <p:spPr bwMode="auto">
                <a:xfrm>
                  <a:off x="3461" y="966"/>
                  <a:ext cx="58" cy="17"/>
                </a:xfrm>
                <a:custGeom>
                  <a:avLst/>
                  <a:gdLst>
                    <a:gd name="T0" fmla="*/ 0 w 37"/>
                    <a:gd name="T1" fmla="*/ 18840395 h 11"/>
                    <a:gd name="T2" fmla="*/ 102641280 w 37"/>
                    <a:gd name="T3" fmla="*/ 1705863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7" h="11">
                      <a:moveTo>
                        <a:pt x="0" y="11"/>
                      </a:moveTo>
                      <a:cubicBezTo>
                        <a:pt x="9" y="2"/>
                        <a:pt x="26" y="0"/>
                        <a:pt x="37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8" name="Freeform 330"/>
                <p:cNvSpPr>
                  <a:spLocks/>
                </p:cNvSpPr>
                <p:nvPr/>
              </p:nvSpPr>
              <p:spPr bwMode="auto">
                <a:xfrm>
                  <a:off x="3434" y="978"/>
                  <a:ext cx="13" cy="32"/>
                </a:xfrm>
                <a:custGeom>
                  <a:avLst/>
                  <a:gdLst>
                    <a:gd name="T0" fmla="*/ 71741278 w 8"/>
                    <a:gd name="T1" fmla="*/ 10955018 h 20"/>
                    <a:gd name="T2" fmla="*/ 16718951 w 8"/>
                    <a:gd name="T3" fmla="*/ 109189750 h 20"/>
                    <a:gd name="T4" fmla="*/ 54761062 w 8"/>
                    <a:gd name="T5" fmla="*/ 0 h 20"/>
                    <a:gd name="T6" fmla="*/ 71741278 w 8"/>
                    <a:gd name="T7" fmla="*/ 1095501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0">
                      <a:moveTo>
                        <a:pt x="8" y="2"/>
                      </a:moveTo>
                      <a:cubicBezTo>
                        <a:pt x="3" y="6"/>
                        <a:pt x="1" y="10"/>
                        <a:pt x="2" y="20"/>
                      </a:cubicBezTo>
                      <a:cubicBezTo>
                        <a:pt x="0" y="8"/>
                        <a:pt x="1" y="5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69" name="Freeform 331"/>
                <p:cNvSpPr>
                  <a:spLocks/>
                </p:cNvSpPr>
                <p:nvPr/>
              </p:nvSpPr>
              <p:spPr bwMode="auto">
                <a:xfrm>
                  <a:off x="3254" y="946"/>
                  <a:ext cx="340" cy="275"/>
                </a:xfrm>
                <a:custGeom>
                  <a:avLst/>
                  <a:gdLst>
                    <a:gd name="T0" fmla="*/ 46485626 w 217"/>
                    <a:gd name="T1" fmla="*/ 81936875 h 177"/>
                    <a:gd name="T2" fmla="*/ 33541515 w 217"/>
                    <a:gd name="T3" fmla="*/ 37583385 h 177"/>
                    <a:gd name="T4" fmla="*/ 27643636 w 217"/>
                    <a:gd name="T5" fmla="*/ 21708356 h 177"/>
                    <a:gd name="T6" fmla="*/ 24001291 w 217"/>
                    <a:gd name="T7" fmla="*/ 11972133 h 177"/>
                    <a:gd name="T8" fmla="*/ 24001291 w 217"/>
                    <a:gd name="T9" fmla="*/ 10688601 h 177"/>
                    <a:gd name="T10" fmla="*/ 15318471 w 217"/>
                    <a:gd name="T11" fmla="*/ 4427943 h 177"/>
                    <a:gd name="T12" fmla="*/ 0 w 217"/>
                    <a:gd name="T13" fmla="*/ 21708356 h 177"/>
                    <a:gd name="T14" fmla="*/ 9776789 w 217"/>
                    <a:gd name="T15" fmla="*/ 62281428 h 177"/>
                    <a:gd name="T16" fmla="*/ 22386744 w 217"/>
                    <a:gd name="T17" fmla="*/ 105103268 h 177"/>
                    <a:gd name="T18" fmla="*/ 33541515 w 217"/>
                    <a:gd name="T19" fmla="*/ 134324238 h 177"/>
                    <a:gd name="T20" fmla="*/ 46485626 w 217"/>
                    <a:gd name="T21" fmla="*/ 156095394 h 177"/>
                    <a:gd name="T22" fmla="*/ 72834621 w 217"/>
                    <a:gd name="T23" fmla="*/ 171001345 h 177"/>
                    <a:gd name="T24" fmla="*/ 92319224 w 217"/>
                    <a:gd name="T25" fmla="*/ 247144977 h 177"/>
                    <a:gd name="T26" fmla="*/ 187586295 w 217"/>
                    <a:gd name="T27" fmla="*/ 330892807 h 177"/>
                    <a:gd name="T28" fmla="*/ 293914011 w 217"/>
                    <a:gd name="T29" fmla="*/ 364864511 h 177"/>
                    <a:gd name="T30" fmla="*/ 398413488 w 217"/>
                    <a:gd name="T31" fmla="*/ 330892807 h 177"/>
                    <a:gd name="T32" fmla="*/ 494142098 w 217"/>
                    <a:gd name="T33" fmla="*/ 247144977 h 177"/>
                    <a:gd name="T34" fmla="*/ 518949630 w 217"/>
                    <a:gd name="T35" fmla="*/ 171001345 h 177"/>
                    <a:gd name="T36" fmla="*/ 542910747 w 217"/>
                    <a:gd name="T37" fmla="*/ 156095394 h 177"/>
                    <a:gd name="T38" fmla="*/ 558817701 w 217"/>
                    <a:gd name="T39" fmla="*/ 134324238 h 177"/>
                    <a:gd name="T40" fmla="*/ 567626708 w 217"/>
                    <a:gd name="T41" fmla="*/ 105103268 h 177"/>
                    <a:gd name="T42" fmla="*/ 577752685 w 217"/>
                    <a:gd name="T43" fmla="*/ 62281428 h 177"/>
                    <a:gd name="T44" fmla="*/ 591607469 w 217"/>
                    <a:gd name="T45" fmla="*/ 21708356 h 177"/>
                    <a:gd name="T46" fmla="*/ 583293932 w 217"/>
                    <a:gd name="T47" fmla="*/ 6879572 h 177"/>
                    <a:gd name="T48" fmla="*/ 577752685 w 217"/>
                    <a:gd name="T49" fmla="*/ 4427943 h 177"/>
                    <a:gd name="T50" fmla="*/ 571665096 w 217"/>
                    <a:gd name="T51" fmla="*/ 4427943 h 177"/>
                    <a:gd name="T52" fmla="*/ 556376628 w 217"/>
                    <a:gd name="T53" fmla="*/ 48766398 h 177"/>
                    <a:gd name="T54" fmla="*/ 550134429 w 217"/>
                    <a:gd name="T55" fmla="*/ 62281428 h 177"/>
                    <a:gd name="T56" fmla="*/ 534166041 w 217"/>
                    <a:gd name="T57" fmla="*/ 89402331 h 1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7" h="177">
                      <a:moveTo>
                        <a:pt x="17" y="40"/>
                      </a:moveTo>
                      <a:cubicBezTo>
                        <a:pt x="15" y="32"/>
                        <a:pt x="12" y="18"/>
                        <a:pt x="12" y="18"/>
                      </a:cubicBezTo>
                      <a:cubicBezTo>
                        <a:pt x="12" y="18"/>
                        <a:pt x="11" y="14"/>
                        <a:pt x="10" y="10"/>
                      </a:cubicBezTo>
                      <a:cubicBezTo>
                        <a:pt x="10" y="8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4"/>
                        <a:pt x="6" y="2"/>
                        <a:pt x="6" y="2"/>
                      </a:cubicBezTo>
                      <a:cubicBezTo>
                        <a:pt x="3" y="0"/>
                        <a:pt x="0" y="4"/>
                        <a:pt x="0" y="10"/>
                      </a:cubicBezTo>
                      <a:cubicBezTo>
                        <a:pt x="0" y="16"/>
                        <a:pt x="4" y="26"/>
                        <a:pt x="4" y="30"/>
                      </a:cubicBezTo>
                      <a:cubicBezTo>
                        <a:pt x="4" y="34"/>
                        <a:pt x="6" y="45"/>
                        <a:pt x="8" y="51"/>
                      </a:cubicBezTo>
                      <a:cubicBezTo>
                        <a:pt x="10" y="58"/>
                        <a:pt x="9" y="61"/>
                        <a:pt x="12" y="65"/>
                      </a:cubicBezTo>
                      <a:cubicBezTo>
                        <a:pt x="14" y="69"/>
                        <a:pt x="15" y="72"/>
                        <a:pt x="17" y="75"/>
                      </a:cubicBezTo>
                      <a:cubicBezTo>
                        <a:pt x="20" y="78"/>
                        <a:pt x="25" y="82"/>
                        <a:pt x="27" y="83"/>
                      </a:cubicBezTo>
                      <a:cubicBezTo>
                        <a:pt x="27" y="92"/>
                        <a:pt x="30" y="112"/>
                        <a:pt x="34" y="120"/>
                      </a:cubicBezTo>
                      <a:cubicBezTo>
                        <a:pt x="39" y="129"/>
                        <a:pt x="57" y="152"/>
                        <a:pt x="69" y="160"/>
                      </a:cubicBezTo>
                      <a:cubicBezTo>
                        <a:pt x="80" y="168"/>
                        <a:pt x="87" y="177"/>
                        <a:pt x="108" y="177"/>
                      </a:cubicBezTo>
                      <a:cubicBezTo>
                        <a:pt x="128" y="177"/>
                        <a:pt x="135" y="168"/>
                        <a:pt x="146" y="160"/>
                      </a:cubicBezTo>
                      <a:cubicBezTo>
                        <a:pt x="158" y="152"/>
                        <a:pt x="177" y="130"/>
                        <a:pt x="181" y="120"/>
                      </a:cubicBezTo>
                      <a:cubicBezTo>
                        <a:pt x="185" y="111"/>
                        <a:pt x="189" y="92"/>
                        <a:pt x="190" y="83"/>
                      </a:cubicBezTo>
                      <a:cubicBezTo>
                        <a:pt x="192" y="82"/>
                        <a:pt x="197" y="78"/>
                        <a:pt x="199" y="75"/>
                      </a:cubicBezTo>
                      <a:cubicBezTo>
                        <a:pt x="202" y="72"/>
                        <a:pt x="203" y="69"/>
                        <a:pt x="205" y="65"/>
                      </a:cubicBezTo>
                      <a:cubicBezTo>
                        <a:pt x="207" y="61"/>
                        <a:pt x="206" y="58"/>
                        <a:pt x="208" y="51"/>
                      </a:cubicBezTo>
                      <a:cubicBezTo>
                        <a:pt x="211" y="45"/>
                        <a:pt x="212" y="34"/>
                        <a:pt x="212" y="30"/>
                      </a:cubicBezTo>
                      <a:cubicBezTo>
                        <a:pt x="212" y="26"/>
                        <a:pt x="217" y="16"/>
                        <a:pt x="217" y="10"/>
                      </a:cubicBezTo>
                      <a:cubicBezTo>
                        <a:pt x="217" y="7"/>
                        <a:pt x="216" y="4"/>
                        <a:pt x="214" y="3"/>
                      </a:cubicBezTo>
                      <a:cubicBezTo>
                        <a:pt x="214" y="2"/>
                        <a:pt x="213" y="2"/>
                        <a:pt x="212" y="2"/>
                      </a:cubicBezTo>
                      <a:cubicBezTo>
                        <a:pt x="212" y="2"/>
                        <a:pt x="211" y="2"/>
                        <a:pt x="210" y="2"/>
                      </a:cubicBezTo>
                      <a:cubicBezTo>
                        <a:pt x="204" y="24"/>
                        <a:pt x="204" y="24"/>
                        <a:pt x="204" y="24"/>
                      </a:cubicBezTo>
                      <a:cubicBezTo>
                        <a:pt x="202" y="30"/>
                        <a:pt x="202" y="30"/>
                        <a:pt x="202" y="30"/>
                      </a:cubicBezTo>
                      <a:cubicBezTo>
                        <a:pt x="201" y="36"/>
                        <a:pt x="196" y="43"/>
                        <a:pt x="196" y="4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0" name="Freeform 332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633162731 w 820"/>
                    <a:gd name="T1" fmla="*/ 252400720 h 1876"/>
                    <a:gd name="T2" fmla="*/ 329208261 w 820"/>
                    <a:gd name="T3" fmla="*/ 688576377 h 1876"/>
                    <a:gd name="T4" fmla="*/ 217670543 w 820"/>
                    <a:gd name="T5" fmla="*/ 1525696649 h 1876"/>
                    <a:gd name="T6" fmla="*/ 189265389 w 820"/>
                    <a:gd name="T7" fmla="*/ 1774077399 h 1876"/>
                    <a:gd name="T8" fmla="*/ 18649117 w 820"/>
                    <a:gd name="T9" fmla="*/ 2027859300 h 1876"/>
                    <a:gd name="T10" fmla="*/ 136486107 w 820"/>
                    <a:gd name="T11" fmla="*/ 1966243340 h 1876"/>
                    <a:gd name="T12" fmla="*/ 189265389 w 820"/>
                    <a:gd name="T13" fmla="*/ 2147483646 h 1876"/>
                    <a:gd name="T14" fmla="*/ 292362046 w 820"/>
                    <a:gd name="T15" fmla="*/ 2147483646 h 1876"/>
                    <a:gd name="T16" fmla="*/ 355103629 w 820"/>
                    <a:gd name="T17" fmla="*/ 2147483646 h 1876"/>
                    <a:gd name="T18" fmla="*/ 421828582 w 820"/>
                    <a:gd name="T19" fmla="*/ 1966243340 h 1876"/>
                    <a:gd name="T20" fmla="*/ 398211481 w 820"/>
                    <a:gd name="T21" fmla="*/ 1678016881 h 1876"/>
                    <a:gd name="T22" fmla="*/ 566408988 w 820"/>
                    <a:gd name="T23" fmla="*/ 957820557 h 1876"/>
                    <a:gd name="T24" fmla="*/ 576274229 w 820"/>
                    <a:gd name="T25" fmla="*/ 868091988 h 1876"/>
                    <a:gd name="T26" fmla="*/ 643140804 w 820"/>
                    <a:gd name="T27" fmla="*/ 1445216824 h 1876"/>
                    <a:gd name="T28" fmla="*/ 651518792 w 820"/>
                    <a:gd name="T29" fmla="*/ 2147483646 h 1876"/>
                    <a:gd name="T30" fmla="*/ 697331390 w 820"/>
                    <a:gd name="T31" fmla="*/ 2147483646 h 1876"/>
                    <a:gd name="T32" fmla="*/ 831545788 w 820"/>
                    <a:gd name="T33" fmla="*/ 2147483646 h 1876"/>
                    <a:gd name="T34" fmla="*/ 675537963 w 820"/>
                    <a:gd name="T35" fmla="*/ 2147483646 h 1876"/>
                    <a:gd name="T36" fmla="*/ 674012029 w 820"/>
                    <a:gd name="T37" fmla="*/ 2147483646 h 1876"/>
                    <a:gd name="T38" fmla="*/ 714083342 w 820"/>
                    <a:gd name="T39" fmla="*/ 2147483646 h 1876"/>
                    <a:gd name="T40" fmla="*/ 859353010 w 820"/>
                    <a:gd name="T41" fmla="*/ 2147483646 h 1876"/>
                    <a:gd name="T42" fmla="*/ 1020183084 w 820"/>
                    <a:gd name="T43" fmla="*/ 2147483646 h 1876"/>
                    <a:gd name="T44" fmla="*/ 1030601293 w 820"/>
                    <a:gd name="T45" fmla="*/ 2147483646 h 1876"/>
                    <a:gd name="T46" fmla="*/ 1043869771 w 820"/>
                    <a:gd name="T47" fmla="*/ 2147483646 h 1876"/>
                    <a:gd name="T48" fmla="*/ 1063396284 w 820"/>
                    <a:gd name="T49" fmla="*/ 2147483646 h 1876"/>
                    <a:gd name="T50" fmla="*/ 1124551338 w 820"/>
                    <a:gd name="T51" fmla="*/ 2147483646 h 1876"/>
                    <a:gd name="T52" fmla="*/ 1146092852 w 820"/>
                    <a:gd name="T53" fmla="*/ 2147483646 h 1876"/>
                    <a:gd name="T54" fmla="*/ 1160735864 w 820"/>
                    <a:gd name="T55" fmla="*/ 2147483646 h 1876"/>
                    <a:gd name="T56" fmla="*/ 1167162245 w 820"/>
                    <a:gd name="T57" fmla="*/ 2147483646 h 1876"/>
                    <a:gd name="T58" fmla="*/ 1327142281 w 820"/>
                    <a:gd name="T59" fmla="*/ 2147483646 h 1876"/>
                    <a:gd name="T60" fmla="*/ 1474696638 w 820"/>
                    <a:gd name="T61" fmla="*/ 2147483646 h 1876"/>
                    <a:gd name="T62" fmla="*/ 1517266760 w 820"/>
                    <a:gd name="T63" fmla="*/ 2147483646 h 1876"/>
                    <a:gd name="T64" fmla="*/ 1515035773 w 820"/>
                    <a:gd name="T65" fmla="*/ 2147483646 h 1876"/>
                    <a:gd name="T66" fmla="*/ 1356272643 w 820"/>
                    <a:gd name="T67" fmla="*/ 2147483646 h 1876"/>
                    <a:gd name="T68" fmla="*/ 1492718368 w 820"/>
                    <a:gd name="T69" fmla="*/ 2147483646 h 1876"/>
                    <a:gd name="T70" fmla="*/ 1538526606 w 820"/>
                    <a:gd name="T71" fmla="*/ 2147483646 h 1876"/>
                    <a:gd name="T72" fmla="*/ 1613770805 w 820"/>
                    <a:gd name="T73" fmla="*/ 1710398632 h 1876"/>
                    <a:gd name="T74" fmla="*/ 1600351190 w 820"/>
                    <a:gd name="T75" fmla="*/ 989329443 h 1876"/>
                    <a:gd name="T76" fmla="*/ 1615636983 w 820"/>
                    <a:gd name="T77" fmla="*/ 913447372 h 1876"/>
                    <a:gd name="T78" fmla="*/ 1665122962 w 820"/>
                    <a:gd name="T79" fmla="*/ 1372098773 h 1876"/>
                    <a:gd name="T80" fmla="*/ 1794613685 w 820"/>
                    <a:gd name="T81" fmla="*/ 1800164149 h 1876"/>
                    <a:gd name="T82" fmla="*/ 1806509364 w 820"/>
                    <a:gd name="T83" fmla="*/ 2111266907 h 1876"/>
                    <a:gd name="T84" fmla="*/ 1883860687 w 820"/>
                    <a:gd name="T85" fmla="*/ 2147483646 h 1876"/>
                    <a:gd name="T86" fmla="*/ 1954016080 w 820"/>
                    <a:gd name="T87" fmla="*/ 2147483646 h 1876"/>
                    <a:gd name="T88" fmla="*/ 2030259876 w 820"/>
                    <a:gd name="T89" fmla="*/ 2037264223 h 1876"/>
                    <a:gd name="T90" fmla="*/ 2147483646 w 820"/>
                    <a:gd name="T91" fmla="*/ 2068013392 h 1876"/>
                    <a:gd name="T92" fmla="*/ 2107045652 w 820"/>
                    <a:gd name="T93" fmla="*/ 1887982216 h 1876"/>
                    <a:gd name="T94" fmla="*/ 1983284105 w 820"/>
                    <a:gd name="T95" fmla="*/ 1639365343 h 1876"/>
                    <a:gd name="T96" fmla="*/ 1911400359 w 820"/>
                    <a:gd name="T97" fmla="*/ 1008228394 h 1876"/>
                    <a:gd name="T98" fmla="*/ 1680695090 w 820"/>
                    <a:gd name="T99" fmla="*/ 284218331 h 1876"/>
                    <a:gd name="T100" fmla="*/ 1290186716 w 820"/>
                    <a:gd name="T101" fmla="*/ 0 h 18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20" h="1876">
                      <a:moveTo>
                        <a:pt x="337" y="1"/>
                      </a:move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1" name="Oval 333"/>
                <p:cNvSpPr>
                  <a:spLocks noChangeArrowheads="1"/>
                </p:cNvSpPr>
                <p:nvPr/>
              </p:nvSpPr>
              <p:spPr bwMode="auto">
                <a:xfrm>
                  <a:off x="3486" y="983"/>
                  <a:ext cx="6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72" name="Oval 334"/>
                <p:cNvSpPr>
                  <a:spLocks noChangeArrowheads="1"/>
                </p:cNvSpPr>
                <p:nvPr/>
              </p:nvSpPr>
              <p:spPr bwMode="auto">
                <a:xfrm>
                  <a:off x="3346" y="983"/>
                  <a:ext cx="7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73" name="Freeform 335"/>
                <p:cNvSpPr>
                  <a:spLocks/>
                </p:cNvSpPr>
                <p:nvPr/>
              </p:nvSpPr>
              <p:spPr bwMode="auto">
                <a:xfrm>
                  <a:off x="3406" y="2182"/>
                  <a:ext cx="44" cy="32"/>
                </a:xfrm>
                <a:custGeom>
                  <a:avLst/>
                  <a:gdLst>
                    <a:gd name="T0" fmla="*/ 0 w 28"/>
                    <a:gd name="T1" fmla="*/ 15142220 h 21"/>
                    <a:gd name="T2" fmla="*/ 66422609 w 28"/>
                    <a:gd name="T3" fmla="*/ 23073859 h 21"/>
                    <a:gd name="T4" fmla="*/ 0 w 28"/>
                    <a:gd name="T5" fmla="*/ 14155627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21">
                      <a:moveTo>
                        <a:pt x="0" y="14"/>
                      </a:moveTo>
                      <a:cubicBezTo>
                        <a:pt x="6" y="8"/>
                        <a:pt x="18" y="11"/>
                        <a:pt x="22" y="21"/>
                      </a:cubicBezTo>
                      <a:cubicBezTo>
                        <a:pt x="28" y="13"/>
                        <a:pt x="4" y="0"/>
                        <a:pt x="0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4" name="Freeform 336"/>
                <p:cNvSpPr>
                  <a:spLocks/>
                </p:cNvSpPr>
                <p:nvPr/>
              </p:nvSpPr>
              <p:spPr bwMode="auto">
                <a:xfrm>
                  <a:off x="3707" y="1561"/>
                  <a:ext cx="32" cy="38"/>
                </a:xfrm>
                <a:custGeom>
                  <a:avLst/>
                  <a:gdLst>
                    <a:gd name="T0" fmla="*/ 0 w 21"/>
                    <a:gd name="T1" fmla="*/ 25171422 h 25"/>
                    <a:gd name="T2" fmla="*/ 0 w 21"/>
                    <a:gd name="T3" fmla="*/ 25171422 h 25"/>
                    <a:gd name="T4" fmla="*/ 23073859 w 21"/>
                    <a:gd name="T5" fmla="*/ 1431487 h 25"/>
                    <a:gd name="T6" fmla="*/ 21570479 w 21"/>
                    <a:gd name="T7" fmla="*/ 0 h 25"/>
                    <a:gd name="T8" fmla="*/ 0 w 21"/>
                    <a:gd name="T9" fmla="*/ 25171422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25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8" y="20"/>
                        <a:pt x="16" y="12"/>
                        <a:pt x="21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4" y="11"/>
                        <a:pt x="8" y="20"/>
                        <a:pt x="0" y="25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5" name="Freeform 337"/>
                <p:cNvSpPr>
                  <a:spLocks/>
                </p:cNvSpPr>
                <p:nvPr/>
              </p:nvSpPr>
              <p:spPr bwMode="auto">
                <a:xfrm>
                  <a:off x="3107" y="1561"/>
                  <a:ext cx="33" cy="38"/>
                </a:xfrm>
                <a:custGeom>
                  <a:avLst/>
                  <a:gdLst>
                    <a:gd name="T0" fmla="*/ 0 w 21"/>
                    <a:gd name="T1" fmla="*/ 1431487 h 25"/>
                    <a:gd name="T2" fmla="*/ 63605317 w 21"/>
                    <a:gd name="T3" fmla="*/ 25171422 h 25"/>
                    <a:gd name="T4" fmla="*/ 3963221 w 21"/>
                    <a:gd name="T5" fmla="*/ 0 h 25"/>
                    <a:gd name="T6" fmla="*/ 0 w 21"/>
                    <a:gd name="T7" fmla="*/ 1431487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0" y="1"/>
                      </a:moveTo>
                      <a:cubicBezTo>
                        <a:pt x="5" y="12"/>
                        <a:pt x="13" y="20"/>
                        <a:pt x="21" y="25"/>
                      </a:cubicBezTo>
                      <a:cubicBezTo>
                        <a:pt x="13" y="20"/>
                        <a:pt x="7" y="1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6" name="Freeform 338"/>
                <p:cNvSpPr>
                  <a:spLocks/>
                </p:cNvSpPr>
                <p:nvPr/>
              </p:nvSpPr>
              <p:spPr bwMode="auto">
                <a:xfrm>
                  <a:off x="3371" y="1117"/>
                  <a:ext cx="52" cy="3"/>
                </a:xfrm>
                <a:custGeom>
                  <a:avLst/>
                  <a:gdLst>
                    <a:gd name="T0" fmla="*/ 108253781 w 33"/>
                    <a:gd name="T1" fmla="*/ 1574802 h 2"/>
                    <a:gd name="T2" fmla="*/ 101881098 w 33"/>
                    <a:gd name="T3" fmla="*/ 1574802 h 2"/>
                    <a:gd name="T4" fmla="*/ 66002254 w 33"/>
                    <a:gd name="T5" fmla="*/ 1574802 h 2"/>
                    <a:gd name="T6" fmla="*/ 51134282 w 33"/>
                    <a:gd name="T7" fmla="*/ 1574802 h 2"/>
                    <a:gd name="T8" fmla="*/ 0 w 33"/>
                    <a:gd name="T9" fmla="*/ 1574802 h 2"/>
                    <a:gd name="T10" fmla="*/ 51134282 w 33"/>
                    <a:gd name="T11" fmla="*/ 1049868 h 2"/>
                    <a:gd name="T12" fmla="*/ 66002254 w 33"/>
                    <a:gd name="T13" fmla="*/ 1049868 h 2"/>
                    <a:gd name="T14" fmla="*/ 101881098 w 33"/>
                    <a:gd name="T15" fmla="*/ 1049868 h 2"/>
                    <a:gd name="T16" fmla="*/ 108253781 w 33"/>
                    <a:gd name="T17" fmla="*/ 1049868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33" y="2"/>
                      </a:move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8" y="2"/>
                        <a:pt x="24" y="1"/>
                        <a:pt x="20" y="2"/>
                      </a:cubicBezTo>
                      <a:cubicBezTo>
                        <a:pt x="19" y="2"/>
                        <a:pt x="18" y="2"/>
                        <a:pt x="16" y="2"/>
                      </a:cubicBezTo>
                      <a:cubicBezTo>
                        <a:pt x="11" y="2"/>
                        <a:pt x="3" y="2"/>
                        <a:pt x="0" y="2"/>
                      </a:cubicBezTo>
                      <a:cubicBezTo>
                        <a:pt x="2" y="2"/>
                        <a:pt x="11" y="1"/>
                        <a:pt x="16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4" y="0"/>
                        <a:pt x="29" y="0"/>
                        <a:pt x="31" y="1"/>
                      </a:cubicBezTo>
                      <a:cubicBezTo>
                        <a:pt x="33" y="1"/>
                        <a:pt x="33" y="1"/>
                        <a:pt x="33" y="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7" name="Freeform 339"/>
                <p:cNvSpPr>
                  <a:spLocks/>
                </p:cNvSpPr>
                <p:nvPr/>
              </p:nvSpPr>
              <p:spPr bwMode="auto">
                <a:xfrm>
                  <a:off x="3423" y="1117"/>
                  <a:ext cx="52" cy="3"/>
                </a:xfrm>
                <a:custGeom>
                  <a:avLst/>
                  <a:gdLst>
                    <a:gd name="T0" fmla="*/ 0 w 33"/>
                    <a:gd name="T1" fmla="*/ 1049868 h 2"/>
                    <a:gd name="T2" fmla="*/ 6793784 w 33"/>
                    <a:gd name="T3" fmla="*/ 1049868 h 2"/>
                    <a:gd name="T4" fmla="*/ 46435901 w 33"/>
                    <a:gd name="T5" fmla="*/ 1049868 h 2"/>
                    <a:gd name="T6" fmla="*/ 58216688 w 33"/>
                    <a:gd name="T7" fmla="*/ 1049868 h 2"/>
                    <a:gd name="T8" fmla="*/ 108253781 w 33"/>
                    <a:gd name="T9" fmla="*/ 1574802 h 2"/>
                    <a:gd name="T10" fmla="*/ 57126311 w 33"/>
                    <a:gd name="T11" fmla="*/ 1574802 h 2"/>
                    <a:gd name="T12" fmla="*/ 41886046 w 33"/>
                    <a:gd name="T13" fmla="*/ 1574802 h 2"/>
                    <a:gd name="T14" fmla="*/ 10705357 w 33"/>
                    <a:gd name="T15" fmla="*/ 1574802 h 2"/>
                    <a:gd name="T16" fmla="*/ 0 w 33"/>
                    <a:gd name="T17" fmla="*/ 157480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5" y="0"/>
                        <a:pt x="10" y="0"/>
                        <a:pt x="14" y="1"/>
                      </a:cubicBezTo>
                      <a:cubicBezTo>
                        <a:pt x="15" y="1"/>
                        <a:pt x="16" y="1"/>
                        <a:pt x="18" y="1"/>
                      </a:cubicBezTo>
                      <a:cubicBezTo>
                        <a:pt x="23" y="1"/>
                        <a:pt x="31" y="2"/>
                        <a:pt x="33" y="2"/>
                      </a:cubicBezTo>
                      <a:cubicBezTo>
                        <a:pt x="31" y="2"/>
                        <a:pt x="23" y="2"/>
                        <a:pt x="17" y="2"/>
                      </a:cubicBezTo>
                      <a:cubicBezTo>
                        <a:pt x="16" y="2"/>
                        <a:pt x="14" y="2"/>
                        <a:pt x="13" y="2"/>
                      </a:cubicBezTo>
                      <a:cubicBezTo>
                        <a:pt x="10" y="1"/>
                        <a:pt x="5" y="2"/>
                        <a:pt x="3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8" name="Freeform 340"/>
                <p:cNvSpPr>
                  <a:spLocks/>
                </p:cNvSpPr>
                <p:nvPr/>
              </p:nvSpPr>
              <p:spPr bwMode="auto">
                <a:xfrm>
                  <a:off x="3345" y="2471"/>
                  <a:ext cx="152" cy="123"/>
                </a:xfrm>
                <a:custGeom>
                  <a:avLst/>
                  <a:gdLst>
                    <a:gd name="T0" fmla="*/ 35168983 w 97"/>
                    <a:gd name="T1" fmla="*/ 0 h 79"/>
                    <a:gd name="T2" fmla="*/ 37710954 w 97"/>
                    <a:gd name="T3" fmla="*/ 44071582 h 79"/>
                    <a:gd name="T4" fmla="*/ 129466288 w 97"/>
                    <a:gd name="T5" fmla="*/ 175613153 h 79"/>
                    <a:gd name="T6" fmla="*/ 221793854 w 97"/>
                    <a:gd name="T7" fmla="*/ 42886180 h 79"/>
                    <a:gd name="T8" fmla="*/ 224329283 w 97"/>
                    <a:gd name="T9" fmla="*/ 1769136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79">
                      <a:moveTo>
                        <a:pt x="13" y="0"/>
                      </a:moveTo>
                      <a:cubicBezTo>
                        <a:pt x="15" y="7"/>
                        <a:pt x="16" y="15"/>
                        <a:pt x="14" y="20"/>
                      </a:cubicBezTo>
                      <a:cubicBezTo>
                        <a:pt x="11" y="28"/>
                        <a:pt x="0" y="79"/>
                        <a:pt x="47" y="79"/>
                      </a:cubicBezTo>
                      <a:cubicBezTo>
                        <a:pt x="97" y="79"/>
                        <a:pt x="83" y="35"/>
                        <a:pt x="81" y="19"/>
                      </a:cubicBezTo>
                      <a:cubicBezTo>
                        <a:pt x="81" y="15"/>
                        <a:pt x="81" y="12"/>
                        <a:pt x="82" y="8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79" name="Freeform 341"/>
                <p:cNvSpPr>
                  <a:spLocks/>
                </p:cNvSpPr>
                <p:nvPr/>
              </p:nvSpPr>
              <p:spPr bwMode="auto">
                <a:xfrm>
                  <a:off x="3371" y="2518"/>
                  <a:ext cx="30" cy="65"/>
                </a:xfrm>
                <a:custGeom>
                  <a:avLst/>
                  <a:gdLst>
                    <a:gd name="T0" fmla="*/ 60660711 w 19"/>
                    <a:gd name="T1" fmla="*/ 17822568 h 42"/>
                    <a:gd name="T2" fmla="*/ 46221532 w 19"/>
                    <a:gd name="T3" fmla="*/ 42898669 h 42"/>
                    <a:gd name="T4" fmla="*/ 53790425 w 19"/>
                    <a:gd name="T5" fmla="*/ 62330874 h 42"/>
                    <a:gd name="T6" fmla="*/ 66230686 w 19"/>
                    <a:gd name="T7" fmla="*/ 76228242 h 42"/>
                    <a:gd name="T8" fmla="*/ 31007738 w 19"/>
                    <a:gd name="T9" fmla="*/ 66063638 h 42"/>
                    <a:gd name="T10" fmla="*/ 4709839 w 19"/>
                    <a:gd name="T11" fmla="*/ 40275334 h 42"/>
                    <a:gd name="T12" fmla="*/ 35238046 w 19"/>
                    <a:gd name="T13" fmla="*/ 29430322 h 42"/>
                    <a:gd name="T14" fmla="*/ 53790425 w 19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42">
                      <a:moveTo>
                        <a:pt x="17" y="10"/>
                      </a:moveTo>
                      <a:cubicBezTo>
                        <a:pt x="19" y="15"/>
                        <a:pt x="14" y="18"/>
                        <a:pt x="13" y="24"/>
                      </a:cubicBezTo>
                      <a:cubicBezTo>
                        <a:pt x="13" y="27"/>
                        <a:pt x="13" y="31"/>
                        <a:pt x="15" y="34"/>
                      </a:cubicBezTo>
                      <a:cubicBezTo>
                        <a:pt x="16" y="36"/>
                        <a:pt x="19" y="39"/>
                        <a:pt x="19" y="42"/>
                      </a:cubicBezTo>
                      <a:cubicBezTo>
                        <a:pt x="15" y="41"/>
                        <a:pt x="12" y="39"/>
                        <a:pt x="9" y="36"/>
                      </a:cubicBezTo>
                      <a:cubicBezTo>
                        <a:pt x="7" y="33"/>
                        <a:pt x="0" y="26"/>
                        <a:pt x="1" y="22"/>
                      </a:cubicBezTo>
                      <a:cubicBezTo>
                        <a:pt x="2" y="19"/>
                        <a:pt x="8" y="19"/>
                        <a:pt x="10" y="16"/>
                      </a:cubicBezTo>
                      <a:cubicBezTo>
                        <a:pt x="14" y="12"/>
                        <a:pt x="17" y="5"/>
                        <a:pt x="15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0" name="Freeform 342"/>
                <p:cNvSpPr>
                  <a:spLocks/>
                </p:cNvSpPr>
                <p:nvPr/>
              </p:nvSpPr>
              <p:spPr bwMode="auto">
                <a:xfrm>
                  <a:off x="3442" y="2493"/>
                  <a:ext cx="27" cy="89"/>
                </a:xfrm>
                <a:custGeom>
                  <a:avLst/>
                  <a:gdLst>
                    <a:gd name="T0" fmla="*/ 59538094 w 17"/>
                    <a:gd name="T1" fmla="*/ 8954704 h 57"/>
                    <a:gd name="T2" fmla="*/ 59538094 w 17"/>
                    <a:gd name="T3" fmla="*/ 96517738 h 57"/>
                    <a:gd name="T4" fmla="*/ 0 w 17"/>
                    <a:gd name="T5" fmla="*/ 138681867 h 57"/>
                    <a:gd name="T6" fmla="*/ 28791358 w 17"/>
                    <a:gd name="T7" fmla="*/ 113884689 h 57"/>
                    <a:gd name="T8" fmla="*/ 8780111 w 17"/>
                    <a:gd name="T9" fmla="*/ 83104966 h 57"/>
                    <a:gd name="T10" fmla="*/ 28791358 w 17"/>
                    <a:gd name="T11" fmla="*/ 51728820 h 57"/>
                    <a:gd name="T12" fmla="*/ 51026620 w 17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57">
                      <a:moveTo>
                        <a:pt x="14" y="4"/>
                      </a:moveTo>
                      <a:cubicBezTo>
                        <a:pt x="16" y="16"/>
                        <a:pt x="17" y="29"/>
                        <a:pt x="14" y="40"/>
                      </a:cubicBezTo>
                      <a:cubicBezTo>
                        <a:pt x="12" y="50"/>
                        <a:pt x="9" y="53"/>
                        <a:pt x="0" y="57"/>
                      </a:cubicBezTo>
                      <a:cubicBezTo>
                        <a:pt x="3" y="54"/>
                        <a:pt x="7" y="51"/>
                        <a:pt x="7" y="47"/>
                      </a:cubicBezTo>
                      <a:cubicBezTo>
                        <a:pt x="8" y="42"/>
                        <a:pt x="3" y="39"/>
                        <a:pt x="2" y="34"/>
                      </a:cubicBezTo>
                      <a:cubicBezTo>
                        <a:pt x="1" y="29"/>
                        <a:pt x="5" y="25"/>
                        <a:pt x="7" y="21"/>
                      </a:cubicBezTo>
                      <a:cubicBezTo>
                        <a:pt x="10" y="14"/>
                        <a:pt x="11" y="7"/>
                        <a:pt x="1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1" name="Freeform 343"/>
                <p:cNvSpPr>
                  <a:spLocks/>
                </p:cNvSpPr>
                <p:nvPr/>
              </p:nvSpPr>
              <p:spPr bwMode="auto">
                <a:xfrm>
                  <a:off x="3353" y="2476"/>
                  <a:ext cx="130" cy="120"/>
                </a:xfrm>
                <a:custGeom>
                  <a:avLst/>
                  <a:gdLst>
                    <a:gd name="T0" fmla="*/ 22164010 w 83"/>
                    <a:gd name="T1" fmla="*/ 0 h 77"/>
                    <a:gd name="T2" fmla="*/ 23826480 w 83"/>
                    <a:gd name="T3" fmla="*/ 38788378 h 77"/>
                    <a:gd name="T4" fmla="*/ 29413924 w 83"/>
                    <a:gd name="T5" fmla="*/ 143657931 h 77"/>
                    <a:gd name="T6" fmla="*/ 113018293 w 83"/>
                    <a:gd name="T7" fmla="*/ 175868699 h 77"/>
                    <a:gd name="T8" fmla="*/ 196735790 w 83"/>
                    <a:gd name="T9" fmla="*/ 151330043 h 77"/>
                    <a:gd name="T10" fmla="*/ 209567277 w 83"/>
                    <a:gd name="T11" fmla="*/ 54225968 h 77"/>
                    <a:gd name="T12" fmla="*/ 208917410 w 83"/>
                    <a:gd name="T13" fmla="*/ 38788378 h 77"/>
                    <a:gd name="T14" fmla="*/ 204093594 w 83"/>
                    <a:gd name="T15" fmla="*/ 28360784 h 77"/>
                    <a:gd name="T16" fmla="*/ 201498894 w 83"/>
                    <a:gd name="T17" fmla="*/ 7492844 h 77"/>
                    <a:gd name="T18" fmla="*/ 201498894 w 83"/>
                    <a:gd name="T19" fmla="*/ 28360784 h 77"/>
                    <a:gd name="T20" fmla="*/ 204093594 w 83"/>
                    <a:gd name="T21" fmla="*/ 38788378 h 77"/>
                    <a:gd name="T22" fmla="*/ 204093594 w 83"/>
                    <a:gd name="T23" fmla="*/ 54225968 h 77"/>
                    <a:gd name="T24" fmla="*/ 194457341 w 83"/>
                    <a:gd name="T25" fmla="*/ 147874858 h 77"/>
                    <a:gd name="T26" fmla="*/ 113018293 w 83"/>
                    <a:gd name="T27" fmla="*/ 171386561 h 77"/>
                    <a:gd name="T28" fmla="*/ 33208834 w 83"/>
                    <a:gd name="T29" fmla="*/ 143657931 h 77"/>
                    <a:gd name="T30" fmla="*/ 27362297 w 83"/>
                    <a:gd name="T31" fmla="*/ 38788378 h 77"/>
                    <a:gd name="T32" fmla="*/ 22164010 w 8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3" h="77">
                      <a:moveTo>
                        <a:pt x="8" y="0"/>
                      </a:moveTo>
                      <a:cubicBezTo>
                        <a:pt x="13" y="5"/>
                        <a:pt x="11" y="12"/>
                        <a:pt x="9" y="17"/>
                      </a:cubicBezTo>
                      <a:cubicBezTo>
                        <a:pt x="6" y="24"/>
                        <a:pt x="0" y="48"/>
                        <a:pt x="11" y="63"/>
                      </a:cubicBezTo>
                      <a:cubicBezTo>
                        <a:pt x="17" y="73"/>
                        <a:pt x="28" y="77"/>
                        <a:pt x="42" y="77"/>
                      </a:cubicBezTo>
                      <a:cubicBezTo>
                        <a:pt x="57" y="77"/>
                        <a:pt x="67" y="73"/>
                        <a:pt x="73" y="66"/>
                      </a:cubicBezTo>
                      <a:cubicBezTo>
                        <a:pt x="83" y="54"/>
                        <a:pt x="80" y="36"/>
                        <a:pt x="78" y="2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76" y="12"/>
                        <a:pt x="76" y="12"/>
                      </a:cubicBezTo>
                      <a:cubicBezTo>
                        <a:pt x="75" y="9"/>
                        <a:pt x="75" y="5"/>
                        <a:pt x="75" y="3"/>
                      </a:cubicBezTo>
                      <a:cubicBezTo>
                        <a:pt x="74" y="5"/>
                        <a:pt x="74" y="9"/>
                        <a:pt x="75" y="12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8" y="36"/>
                        <a:pt x="81" y="54"/>
                        <a:pt x="72" y="65"/>
                      </a:cubicBezTo>
                      <a:cubicBezTo>
                        <a:pt x="66" y="72"/>
                        <a:pt x="56" y="75"/>
                        <a:pt x="42" y="75"/>
                      </a:cubicBezTo>
                      <a:cubicBezTo>
                        <a:pt x="28" y="75"/>
                        <a:pt x="18" y="71"/>
                        <a:pt x="12" y="63"/>
                      </a:cubicBezTo>
                      <a:cubicBezTo>
                        <a:pt x="1" y="47"/>
                        <a:pt x="8" y="21"/>
                        <a:pt x="10" y="17"/>
                      </a:cubicBezTo>
                      <a:cubicBezTo>
                        <a:pt x="12" y="12"/>
                        <a:pt x="13" y="6"/>
                        <a:pt x="8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2" name="Freeform 344"/>
                <p:cNvSpPr>
                  <a:spLocks/>
                </p:cNvSpPr>
                <p:nvPr/>
              </p:nvSpPr>
              <p:spPr bwMode="auto">
                <a:xfrm>
                  <a:off x="3393" y="2476"/>
                  <a:ext cx="52" cy="110"/>
                </a:xfrm>
                <a:custGeom>
                  <a:avLst/>
                  <a:gdLst>
                    <a:gd name="T0" fmla="*/ 98187259 w 33"/>
                    <a:gd name="T1" fmla="*/ 0 h 71"/>
                    <a:gd name="T2" fmla="*/ 101881098 w 33"/>
                    <a:gd name="T3" fmla="*/ 24245574 h 71"/>
                    <a:gd name="T4" fmla="*/ 94739342 w 33"/>
                    <a:gd name="T5" fmla="*/ 85841413 h 71"/>
                    <a:gd name="T6" fmla="*/ 94739342 w 33"/>
                    <a:gd name="T7" fmla="*/ 85841413 h 71"/>
                    <a:gd name="T8" fmla="*/ 94739342 w 33"/>
                    <a:gd name="T9" fmla="*/ 88580936 h 71"/>
                    <a:gd name="T10" fmla="*/ 104003552 w 33"/>
                    <a:gd name="T11" fmla="*/ 105813719 h 71"/>
                    <a:gd name="T12" fmla="*/ 57126311 w 33"/>
                    <a:gd name="T13" fmla="*/ 130802909 h 71"/>
                    <a:gd name="T14" fmla="*/ 57126311 w 33"/>
                    <a:gd name="T15" fmla="*/ 130802909 h 71"/>
                    <a:gd name="T16" fmla="*/ 4311440 w 33"/>
                    <a:gd name="T17" fmla="*/ 105813719 h 71"/>
                    <a:gd name="T18" fmla="*/ 11868222 w 33"/>
                    <a:gd name="T19" fmla="*/ 85841413 h 71"/>
                    <a:gd name="T20" fmla="*/ 11868222 w 33"/>
                    <a:gd name="T21" fmla="*/ 85841413 h 71"/>
                    <a:gd name="T22" fmla="*/ 10705357 w 33"/>
                    <a:gd name="T23" fmla="*/ 24245574 h 71"/>
                    <a:gd name="T24" fmla="*/ 4311440 w 33"/>
                    <a:gd name="T25" fmla="*/ 9458263 h 71"/>
                    <a:gd name="T26" fmla="*/ 6793784 w 33"/>
                    <a:gd name="T27" fmla="*/ 30315805 h 71"/>
                    <a:gd name="T28" fmla="*/ 10705357 w 33"/>
                    <a:gd name="T29" fmla="*/ 85841413 h 71"/>
                    <a:gd name="T30" fmla="*/ 0 w 33"/>
                    <a:gd name="T31" fmla="*/ 103927325 h 71"/>
                    <a:gd name="T32" fmla="*/ 0 w 33"/>
                    <a:gd name="T33" fmla="*/ 106761598 h 71"/>
                    <a:gd name="T34" fmla="*/ 51134282 w 33"/>
                    <a:gd name="T35" fmla="*/ 132993738 h 71"/>
                    <a:gd name="T36" fmla="*/ 57126311 w 33"/>
                    <a:gd name="T37" fmla="*/ 132993738 h 71"/>
                    <a:gd name="T38" fmla="*/ 108253781 w 33"/>
                    <a:gd name="T39" fmla="*/ 106761598 h 71"/>
                    <a:gd name="T40" fmla="*/ 108253781 w 33"/>
                    <a:gd name="T41" fmla="*/ 103927325 h 71"/>
                    <a:gd name="T42" fmla="*/ 98187259 w 33"/>
                    <a:gd name="T43" fmla="*/ 85841413 h 71"/>
                    <a:gd name="T44" fmla="*/ 104003552 w 33"/>
                    <a:gd name="T45" fmla="*/ 28453715 h 71"/>
                    <a:gd name="T46" fmla="*/ 104003552 w 33"/>
                    <a:gd name="T47" fmla="*/ 24245574 h 71"/>
                    <a:gd name="T48" fmla="*/ 98187259 w 33"/>
                    <a:gd name="T49" fmla="*/ 0 h 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" h="71">
                      <a:moveTo>
                        <a:pt x="30" y="0"/>
                      </a:moveTo>
                      <a:cubicBezTo>
                        <a:pt x="31" y="2"/>
                        <a:pt x="31" y="8"/>
                        <a:pt x="31" y="13"/>
                      </a:cubicBezTo>
                      <a:cubicBezTo>
                        <a:pt x="31" y="18"/>
                        <a:pt x="29" y="43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1" y="50"/>
                        <a:pt x="33" y="54"/>
                        <a:pt x="32" y="56"/>
                      </a:cubicBezTo>
                      <a:cubicBezTo>
                        <a:pt x="31" y="61"/>
                        <a:pt x="26" y="70"/>
                        <a:pt x="17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8" y="70"/>
                        <a:pt x="2" y="61"/>
                        <a:pt x="1" y="56"/>
                      </a:cubicBezTo>
                      <a:cubicBezTo>
                        <a:pt x="0" y="54"/>
                        <a:pt x="2" y="50"/>
                        <a:pt x="4" y="46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4" y="43"/>
                        <a:pt x="3" y="18"/>
                        <a:pt x="3" y="1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21"/>
                        <a:pt x="2" y="42"/>
                        <a:pt x="3" y="46"/>
                      </a:cubicBezTo>
                      <a:cubicBezTo>
                        <a:pt x="1" y="49"/>
                        <a:pt x="0" y="52"/>
                        <a:pt x="0" y="55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1" y="62"/>
                        <a:pt x="7" y="71"/>
                        <a:pt x="16" y="71"/>
                      </a:cubicBezTo>
                      <a:cubicBezTo>
                        <a:pt x="17" y="71"/>
                        <a:pt x="17" y="71"/>
                        <a:pt x="17" y="71"/>
                      </a:cubicBezTo>
                      <a:cubicBezTo>
                        <a:pt x="27" y="71"/>
                        <a:pt x="31" y="62"/>
                        <a:pt x="33" y="57"/>
                      </a:cubicBezTo>
                      <a:cubicBezTo>
                        <a:pt x="33" y="57"/>
                        <a:pt x="33" y="56"/>
                        <a:pt x="33" y="55"/>
                      </a:cubicBezTo>
                      <a:cubicBezTo>
                        <a:pt x="33" y="53"/>
                        <a:pt x="32" y="49"/>
                        <a:pt x="30" y="46"/>
                      </a:cubicBezTo>
                      <a:cubicBezTo>
                        <a:pt x="31" y="42"/>
                        <a:pt x="32" y="19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8"/>
                        <a:pt x="31" y="3"/>
                        <a:pt x="3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3" name="Freeform 345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12" cy="8"/>
                </a:xfrm>
                <a:custGeom>
                  <a:avLst/>
                  <a:gdLst>
                    <a:gd name="T0" fmla="*/ 0 w 8"/>
                    <a:gd name="T1" fmla="*/ 0 h 5"/>
                    <a:gd name="T2" fmla="*/ 5089379 w 8"/>
                    <a:gd name="T3" fmla="*/ 28044846 h 5"/>
                    <a:gd name="T4" fmla="*/ 5314958 w 8"/>
                    <a:gd name="T5" fmla="*/ 21699298 h 5"/>
                    <a:gd name="T6" fmla="*/ 0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cubicBezTo>
                        <a:pt x="2" y="1"/>
                        <a:pt x="6" y="3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4" name="Freeform 346"/>
                <p:cNvSpPr>
                  <a:spLocks/>
                </p:cNvSpPr>
                <p:nvPr/>
              </p:nvSpPr>
              <p:spPr bwMode="auto">
                <a:xfrm>
                  <a:off x="2944" y="1217"/>
                  <a:ext cx="955" cy="1112"/>
                </a:xfrm>
                <a:custGeom>
                  <a:avLst/>
                  <a:gdLst>
                    <a:gd name="T0" fmla="*/ 609132171 w 610"/>
                    <a:gd name="T1" fmla="*/ 0 h 715"/>
                    <a:gd name="T2" fmla="*/ 806887633 w 610"/>
                    <a:gd name="T3" fmla="*/ 88622335 h 715"/>
                    <a:gd name="T4" fmla="*/ 1019548553 w 610"/>
                    <a:gd name="T5" fmla="*/ 4564223 h 715"/>
                    <a:gd name="T6" fmla="*/ 1479121231 w 610"/>
                    <a:gd name="T7" fmla="*/ 183302924 h 715"/>
                    <a:gd name="T8" fmla="*/ 1620388832 w 610"/>
                    <a:gd name="T9" fmla="*/ 664323729 h 715"/>
                    <a:gd name="T10" fmla="*/ 1362233148 w 610"/>
                    <a:gd name="T11" fmla="*/ 687915065 h 715"/>
                    <a:gd name="T12" fmla="*/ 1286201225 w 610"/>
                    <a:gd name="T13" fmla="*/ 1350526450 h 715"/>
                    <a:gd name="T14" fmla="*/ 337700349 w 610"/>
                    <a:gd name="T15" fmla="*/ 1368745832 h 715"/>
                    <a:gd name="T16" fmla="*/ 278091778 w 610"/>
                    <a:gd name="T17" fmla="*/ 711586981 h 715"/>
                    <a:gd name="T18" fmla="*/ 0 w 610"/>
                    <a:gd name="T19" fmla="*/ 668157853 h 715"/>
                    <a:gd name="T20" fmla="*/ 150788809 w 610"/>
                    <a:gd name="T21" fmla="*/ 172834967 h 715"/>
                    <a:gd name="T22" fmla="*/ 609132171 w 610"/>
                    <a:gd name="T23" fmla="*/ 0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0" h="715">
                      <a:moveTo>
                        <a:pt x="229" y="0"/>
                      </a:moveTo>
                      <a:cubicBezTo>
                        <a:pt x="229" y="0"/>
                        <a:pt x="256" y="41"/>
                        <a:pt x="304" y="41"/>
                      </a:cubicBezTo>
                      <a:cubicBezTo>
                        <a:pt x="352" y="41"/>
                        <a:pt x="384" y="2"/>
                        <a:pt x="384" y="2"/>
                      </a:cubicBezTo>
                      <a:cubicBezTo>
                        <a:pt x="384" y="2"/>
                        <a:pt x="544" y="76"/>
                        <a:pt x="557" y="86"/>
                      </a:cubicBezTo>
                      <a:cubicBezTo>
                        <a:pt x="570" y="96"/>
                        <a:pt x="600" y="159"/>
                        <a:pt x="610" y="311"/>
                      </a:cubicBezTo>
                      <a:cubicBezTo>
                        <a:pt x="610" y="311"/>
                        <a:pt x="572" y="328"/>
                        <a:pt x="513" y="322"/>
                      </a:cubicBezTo>
                      <a:cubicBezTo>
                        <a:pt x="513" y="322"/>
                        <a:pt x="504" y="596"/>
                        <a:pt x="484" y="633"/>
                      </a:cubicBezTo>
                      <a:cubicBezTo>
                        <a:pt x="484" y="633"/>
                        <a:pt x="323" y="715"/>
                        <a:pt x="127" y="641"/>
                      </a:cubicBezTo>
                      <a:cubicBezTo>
                        <a:pt x="127" y="641"/>
                        <a:pt x="110" y="568"/>
                        <a:pt x="105" y="333"/>
                      </a:cubicBezTo>
                      <a:cubicBezTo>
                        <a:pt x="105" y="333"/>
                        <a:pt x="39" y="340"/>
                        <a:pt x="0" y="313"/>
                      </a:cubicBezTo>
                      <a:cubicBezTo>
                        <a:pt x="0" y="313"/>
                        <a:pt x="6" y="130"/>
                        <a:pt x="57" y="81"/>
                      </a:cubicBezTo>
                      <a:cubicBezTo>
                        <a:pt x="57" y="81"/>
                        <a:pt x="171" y="21"/>
                        <a:pt x="229" y="0"/>
                      </a:cubicBezTo>
                      <a:close/>
                    </a:path>
                  </a:pathLst>
                </a:custGeom>
                <a:solidFill>
                  <a:srgbClr val="C0C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5" name="Freeform 347"/>
                <p:cNvSpPr>
                  <a:spLocks/>
                </p:cNvSpPr>
                <p:nvPr/>
              </p:nvSpPr>
              <p:spPr bwMode="auto">
                <a:xfrm>
                  <a:off x="3519" y="1487"/>
                  <a:ext cx="126" cy="158"/>
                </a:xfrm>
                <a:custGeom>
                  <a:avLst/>
                  <a:gdLst>
                    <a:gd name="T0" fmla="*/ 161324055 w 81"/>
                    <a:gd name="T1" fmla="*/ 216883243 h 101"/>
                    <a:gd name="T2" fmla="*/ 120104681 w 81"/>
                    <a:gd name="T3" fmla="*/ 258478071 h 101"/>
                    <a:gd name="T4" fmla="*/ 35242987 w 81"/>
                    <a:gd name="T5" fmla="*/ 251540981 h 101"/>
                    <a:gd name="T6" fmla="*/ 2947387 w 81"/>
                    <a:gd name="T7" fmla="*/ 198838130 h 101"/>
                    <a:gd name="T8" fmla="*/ 12486746 w 81"/>
                    <a:gd name="T9" fmla="*/ 41062997 h 101"/>
                    <a:gd name="T10" fmla="*/ 54822424 w 81"/>
                    <a:gd name="T11" fmla="*/ 0 h 101"/>
                    <a:gd name="T12" fmla="*/ 139413507 w 81"/>
                    <a:gd name="T13" fmla="*/ 9366248 h 101"/>
                    <a:gd name="T14" fmla="*/ 173872132 w 81"/>
                    <a:gd name="T15" fmla="*/ 59747364 h 101"/>
                    <a:gd name="T16" fmla="*/ 161324055 w 81"/>
                    <a:gd name="T17" fmla="*/ 216883243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" h="101">
                      <a:moveTo>
                        <a:pt x="75" y="84"/>
                      </a:moveTo>
                      <a:cubicBezTo>
                        <a:pt x="75" y="94"/>
                        <a:pt x="66" y="101"/>
                        <a:pt x="56" y="100"/>
                      </a:cubicBez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8" y="96"/>
                        <a:pt x="0" y="87"/>
                        <a:pt x="1" y="77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7"/>
                        <a:pt x="16" y="0"/>
                        <a:pt x="26" y="0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74" y="5"/>
                        <a:pt x="81" y="13"/>
                        <a:pt x="81" y="23"/>
                      </a:cubicBezTo>
                      <a:lnTo>
                        <a:pt x="75" y="84"/>
                      </a:lnTo>
                      <a:close/>
                    </a:path>
                  </a:pathLst>
                </a:custGeom>
                <a:solidFill>
                  <a:srgbClr val="505D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6" name="Rectangle 348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>
                      <a:solidFill>
                        <a:srgbClr val="C0C0F9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5</a:t>
                  </a:r>
                  <a:endParaRPr lang="fr-FR" altLang="fr-FR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87" name="Rectangle 349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>
                      <a:solidFill>
                        <a:srgbClr val="F7A834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5</a:t>
                  </a:r>
                  <a:endParaRPr lang="fr-FR" altLang="fr-FR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388" name="Freeform 350"/>
                <p:cNvSpPr>
                  <a:spLocks/>
                </p:cNvSpPr>
                <p:nvPr/>
              </p:nvSpPr>
              <p:spPr bwMode="auto">
                <a:xfrm>
                  <a:off x="3534" y="1498"/>
                  <a:ext cx="8" cy="13"/>
                </a:xfrm>
                <a:custGeom>
                  <a:avLst/>
                  <a:gdLst>
                    <a:gd name="T0" fmla="*/ 0 w 5"/>
                    <a:gd name="T1" fmla="*/ 71741278 h 8"/>
                    <a:gd name="T2" fmla="*/ 28044846 w 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1" y="5"/>
                        <a:pt x="2" y="2"/>
                        <a:pt x="5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89" name="Freeform 351"/>
                <p:cNvSpPr>
                  <a:spLocks/>
                </p:cNvSpPr>
                <p:nvPr/>
              </p:nvSpPr>
              <p:spPr bwMode="auto">
                <a:xfrm>
                  <a:off x="3556" y="1495"/>
                  <a:ext cx="17" cy="2"/>
                </a:xfrm>
                <a:custGeom>
                  <a:avLst/>
                  <a:gdLst>
                    <a:gd name="T0" fmla="*/ 0 w 11"/>
                    <a:gd name="T1" fmla="*/ 0 h 1"/>
                    <a:gd name="T2" fmla="*/ 10426007 w 11"/>
                    <a:gd name="T3" fmla="*/ 0 h 1"/>
                    <a:gd name="T4" fmla="*/ 18840395 w 11"/>
                    <a:gd name="T5" fmla="*/ 214748364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7" y="0"/>
                        <a:pt x="9" y="1"/>
                        <a:pt x="1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0" name="Freeform 352"/>
                <p:cNvSpPr>
                  <a:spLocks/>
                </p:cNvSpPr>
                <p:nvPr/>
              </p:nvSpPr>
              <p:spPr bwMode="auto">
                <a:xfrm>
                  <a:off x="3586" y="1497"/>
                  <a:ext cx="19" cy="1"/>
                </a:xfrm>
                <a:custGeom>
                  <a:avLst/>
                  <a:gdLst>
                    <a:gd name="T0" fmla="*/ 0 w 12"/>
                    <a:gd name="T1" fmla="*/ 0 h 1"/>
                    <a:gd name="T2" fmla="*/ 31805531 w 12"/>
                    <a:gd name="T3" fmla="*/ 0 h 1"/>
                    <a:gd name="T4" fmla="*/ 46512198 w 1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1">
                      <a:moveTo>
                        <a:pt x="0" y="0"/>
                      </a:moveTo>
                      <a:cubicBezTo>
                        <a:pt x="1" y="0"/>
                        <a:pt x="6" y="0"/>
                        <a:pt x="8" y="0"/>
                      </a:cubicBezTo>
                      <a:cubicBezTo>
                        <a:pt x="9" y="0"/>
                        <a:pt x="10" y="0"/>
                        <a:pt x="12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1" name="Freeform 353"/>
                <p:cNvSpPr>
                  <a:spLocks/>
                </p:cNvSpPr>
                <p:nvPr/>
              </p:nvSpPr>
              <p:spPr bwMode="auto">
                <a:xfrm>
                  <a:off x="3620" y="1501"/>
                  <a:ext cx="16" cy="10"/>
                </a:xfrm>
                <a:custGeom>
                  <a:avLst/>
                  <a:gdLst>
                    <a:gd name="T0" fmla="*/ 0 w 10"/>
                    <a:gd name="T1" fmla="*/ 0 h 6"/>
                    <a:gd name="T2" fmla="*/ 55550203 w 10"/>
                    <a:gd name="T3" fmla="*/ 12726491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cubicBezTo>
                        <a:pt x="3" y="0"/>
                        <a:pt x="8" y="3"/>
                        <a:pt x="10" y="6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2" name="Freeform 354"/>
                <p:cNvSpPr>
                  <a:spLocks/>
                </p:cNvSpPr>
                <p:nvPr/>
              </p:nvSpPr>
              <p:spPr bwMode="auto">
                <a:xfrm>
                  <a:off x="3633" y="1525"/>
                  <a:ext cx="3" cy="18"/>
                </a:xfrm>
                <a:custGeom>
                  <a:avLst/>
                  <a:gdLst>
                    <a:gd name="T0" fmla="*/ 1049868 w 2"/>
                    <a:gd name="T1" fmla="*/ 0 h 12"/>
                    <a:gd name="T2" fmla="*/ 1049868 w 2"/>
                    <a:gd name="T3" fmla="*/ 7972437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2" y="4"/>
                        <a:pt x="0" y="9"/>
                        <a:pt x="1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3" name="Freeform 355"/>
                <p:cNvSpPr>
                  <a:spLocks/>
                </p:cNvSpPr>
                <p:nvPr/>
              </p:nvSpPr>
              <p:spPr bwMode="auto">
                <a:xfrm>
                  <a:off x="3631" y="1562"/>
                  <a:ext cx="2" cy="19"/>
                </a:xfrm>
                <a:custGeom>
                  <a:avLst/>
                  <a:gdLst>
                    <a:gd name="T0" fmla="*/ 2147483646 w 1"/>
                    <a:gd name="T1" fmla="*/ 0 h 12"/>
                    <a:gd name="T2" fmla="*/ 0 w 1"/>
                    <a:gd name="T3" fmla="*/ 46512198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2">
                      <a:moveTo>
                        <a:pt x="1" y="0"/>
                      </a:moveTo>
                      <a:cubicBezTo>
                        <a:pt x="1" y="4"/>
                        <a:pt x="0" y="8"/>
                        <a:pt x="0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4" name="Freeform 356"/>
                <p:cNvSpPr>
                  <a:spLocks/>
                </p:cNvSpPr>
                <p:nvPr/>
              </p:nvSpPr>
              <p:spPr bwMode="auto">
                <a:xfrm>
                  <a:off x="3628" y="1603"/>
                  <a:ext cx="2" cy="14"/>
                </a:xfrm>
                <a:custGeom>
                  <a:avLst/>
                  <a:gdLst>
                    <a:gd name="T0" fmla="*/ 2147483646 w 1"/>
                    <a:gd name="T1" fmla="*/ 0 h 9"/>
                    <a:gd name="T2" fmla="*/ 2147483646 w 1"/>
                    <a:gd name="T3" fmla="*/ 19423827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9">
                      <a:moveTo>
                        <a:pt x="1" y="0"/>
                      </a:moveTo>
                      <a:cubicBezTo>
                        <a:pt x="0" y="2"/>
                        <a:pt x="1" y="6"/>
                        <a:pt x="1" y="9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5" name="Freeform 357"/>
                <p:cNvSpPr>
                  <a:spLocks/>
                </p:cNvSpPr>
                <p:nvPr/>
              </p:nvSpPr>
              <p:spPr bwMode="auto">
                <a:xfrm>
                  <a:off x="3609" y="1627"/>
                  <a:ext cx="11" cy="7"/>
                </a:xfrm>
                <a:custGeom>
                  <a:avLst/>
                  <a:gdLst>
                    <a:gd name="T0" fmla="*/ 20666274 w 7"/>
                    <a:gd name="T1" fmla="*/ 0 h 4"/>
                    <a:gd name="T2" fmla="*/ 0 w 7"/>
                    <a:gd name="T3" fmla="*/ 417438595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cubicBezTo>
                        <a:pt x="6" y="2"/>
                        <a:pt x="2" y="4"/>
                        <a:pt x="0" y="4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6" name="Freeform 358"/>
                <p:cNvSpPr>
                  <a:spLocks/>
                </p:cNvSpPr>
                <p:nvPr/>
              </p:nvSpPr>
              <p:spPr bwMode="auto">
                <a:xfrm>
                  <a:off x="3572" y="1632"/>
                  <a:ext cx="16" cy="3"/>
                </a:xfrm>
                <a:custGeom>
                  <a:avLst/>
                  <a:gdLst>
                    <a:gd name="T0" fmla="*/ 55550203 w 10"/>
                    <a:gd name="T1" fmla="*/ 0 h 2"/>
                    <a:gd name="T2" fmla="*/ 28044846 w 10"/>
                    <a:gd name="T3" fmla="*/ 1049868 h 2"/>
                    <a:gd name="T4" fmla="*/ 6846886 w 10"/>
                    <a:gd name="T5" fmla="*/ 1049868 h 2"/>
                    <a:gd name="T6" fmla="*/ 6846886 w 10"/>
                    <a:gd name="T7" fmla="*/ 104986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10" y="0"/>
                      </a:move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7" name="Freeform 359"/>
                <p:cNvSpPr>
                  <a:spLocks/>
                </p:cNvSpPr>
                <p:nvPr/>
              </p:nvSpPr>
              <p:spPr bwMode="auto">
                <a:xfrm>
                  <a:off x="3539" y="1627"/>
                  <a:ext cx="16" cy="5"/>
                </a:xfrm>
                <a:custGeom>
                  <a:avLst/>
                  <a:gdLst>
                    <a:gd name="T0" fmla="*/ 0 w 10"/>
                    <a:gd name="T1" fmla="*/ 0 h 3"/>
                    <a:gd name="T2" fmla="*/ 55550203 w 10"/>
                    <a:gd name="T3" fmla="*/ 60525013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cubicBezTo>
                        <a:pt x="0" y="1"/>
                        <a:pt x="10" y="3"/>
                        <a:pt x="10" y="3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8" name="Freeform 360"/>
                <p:cNvSpPr>
                  <a:spLocks/>
                </p:cNvSpPr>
                <p:nvPr/>
              </p:nvSpPr>
              <p:spPr bwMode="auto">
                <a:xfrm>
                  <a:off x="3528" y="1599"/>
                  <a:ext cx="3" cy="18"/>
                </a:xfrm>
                <a:custGeom>
                  <a:avLst/>
                  <a:gdLst>
                    <a:gd name="T0" fmla="*/ 1574802 w 2"/>
                    <a:gd name="T1" fmla="*/ 122539850 h 11"/>
                    <a:gd name="T2" fmla="*/ 0 w 2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1">
                      <a:moveTo>
                        <a:pt x="2" y="11"/>
                      </a:moveTo>
                      <a:cubicBezTo>
                        <a:pt x="0" y="7"/>
                        <a:pt x="0" y="4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399" name="Freeform 361"/>
                <p:cNvSpPr>
                  <a:spLocks/>
                </p:cNvSpPr>
                <p:nvPr/>
              </p:nvSpPr>
              <p:spPr bwMode="auto">
                <a:xfrm>
                  <a:off x="3528" y="1568"/>
                  <a:ext cx="3" cy="16"/>
                </a:xfrm>
                <a:custGeom>
                  <a:avLst/>
                  <a:gdLst>
                    <a:gd name="T0" fmla="*/ 0 w 2"/>
                    <a:gd name="T1" fmla="*/ 55550203 h 10"/>
                    <a:gd name="T2" fmla="*/ 1049868 w 2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cubicBezTo>
                        <a:pt x="1" y="7"/>
                        <a:pt x="2" y="3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0" name="Freeform 362"/>
                <p:cNvSpPr>
                  <a:spLocks/>
                </p:cNvSpPr>
                <p:nvPr/>
              </p:nvSpPr>
              <p:spPr bwMode="auto">
                <a:xfrm>
                  <a:off x="3531" y="1526"/>
                  <a:ext cx="2" cy="21"/>
                </a:xfrm>
                <a:custGeom>
                  <a:avLst/>
                  <a:gdLst>
                    <a:gd name="T0" fmla="*/ 0 w 1"/>
                    <a:gd name="T1" fmla="*/ 97794454 h 13"/>
                    <a:gd name="T2" fmla="*/ 2147483646 w 1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3">
                      <a:moveTo>
                        <a:pt x="0" y="13"/>
                      </a:moveTo>
                      <a:cubicBezTo>
                        <a:pt x="1" y="9"/>
                        <a:pt x="1" y="5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1" name="Freeform 363"/>
                <p:cNvSpPr>
                  <a:spLocks/>
                </p:cNvSpPr>
                <p:nvPr/>
              </p:nvSpPr>
              <p:spPr bwMode="auto">
                <a:xfrm>
                  <a:off x="3119" y="1996"/>
                  <a:ext cx="613" cy="203"/>
                </a:xfrm>
                <a:custGeom>
                  <a:avLst/>
                  <a:gdLst>
                    <a:gd name="T0" fmla="*/ 0 w 391"/>
                    <a:gd name="T1" fmla="*/ 0 h 130"/>
                    <a:gd name="T2" fmla="*/ 9934160 w 391"/>
                    <a:gd name="T3" fmla="*/ 131465000 h 130"/>
                    <a:gd name="T4" fmla="*/ 1078028281 w 391"/>
                    <a:gd name="T5" fmla="*/ 122173988 h 130"/>
                    <a:gd name="T6" fmla="*/ 1088362091 w 391"/>
                    <a:gd name="T7" fmla="*/ 3228240 h 130"/>
                    <a:gd name="T8" fmla="*/ 0 w 391"/>
                    <a:gd name="T9" fmla="*/ 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130">
                      <a:moveTo>
                        <a:pt x="0" y="0"/>
                      </a:move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209" y="130"/>
                        <a:pt x="387" y="50"/>
                      </a:cubicBezTo>
                      <a:cubicBezTo>
                        <a:pt x="387" y="50"/>
                        <a:pt x="391" y="12"/>
                        <a:pt x="391" y="1"/>
                      </a:cubicBezTo>
                      <a:cubicBezTo>
                        <a:pt x="391" y="1"/>
                        <a:pt x="217" y="69"/>
                        <a:pt x="0" y="0"/>
                      </a:cubicBezTo>
                      <a:close/>
                    </a:path>
                  </a:pathLst>
                </a:custGeom>
                <a:solidFill>
                  <a:srgbClr val="F793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2" name="Freeform 364"/>
                <p:cNvSpPr>
                  <a:spLocks/>
                </p:cNvSpPr>
                <p:nvPr/>
              </p:nvSpPr>
              <p:spPr bwMode="auto">
                <a:xfrm>
                  <a:off x="3116" y="1928"/>
                  <a:ext cx="620" cy="137"/>
                </a:xfrm>
                <a:custGeom>
                  <a:avLst/>
                  <a:gdLst>
                    <a:gd name="T0" fmla="*/ 3627011 w 396"/>
                    <a:gd name="T1" fmla="*/ 58965124 h 88"/>
                    <a:gd name="T2" fmla="*/ 1048031312 w 396"/>
                    <a:gd name="T3" fmla="*/ 56745403 h 88"/>
                    <a:gd name="T4" fmla="*/ 1053818901 w 396"/>
                    <a:gd name="T5" fmla="*/ 0 h 88"/>
                    <a:gd name="T6" fmla="*/ 0 w 396"/>
                    <a:gd name="T7" fmla="*/ 7287144 h 88"/>
                    <a:gd name="T8" fmla="*/ 3627011 w 396"/>
                    <a:gd name="T9" fmla="*/ 5896512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6" h="88">
                      <a:moveTo>
                        <a:pt x="1" y="27"/>
                      </a:moveTo>
                      <a:cubicBezTo>
                        <a:pt x="1" y="27"/>
                        <a:pt x="207" y="88"/>
                        <a:pt x="394" y="26"/>
                      </a:cubicBezTo>
                      <a:cubicBezTo>
                        <a:pt x="396" y="0"/>
                        <a:pt x="396" y="0"/>
                        <a:pt x="396" y="0"/>
                      </a:cubicBezTo>
                      <a:cubicBezTo>
                        <a:pt x="396" y="0"/>
                        <a:pt x="216" y="66"/>
                        <a:pt x="0" y="3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3" name="Freeform 365"/>
                <p:cNvSpPr>
                  <a:spLocks/>
                </p:cNvSpPr>
                <p:nvPr/>
              </p:nvSpPr>
              <p:spPr bwMode="auto">
                <a:xfrm>
                  <a:off x="3674" y="2065"/>
                  <a:ext cx="45" cy="20"/>
                </a:xfrm>
                <a:custGeom>
                  <a:avLst/>
                  <a:gdLst>
                    <a:gd name="T0" fmla="*/ 0 w 29"/>
                    <a:gd name="T1" fmla="*/ 19693025 h 13"/>
                    <a:gd name="T2" fmla="*/ 57810494 w 29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13">
                      <a:moveTo>
                        <a:pt x="0" y="13"/>
                      </a:moveTo>
                      <a:cubicBezTo>
                        <a:pt x="10" y="9"/>
                        <a:pt x="20" y="5"/>
                        <a:pt x="29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4" name="Freeform 366"/>
                <p:cNvSpPr>
                  <a:spLocks/>
                </p:cNvSpPr>
                <p:nvPr/>
              </p:nvSpPr>
              <p:spPr bwMode="auto">
                <a:xfrm>
                  <a:off x="3578" y="2099"/>
                  <a:ext cx="53" cy="13"/>
                </a:xfrm>
                <a:custGeom>
                  <a:avLst/>
                  <a:gdLst>
                    <a:gd name="T0" fmla="*/ 0 w 34"/>
                    <a:gd name="T1" fmla="*/ 71741278 h 8"/>
                    <a:gd name="T2" fmla="*/ 78359298 w 34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8">
                      <a:moveTo>
                        <a:pt x="0" y="8"/>
                      </a:moveTo>
                      <a:cubicBezTo>
                        <a:pt x="12" y="6"/>
                        <a:pt x="23" y="3"/>
                        <a:pt x="34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5" name="Freeform 367"/>
                <p:cNvSpPr>
                  <a:spLocks/>
                </p:cNvSpPr>
                <p:nvPr/>
              </p:nvSpPr>
              <p:spPr bwMode="auto">
                <a:xfrm>
                  <a:off x="3489" y="2118"/>
                  <a:ext cx="47" cy="3"/>
                </a:xfrm>
                <a:custGeom>
                  <a:avLst/>
                  <a:gdLst>
                    <a:gd name="T0" fmla="*/ 0 w 30"/>
                    <a:gd name="T1" fmla="*/ 1574802 h 2"/>
                    <a:gd name="T2" fmla="*/ 82172817 w 30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2">
                      <a:moveTo>
                        <a:pt x="0" y="2"/>
                      </a:moveTo>
                      <a:cubicBezTo>
                        <a:pt x="10" y="2"/>
                        <a:pt x="20" y="1"/>
                        <a:pt x="30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6" name="Freeform 368"/>
                <p:cNvSpPr>
                  <a:spLocks/>
                </p:cNvSpPr>
                <p:nvPr/>
              </p:nvSpPr>
              <p:spPr bwMode="auto">
                <a:xfrm>
                  <a:off x="3393" y="2121"/>
                  <a:ext cx="47" cy="1"/>
                </a:xfrm>
                <a:custGeom>
                  <a:avLst/>
                  <a:gdLst>
                    <a:gd name="T0" fmla="*/ 0 w 30"/>
                    <a:gd name="T1" fmla="*/ 0 h 1"/>
                    <a:gd name="T2" fmla="*/ 82172817 w 30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1">
                      <a:moveTo>
                        <a:pt x="0" y="0"/>
                      </a:moveTo>
                      <a:cubicBezTo>
                        <a:pt x="10" y="1"/>
                        <a:pt x="20" y="1"/>
                        <a:pt x="30" y="1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7" name="Freeform 369"/>
                <p:cNvSpPr>
                  <a:spLocks/>
                </p:cNvSpPr>
                <p:nvPr/>
              </p:nvSpPr>
              <p:spPr bwMode="auto">
                <a:xfrm>
                  <a:off x="3299" y="2110"/>
                  <a:ext cx="44" cy="6"/>
                </a:xfrm>
                <a:custGeom>
                  <a:avLst/>
                  <a:gdLst>
                    <a:gd name="T0" fmla="*/ 0 w 28"/>
                    <a:gd name="T1" fmla="*/ 0 h 4"/>
                    <a:gd name="T2" fmla="*/ 83775084 w 28"/>
                    <a:gd name="T3" fmla="*/ 2734844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4">
                      <a:moveTo>
                        <a:pt x="0" y="0"/>
                      </a:moveTo>
                      <a:cubicBezTo>
                        <a:pt x="9" y="2"/>
                        <a:pt x="19" y="3"/>
                        <a:pt x="28" y="4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8" name="Freeform 370"/>
                <p:cNvSpPr>
                  <a:spLocks/>
                </p:cNvSpPr>
                <p:nvPr/>
              </p:nvSpPr>
              <p:spPr bwMode="auto">
                <a:xfrm>
                  <a:off x="3205" y="2091"/>
                  <a:ext cx="47" cy="11"/>
                </a:xfrm>
                <a:custGeom>
                  <a:avLst/>
                  <a:gdLst>
                    <a:gd name="T0" fmla="*/ 0 w 30"/>
                    <a:gd name="T1" fmla="*/ 0 h 7"/>
                    <a:gd name="T2" fmla="*/ 82172817 w 30"/>
                    <a:gd name="T3" fmla="*/ 20666274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7">
                      <a:moveTo>
                        <a:pt x="0" y="0"/>
                      </a:moveTo>
                      <a:cubicBezTo>
                        <a:pt x="9" y="3"/>
                        <a:pt x="19" y="5"/>
                        <a:pt x="30" y="7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09" name="Freeform 371"/>
                <p:cNvSpPr>
                  <a:spLocks/>
                </p:cNvSpPr>
                <p:nvPr/>
              </p:nvSpPr>
              <p:spPr bwMode="auto">
                <a:xfrm>
                  <a:off x="3132" y="2071"/>
                  <a:ext cx="33" cy="9"/>
                </a:xfrm>
                <a:custGeom>
                  <a:avLst/>
                  <a:gdLst>
                    <a:gd name="T0" fmla="*/ 0 w 21"/>
                    <a:gd name="T1" fmla="*/ 0 h 6"/>
                    <a:gd name="T2" fmla="*/ 63605317 w 21"/>
                    <a:gd name="T3" fmla="*/ 410226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6">
                      <a:moveTo>
                        <a:pt x="0" y="0"/>
                      </a:moveTo>
                      <a:cubicBezTo>
                        <a:pt x="0" y="0"/>
                        <a:pt x="7" y="2"/>
                        <a:pt x="21" y="6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0" name="Freeform 372"/>
                <p:cNvSpPr>
                  <a:spLocks/>
                </p:cNvSpPr>
                <p:nvPr/>
              </p:nvSpPr>
              <p:spPr bwMode="auto">
                <a:xfrm>
                  <a:off x="3085" y="1456"/>
                  <a:ext cx="73" cy="271"/>
                </a:xfrm>
                <a:custGeom>
                  <a:avLst/>
                  <a:gdLst>
                    <a:gd name="T0" fmla="*/ 33681818 w 47"/>
                    <a:gd name="T1" fmla="*/ 389014387 h 174"/>
                    <a:gd name="T2" fmla="*/ 30534067 w 47"/>
                    <a:gd name="T3" fmla="*/ 332421430 h 174"/>
                    <a:gd name="T4" fmla="*/ 21515498 w 47"/>
                    <a:gd name="T5" fmla="*/ 229836591 h 174"/>
                    <a:gd name="T6" fmla="*/ 0 w 47"/>
                    <a:gd name="T7" fmla="*/ 64706089 h 174"/>
                    <a:gd name="T8" fmla="*/ 28673063 w 47"/>
                    <a:gd name="T9" fmla="*/ 100777874 h 174"/>
                    <a:gd name="T10" fmla="*/ 36641963 w 47"/>
                    <a:gd name="T11" fmla="*/ 0 h 174"/>
                    <a:gd name="T12" fmla="*/ 33681818 w 47"/>
                    <a:gd name="T13" fmla="*/ 373817645 h 1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174">
                      <a:moveTo>
                        <a:pt x="17" y="174"/>
                      </a:moveTo>
                      <a:cubicBezTo>
                        <a:pt x="14" y="166"/>
                        <a:pt x="16" y="157"/>
                        <a:pt x="15" y="148"/>
                      </a:cubicBezTo>
                      <a:cubicBezTo>
                        <a:pt x="15" y="133"/>
                        <a:pt x="12" y="119"/>
                        <a:pt x="10" y="103"/>
                      </a:cubicBezTo>
                      <a:cubicBezTo>
                        <a:pt x="7" y="79"/>
                        <a:pt x="6" y="53"/>
                        <a:pt x="0" y="29"/>
                      </a:cubicBezTo>
                      <a:cubicBezTo>
                        <a:pt x="6" y="33"/>
                        <a:pt x="11" y="39"/>
                        <a:pt x="14" y="45"/>
                      </a:cubicBezTo>
                      <a:cubicBezTo>
                        <a:pt x="14" y="31"/>
                        <a:pt x="14" y="12"/>
                        <a:pt x="18" y="0"/>
                      </a:cubicBezTo>
                      <a:cubicBezTo>
                        <a:pt x="47" y="46"/>
                        <a:pt x="12" y="116"/>
                        <a:pt x="17" y="16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1" name="Freeform 373"/>
                <p:cNvSpPr>
                  <a:spLocks/>
                </p:cNvSpPr>
                <p:nvPr/>
              </p:nvSpPr>
              <p:spPr bwMode="auto">
                <a:xfrm>
                  <a:off x="3739" y="1477"/>
                  <a:ext cx="33" cy="236"/>
                </a:xfrm>
                <a:custGeom>
                  <a:avLst/>
                  <a:gdLst>
                    <a:gd name="T0" fmla="*/ 24167231 w 21"/>
                    <a:gd name="T1" fmla="*/ 292498470 h 152"/>
                    <a:gd name="T2" fmla="*/ 17117171 w 21"/>
                    <a:gd name="T3" fmla="*/ 298879977 h 152"/>
                    <a:gd name="T4" fmla="*/ 0 w 21"/>
                    <a:gd name="T5" fmla="*/ 0 h 152"/>
                    <a:gd name="T6" fmla="*/ 17117171 w 21"/>
                    <a:gd name="T7" fmla="*/ 25868746 h 152"/>
                    <a:gd name="T8" fmla="*/ 30066075 w 21"/>
                    <a:gd name="T9" fmla="*/ 13819379 h 152"/>
                    <a:gd name="T10" fmla="*/ 51033043 w 21"/>
                    <a:gd name="T11" fmla="*/ 171706362 h 152"/>
                    <a:gd name="T12" fmla="*/ 57022066 w 21"/>
                    <a:gd name="T13" fmla="*/ 304433359 h 152"/>
                    <a:gd name="T14" fmla="*/ 26898412 w 21"/>
                    <a:gd name="T15" fmla="*/ 303314421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" h="152">
                      <a:moveTo>
                        <a:pt x="8" y="145"/>
                      </a:moveTo>
                      <a:cubicBezTo>
                        <a:pt x="7" y="146"/>
                        <a:pt x="7" y="147"/>
                        <a:pt x="6" y="148"/>
                      </a:cubicBezTo>
                      <a:cubicBezTo>
                        <a:pt x="8" y="99"/>
                        <a:pt x="0" y="47"/>
                        <a:pt x="0" y="0"/>
                      </a:cubicBezTo>
                      <a:cubicBezTo>
                        <a:pt x="2" y="4"/>
                        <a:pt x="4" y="8"/>
                        <a:pt x="6" y="13"/>
                      </a:cubicBezTo>
                      <a:cubicBezTo>
                        <a:pt x="7" y="11"/>
                        <a:pt x="9" y="8"/>
                        <a:pt x="10" y="7"/>
                      </a:cubicBezTo>
                      <a:cubicBezTo>
                        <a:pt x="21" y="28"/>
                        <a:pt x="16" y="62"/>
                        <a:pt x="17" y="85"/>
                      </a:cubicBezTo>
                      <a:cubicBezTo>
                        <a:pt x="18" y="107"/>
                        <a:pt x="20" y="129"/>
                        <a:pt x="19" y="151"/>
                      </a:cubicBezTo>
                      <a:cubicBezTo>
                        <a:pt x="15" y="152"/>
                        <a:pt x="11" y="152"/>
                        <a:pt x="9" y="15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2" name="Freeform 374"/>
                <p:cNvSpPr>
                  <a:spLocks/>
                </p:cNvSpPr>
                <p:nvPr/>
              </p:nvSpPr>
              <p:spPr bwMode="auto">
                <a:xfrm>
                  <a:off x="3130" y="1691"/>
                  <a:ext cx="281" cy="187"/>
                </a:xfrm>
                <a:custGeom>
                  <a:avLst/>
                  <a:gdLst>
                    <a:gd name="T0" fmla="*/ 0 w 179"/>
                    <a:gd name="T1" fmla="*/ 0 h 120"/>
                    <a:gd name="T2" fmla="*/ 110837229 w 179"/>
                    <a:gd name="T3" fmla="*/ 110896490 h 120"/>
                    <a:gd name="T4" fmla="*/ 246186659 w 179"/>
                    <a:gd name="T5" fmla="*/ 183351078 h 120"/>
                    <a:gd name="T6" fmla="*/ 393674760 w 179"/>
                    <a:gd name="T7" fmla="*/ 240875411 h 120"/>
                    <a:gd name="T8" fmla="*/ 519566035 w 179"/>
                    <a:gd name="T9" fmla="*/ 272781477 h 120"/>
                    <a:gd name="T10" fmla="*/ 9537639 w 179"/>
                    <a:gd name="T11" fmla="*/ 1594455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9" h="120">
                      <a:moveTo>
                        <a:pt x="0" y="0"/>
                      </a:moveTo>
                      <a:cubicBezTo>
                        <a:pt x="13" y="16"/>
                        <a:pt x="22" y="34"/>
                        <a:pt x="38" y="49"/>
                      </a:cubicBezTo>
                      <a:cubicBezTo>
                        <a:pt x="51" y="63"/>
                        <a:pt x="67" y="71"/>
                        <a:pt x="85" y="80"/>
                      </a:cubicBezTo>
                      <a:cubicBezTo>
                        <a:pt x="101" y="89"/>
                        <a:pt x="118" y="99"/>
                        <a:pt x="136" y="106"/>
                      </a:cubicBezTo>
                      <a:cubicBezTo>
                        <a:pt x="149" y="112"/>
                        <a:pt x="167" y="112"/>
                        <a:pt x="179" y="120"/>
                      </a:cubicBezTo>
                      <a:cubicBezTo>
                        <a:pt x="116" y="91"/>
                        <a:pt x="44" y="65"/>
                        <a:pt x="3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3" name="Freeform 375"/>
                <p:cNvSpPr>
                  <a:spLocks/>
                </p:cNvSpPr>
                <p:nvPr/>
              </p:nvSpPr>
              <p:spPr bwMode="auto">
                <a:xfrm>
                  <a:off x="3202" y="1810"/>
                  <a:ext cx="177" cy="110"/>
                </a:xfrm>
                <a:custGeom>
                  <a:avLst/>
                  <a:gdLst>
                    <a:gd name="T0" fmla="*/ 0 w 113"/>
                    <a:gd name="T1" fmla="*/ 0 h 71"/>
                    <a:gd name="T2" fmla="*/ 176515770 w 113"/>
                    <a:gd name="T3" fmla="*/ 68297946 h 71"/>
                    <a:gd name="T4" fmla="*/ 305085364 w 113"/>
                    <a:gd name="T5" fmla="*/ 132993738 h 71"/>
                    <a:gd name="T6" fmla="*/ 133995425 w 113"/>
                    <a:gd name="T7" fmla="*/ 71303123 h 71"/>
                    <a:gd name="T8" fmla="*/ 0 w 113"/>
                    <a:gd name="T9" fmla="*/ 2543363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3" h="71">
                      <a:moveTo>
                        <a:pt x="0" y="0"/>
                      </a:moveTo>
                      <a:cubicBezTo>
                        <a:pt x="21" y="7"/>
                        <a:pt x="45" y="24"/>
                        <a:pt x="65" y="36"/>
                      </a:cubicBezTo>
                      <a:cubicBezTo>
                        <a:pt x="82" y="46"/>
                        <a:pt x="95" y="65"/>
                        <a:pt x="113" y="71"/>
                      </a:cubicBezTo>
                      <a:cubicBezTo>
                        <a:pt x="89" y="64"/>
                        <a:pt x="70" y="52"/>
                        <a:pt x="50" y="38"/>
                      </a:cubicBezTo>
                      <a:cubicBezTo>
                        <a:pt x="33" y="27"/>
                        <a:pt x="12" y="18"/>
                        <a:pt x="0" y="1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4" name="Freeform 376"/>
                <p:cNvSpPr>
                  <a:spLocks/>
                </p:cNvSpPr>
                <p:nvPr/>
              </p:nvSpPr>
              <p:spPr bwMode="auto">
                <a:xfrm>
                  <a:off x="3696" y="1422"/>
                  <a:ext cx="31" cy="199"/>
                </a:xfrm>
                <a:custGeom>
                  <a:avLst/>
                  <a:gdLst>
                    <a:gd name="T0" fmla="*/ 0 w 20"/>
                    <a:gd name="T1" fmla="*/ 0 h 128"/>
                    <a:gd name="T2" fmla="*/ 36050097 w 20"/>
                    <a:gd name="T3" fmla="*/ 114470215 h 128"/>
                    <a:gd name="T4" fmla="*/ 31797314 w 20"/>
                    <a:gd name="T5" fmla="*/ 269376709 h 128"/>
                    <a:gd name="T6" fmla="*/ 28767754 w 20"/>
                    <a:gd name="T7" fmla="*/ 120571437 h 128"/>
                    <a:gd name="T8" fmla="*/ 2599658 w 20"/>
                    <a:gd name="T9" fmla="*/ 14345851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128">
                      <a:moveTo>
                        <a:pt x="0" y="0"/>
                      </a:moveTo>
                      <a:cubicBezTo>
                        <a:pt x="7" y="19"/>
                        <a:pt x="18" y="31"/>
                        <a:pt x="19" y="54"/>
                      </a:cubicBezTo>
                      <a:cubicBezTo>
                        <a:pt x="20" y="78"/>
                        <a:pt x="19" y="104"/>
                        <a:pt x="17" y="128"/>
                      </a:cubicBezTo>
                      <a:cubicBezTo>
                        <a:pt x="7" y="107"/>
                        <a:pt x="16" y="79"/>
                        <a:pt x="15" y="57"/>
                      </a:cubicBezTo>
                      <a:cubicBezTo>
                        <a:pt x="14" y="39"/>
                        <a:pt x="10" y="23"/>
                        <a:pt x="1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5" name="Freeform 377"/>
                <p:cNvSpPr>
                  <a:spLocks/>
                </p:cNvSpPr>
                <p:nvPr/>
              </p:nvSpPr>
              <p:spPr bwMode="auto">
                <a:xfrm>
                  <a:off x="3130" y="1434"/>
                  <a:ext cx="32" cy="116"/>
                </a:xfrm>
                <a:custGeom>
                  <a:avLst/>
                  <a:gdLst>
                    <a:gd name="T0" fmla="*/ 97998352 w 20"/>
                    <a:gd name="T1" fmla="*/ 0 h 74"/>
                    <a:gd name="T2" fmla="*/ 46642778 w 20"/>
                    <a:gd name="T3" fmla="*/ 205197238 h 74"/>
                    <a:gd name="T4" fmla="*/ 109189750 w 20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74">
                      <a:moveTo>
                        <a:pt x="18" y="0"/>
                      </a:moveTo>
                      <a:cubicBezTo>
                        <a:pt x="0" y="8"/>
                        <a:pt x="4" y="60"/>
                        <a:pt x="9" y="74"/>
                      </a:cubicBezTo>
                      <a:cubicBezTo>
                        <a:pt x="7" y="53"/>
                        <a:pt x="12" y="20"/>
                        <a:pt x="20" y="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6" name="Freeform 378"/>
                <p:cNvSpPr>
                  <a:spLocks/>
                </p:cNvSpPr>
                <p:nvPr/>
              </p:nvSpPr>
              <p:spPr bwMode="auto">
                <a:xfrm>
                  <a:off x="3155" y="2135"/>
                  <a:ext cx="163" cy="109"/>
                </a:xfrm>
                <a:custGeom>
                  <a:avLst/>
                  <a:gdLst>
                    <a:gd name="T0" fmla="*/ 185359721 w 104"/>
                    <a:gd name="T1" fmla="*/ 148076111 h 70"/>
                    <a:gd name="T2" fmla="*/ 0 w 104"/>
                    <a:gd name="T3" fmla="*/ 0 h 70"/>
                    <a:gd name="T4" fmla="*/ 217231362 w 104"/>
                    <a:gd name="T5" fmla="*/ 146682705 h 70"/>
                    <a:gd name="T6" fmla="*/ 132469990 w 104"/>
                    <a:gd name="T7" fmla="*/ 78919812 h 70"/>
                    <a:gd name="T8" fmla="*/ 286341661 w 104"/>
                    <a:gd name="T9" fmla="*/ 153273799 h 70"/>
                    <a:gd name="T10" fmla="*/ 180198177 w 104"/>
                    <a:gd name="T11" fmla="*/ 153273799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" h="70">
                      <a:moveTo>
                        <a:pt x="67" y="67"/>
                      </a:moveTo>
                      <a:cubicBezTo>
                        <a:pt x="41" y="60"/>
                        <a:pt x="6" y="28"/>
                        <a:pt x="0" y="0"/>
                      </a:cubicBezTo>
                      <a:cubicBezTo>
                        <a:pt x="22" y="26"/>
                        <a:pt x="48" y="52"/>
                        <a:pt x="79" y="66"/>
                      </a:cubicBezTo>
                      <a:cubicBezTo>
                        <a:pt x="68" y="57"/>
                        <a:pt x="55" y="47"/>
                        <a:pt x="48" y="35"/>
                      </a:cubicBezTo>
                      <a:cubicBezTo>
                        <a:pt x="66" y="49"/>
                        <a:pt x="86" y="57"/>
                        <a:pt x="104" y="69"/>
                      </a:cubicBezTo>
                      <a:cubicBezTo>
                        <a:pt x="91" y="70"/>
                        <a:pt x="79" y="69"/>
                        <a:pt x="66" y="69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7" name="Freeform 379"/>
                <p:cNvSpPr>
                  <a:spLocks/>
                </p:cNvSpPr>
                <p:nvPr/>
              </p:nvSpPr>
              <p:spPr bwMode="auto">
                <a:xfrm>
                  <a:off x="3494" y="2138"/>
                  <a:ext cx="166" cy="112"/>
                </a:xfrm>
                <a:custGeom>
                  <a:avLst/>
                  <a:gdLst>
                    <a:gd name="T0" fmla="*/ 0 w 106"/>
                    <a:gd name="T1" fmla="*/ 143928884 h 72"/>
                    <a:gd name="T2" fmla="*/ 175127239 w 106"/>
                    <a:gd name="T3" fmla="*/ 77210152 h 72"/>
                    <a:gd name="T4" fmla="*/ 266246921 w 106"/>
                    <a:gd name="T5" fmla="*/ 0 h 72"/>
                    <a:gd name="T6" fmla="*/ 76523792 w 106"/>
                    <a:gd name="T7" fmla="*/ 141952865 h 72"/>
                    <a:gd name="T8" fmla="*/ 212286220 w 106"/>
                    <a:gd name="T9" fmla="*/ 89622969 h 72"/>
                    <a:gd name="T10" fmla="*/ 284232034 w 106"/>
                    <a:gd name="T11" fmla="*/ 45050387 h 72"/>
                    <a:gd name="T12" fmla="*/ 157801894 w 106"/>
                    <a:gd name="T13" fmla="*/ 132656729 h 72"/>
                    <a:gd name="T14" fmla="*/ 241827027 w 106"/>
                    <a:gd name="T15" fmla="*/ 101046507 h 72"/>
                    <a:gd name="T16" fmla="*/ 118176723 w 106"/>
                    <a:gd name="T17" fmla="*/ 139413507 h 72"/>
                    <a:gd name="T18" fmla="*/ 5726757 w 106"/>
                    <a:gd name="T19" fmla="*/ 154768168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72">
                      <a:moveTo>
                        <a:pt x="0" y="67"/>
                      </a:moveTo>
                      <a:cubicBezTo>
                        <a:pt x="20" y="70"/>
                        <a:pt x="49" y="47"/>
                        <a:pt x="65" y="36"/>
                      </a:cubicBezTo>
                      <a:cubicBezTo>
                        <a:pt x="79" y="26"/>
                        <a:pt x="93" y="17"/>
                        <a:pt x="99" y="0"/>
                      </a:cubicBezTo>
                      <a:cubicBezTo>
                        <a:pt x="96" y="34"/>
                        <a:pt x="53" y="51"/>
                        <a:pt x="29" y="66"/>
                      </a:cubicBezTo>
                      <a:cubicBezTo>
                        <a:pt x="45" y="59"/>
                        <a:pt x="64" y="52"/>
                        <a:pt x="79" y="42"/>
                      </a:cubicBezTo>
                      <a:cubicBezTo>
                        <a:pt x="89" y="35"/>
                        <a:pt x="97" y="27"/>
                        <a:pt x="106" y="21"/>
                      </a:cubicBezTo>
                      <a:cubicBezTo>
                        <a:pt x="94" y="37"/>
                        <a:pt x="76" y="51"/>
                        <a:pt x="59" y="62"/>
                      </a:cubicBezTo>
                      <a:cubicBezTo>
                        <a:pt x="70" y="59"/>
                        <a:pt x="80" y="53"/>
                        <a:pt x="90" y="47"/>
                      </a:cubicBezTo>
                      <a:cubicBezTo>
                        <a:pt x="81" y="63"/>
                        <a:pt x="60" y="63"/>
                        <a:pt x="44" y="65"/>
                      </a:cubicBezTo>
                      <a:cubicBezTo>
                        <a:pt x="32" y="67"/>
                        <a:pt x="12" y="67"/>
                        <a:pt x="2" y="72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8" name="Freeform 380"/>
                <p:cNvSpPr>
                  <a:spLocks/>
                </p:cNvSpPr>
                <p:nvPr/>
              </p:nvSpPr>
              <p:spPr bwMode="auto">
                <a:xfrm>
                  <a:off x="3144" y="1693"/>
                  <a:ext cx="168" cy="123"/>
                </a:xfrm>
                <a:custGeom>
                  <a:avLst/>
                  <a:gdLst>
                    <a:gd name="T0" fmla="*/ 0 w 107"/>
                    <a:gd name="T1" fmla="*/ 0 h 79"/>
                    <a:gd name="T2" fmla="*/ 128315384 w 107"/>
                    <a:gd name="T3" fmla="*/ 103961708 h 79"/>
                    <a:gd name="T4" fmla="*/ 313527591 w 107"/>
                    <a:gd name="T5" fmla="*/ 175613153 h 79"/>
                    <a:gd name="T6" fmla="*/ 205185285 w 107"/>
                    <a:gd name="T7" fmla="*/ 127775958 h 79"/>
                    <a:gd name="T8" fmla="*/ 118747872 w 107"/>
                    <a:gd name="T9" fmla="*/ 92072277 h 79"/>
                    <a:gd name="T10" fmla="*/ 9566903 w 107"/>
                    <a:gd name="T11" fmla="*/ 8267007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7" h="79">
                      <a:moveTo>
                        <a:pt x="0" y="0"/>
                      </a:moveTo>
                      <a:cubicBezTo>
                        <a:pt x="12" y="17"/>
                        <a:pt x="27" y="34"/>
                        <a:pt x="44" y="47"/>
                      </a:cubicBezTo>
                      <a:cubicBezTo>
                        <a:pt x="63" y="62"/>
                        <a:pt x="87" y="66"/>
                        <a:pt x="107" y="79"/>
                      </a:cubicBezTo>
                      <a:cubicBezTo>
                        <a:pt x="95" y="78"/>
                        <a:pt x="81" y="64"/>
                        <a:pt x="70" y="58"/>
                      </a:cubicBezTo>
                      <a:cubicBezTo>
                        <a:pt x="60" y="53"/>
                        <a:pt x="50" y="49"/>
                        <a:pt x="41" y="42"/>
                      </a:cubicBezTo>
                      <a:cubicBezTo>
                        <a:pt x="29" y="32"/>
                        <a:pt x="10" y="18"/>
                        <a:pt x="3" y="4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19" name="Freeform 381"/>
                <p:cNvSpPr>
                  <a:spLocks/>
                </p:cNvSpPr>
                <p:nvPr/>
              </p:nvSpPr>
              <p:spPr bwMode="auto">
                <a:xfrm>
                  <a:off x="3129" y="1414"/>
                  <a:ext cx="26" cy="77"/>
                </a:xfrm>
                <a:custGeom>
                  <a:avLst/>
                  <a:gdLst>
                    <a:gd name="T0" fmla="*/ 20838329 w 17"/>
                    <a:gd name="T1" fmla="*/ 0 h 49"/>
                    <a:gd name="T2" fmla="*/ 4716227 w 17"/>
                    <a:gd name="T3" fmla="*/ 147368774 h 49"/>
                    <a:gd name="T4" fmla="*/ 18613922 w 17"/>
                    <a:gd name="T5" fmla="*/ 0 h 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49">
                      <a:moveTo>
                        <a:pt x="17" y="0"/>
                      </a:moveTo>
                      <a:cubicBezTo>
                        <a:pt x="7" y="14"/>
                        <a:pt x="8" y="34"/>
                        <a:pt x="4" y="49"/>
                      </a:cubicBezTo>
                      <a:cubicBezTo>
                        <a:pt x="1" y="32"/>
                        <a:pt x="0" y="12"/>
                        <a:pt x="15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0" name="Freeform 382"/>
                <p:cNvSpPr>
                  <a:spLocks/>
                </p:cNvSpPr>
                <p:nvPr/>
              </p:nvSpPr>
              <p:spPr bwMode="auto">
                <a:xfrm>
                  <a:off x="3718" y="1444"/>
                  <a:ext cx="21" cy="85"/>
                </a:xfrm>
                <a:custGeom>
                  <a:avLst/>
                  <a:gdLst>
                    <a:gd name="T0" fmla="*/ 0 w 14"/>
                    <a:gd name="T1" fmla="*/ 0 h 55"/>
                    <a:gd name="T2" fmla="*/ 5314958 w 14"/>
                    <a:gd name="T3" fmla="*/ 47191918 h 55"/>
                    <a:gd name="T4" fmla="*/ 7972437 w 14"/>
                    <a:gd name="T5" fmla="*/ 94727058 h 55"/>
                    <a:gd name="T6" fmla="*/ 1574802 w 14"/>
                    <a:gd name="T7" fmla="*/ 2412765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5">
                      <a:moveTo>
                        <a:pt x="0" y="0"/>
                      </a:moveTo>
                      <a:cubicBezTo>
                        <a:pt x="4" y="8"/>
                        <a:pt x="6" y="18"/>
                        <a:pt x="8" y="27"/>
                      </a:cubicBezTo>
                      <a:cubicBezTo>
                        <a:pt x="9" y="35"/>
                        <a:pt x="9" y="47"/>
                        <a:pt x="12" y="55"/>
                      </a:cubicBezTo>
                      <a:cubicBezTo>
                        <a:pt x="8" y="44"/>
                        <a:pt x="14" y="5"/>
                        <a:pt x="2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1" name="Freeform 383"/>
                <p:cNvSpPr>
                  <a:spLocks/>
                </p:cNvSpPr>
                <p:nvPr/>
              </p:nvSpPr>
              <p:spPr bwMode="auto">
                <a:xfrm>
                  <a:off x="3284" y="1223"/>
                  <a:ext cx="17" cy="11"/>
                </a:xfrm>
                <a:custGeom>
                  <a:avLst/>
                  <a:gdLst>
                    <a:gd name="T0" fmla="*/ 17058638 w 11"/>
                    <a:gd name="T1" fmla="*/ 0 h 7"/>
                    <a:gd name="T2" fmla="*/ 8906022 w 11"/>
                    <a:gd name="T3" fmla="*/ 6227919 h 7"/>
                    <a:gd name="T4" fmla="*/ 0 w 11"/>
                    <a:gd name="T5" fmla="*/ 17117171 h 7"/>
                    <a:gd name="T6" fmla="*/ 8906022 w 11"/>
                    <a:gd name="T7" fmla="*/ 17117171 h 7"/>
                    <a:gd name="T8" fmla="*/ 18840395 w 11"/>
                    <a:gd name="T9" fmla="*/ 3963221 h 7"/>
                    <a:gd name="T10" fmla="*/ 17058638 w 11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0" y="0"/>
                      </a:moveTo>
                      <a:cubicBezTo>
                        <a:pt x="8" y="0"/>
                        <a:pt x="6" y="1"/>
                        <a:pt x="5" y="2"/>
                      </a:cubicBezTo>
                      <a:cubicBezTo>
                        <a:pt x="3" y="3"/>
                        <a:pt x="0" y="4"/>
                        <a:pt x="0" y="6"/>
                      </a:cubicBezTo>
                      <a:cubicBezTo>
                        <a:pt x="2" y="6"/>
                        <a:pt x="2" y="7"/>
                        <a:pt x="5" y="6"/>
                      </a:cubicBezTo>
                      <a:cubicBezTo>
                        <a:pt x="7" y="5"/>
                        <a:pt x="9" y="2"/>
                        <a:pt x="11" y="1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2" name="Freeform 384"/>
                <p:cNvSpPr>
                  <a:spLocks/>
                </p:cNvSpPr>
                <p:nvPr/>
              </p:nvSpPr>
              <p:spPr bwMode="auto">
                <a:xfrm>
                  <a:off x="3290" y="1231"/>
                  <a:ext cx="16" cy="14"/>
                </a:xfrm>
                <a:custGeom>
                  <a:avLst/>
                  <a:gdLst>
                    <a:gd name="T0" fmla="*/ 55550203 w 10"/>
                    <a:gd name="T1" fmla="*/ 2947387 h 9"/>
                    <a:gd name="T2" fmla="*/ 0 w 10"/>
                    <a:gd name="T3" fmla="*/ 14564704 h 9"/>
                    <a:gd name="T4" fmla="*/ 34718877 w 10"/>
                    <a:gd name="T5" fmla="*/ 14564704 h 9"/>
                    <a:gd name="T6" fmla="*/ 46642778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10" y="1"/>
                      </a:moveTo>
                      <a:cubicBezTo>
                        <a:pt x="8" y="0"/>
                        <a:pt x="2" y="5"/>
                        <a:pt x="0" y="7"/>
                      </a:cubicBezTo>
                      <a:cubicBezTo>
                        <a:pt x="2" y="9"/>
                        <a:pt x="4" y="9"/>
                        <a:pt x="6" y="7"/>
                      </a:cubicBezTo>
                      <a:cubicBezTo>
                        <a:pt x="8" y="6"/>
                        <a:pt x="10" y="3"/>
                        <a:pt x="9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3" name="Freeform 385"/>
                <p:cNvSpPr>
                  <a:spLocks/>
                </p:cNvSpPr>
                <p:nvPr/>
              </p:nvSpPr>
              <p:spPr bwMode="auto">
                <a:xfrm>
                  <a:off x="3302" y="1240"/>
                  <a:ext cx="16" cy="15"/>
                </a:xfrm>
                <a:custGeom>
                  <a:avLst/>
                  <a:gdLst>
                    <a:gd name="T0" fmla="*/ 46642778 w 10"/>
                    <a:gd name="T1" fmla="*/ 0 h 10"/>
                    <a:gd name="T2" fmla="*/ 0 w 10"/>
                    <a:gd name="T3" fmla="*/ 5314958 h 10"/>
                    <a:gd name="T4" fmla="*/ 17528029 w 10"/>
                    <a:gd name="T5" fmla="*/ 6824168 h 10"/>
                    <a:gd name="T6" fmla="*/ 44871754 w 10"/>
                    <a:gd name="T7" fmla="*/ 1049868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0">
                      <a:moveTo>
                        <a:pt x="9" y="0"/>
                      </a:moveTo>
                      <a:cubicBezTo>
                        <a:pt x="6" y="2"/>
                        <a:pt x="0" y="4"/>
                        <a:pt x="0" y="8"/>
                      </a:cubicBez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4" y="7"/>
                        <a:pt x="10" y="3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4" name="Freeform 386"/>
                <p:cNvSpPr>
                  <a:spLocks/>
                </p:cNvSpPr>
                <p:nvPr/>
              </p:nvSpPr>
              <p:spPr bwMode="auto">
                <a:xfrm>
                  <a:off x="3312" y="1249"/>
                  <a:ext cx="20" cy="17"/>
                </a:xfrm>
                <a:custGeom>
                  <a:avLst/>
                  <a:gdLst>
                    <a:gd name="T0" fmla="*/ 11494405 w 13"/>
                    <a:gd name="T1" fmla="*/ 0 h 11"/>
                    <a:gd name="T2" fmla="*/ 0 w 13"/>
                    <a:gd name="T3" fmla="*/ 13763852 h 11"/>
                    <a:gd name="T4" fmla="*/ 5848258 w 13"/>
                    <a:gd name="T5" fmla="*/ 18840395 h 11"/>
                    <a:gd name="T6" fmla="*/ 11494405 w 13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8" y="0"/>
                      </a:moveTo>
                      <a:cubicBezTo>
                        <a:pt x="5" y="1"/>
                        <a:pt x="2" y="6"/>
                        <a:pt x="0" y="8"/>
                      </a:cubicBezTo>
                      <a:cubicBezTo>
                        <a:pt x="1" y="9"/>
                        <a:pt x="2" y="10"/>
                        <a:pt x="4" y="11"/>
                      </a:cubicBezTo>
                      <a:cubicBezTo>
                        <a:pt x="4" y="9"/>
                        <a:pt x="13" y="1"/>
                        <a:pt x="8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0425" name="Freeform 387"/>
                <p:cNvSpPr>
                  <a:spLocks/>
                </p:cNvSpPr>
                <p:nvPr/>
              </p:nvSpPr>
              <p:spPr bwMode="auto">
                <a:xfrm>
                  <a:off x="3324" y="1259"/>
                  <a:ext cx="18" cy="20"/>
                </a:xfrm>
                <a:custGeom>
                  <a:avLst/>
                  <a:gdLst>
                    <a:gd name="T0" fmla="*/ 107382212 w 11"/>
                    <a:gd name="T1" fmla="*/ 0 h 13"/>
                    <a:gd name="T2" fmla="*/ 0 w 11"/>
                    <a:gd name="T3" fmla="*/ 16424942 h 13"/>
                    <a:gd name="T4" fmla="*/ 54916444 w 11"/>
                    <a:gd name="T5" fmla="*/ 19693025 h 13"/>
                    <a:gd name="T6" fmla="*/ 89863272 w 11"/>
                    <a:gd name="T7" fmla="*/ 11494405 h 13"/>
                    <a:gd name="T8" fmla="*/ 89863272 w 11"/>
                    <a:gd name="T9" fmla="*/ 205182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9" y="0"/>
                      </a:move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1" y="11"/>
                        <a:pt x="4" y="13"/>
                        <a:pt x="5" y="13"/>
                      </a:cubicBezTo>
                      <a:cubicBezTo>
                        <a:pt x="6" y="12"/>
                        <a:pt x="8" y="9"/>
                        <a:pt x="8" y="8"/>
                      </a:cubicBezTo>
                      <a:cubicBezTo>
                        <a:pt x="11" y="5"/>
                        <a:pt x="11" y="4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0082" name="Freeform 388"/>
              <p:cNvSpPr>
                <a:spLocks/>
              </p:cNvSpPr>
              <p:nvPr/>
            </p:nvSpPr>
            <p:spPr bwMode="auto">
              <a:xfrm>
                <a:off x="3342" y="1269"/>
                <a:ext cx="18" cy="19"/>
              </a:xfrm>
              <a:custGeom>
                <a:avLst/>
                <a:gdLst>
                  <a:gd name="T0" fmla="*/ 4102266 w 12"/>
                  <a:gd name="T1" fmla="*/ 0 h 12"/>
                  <a:gd name="T2" fmla="*/ 0 w 12"/>
                  <a:gd name="T3" fmla="*/ 46512198 h 12"/>
                  <a:gd name="T4" fmla="*/ 4102266 w 12"/>
                  <a:gd name="T5" fmla="*/ 46512198 h 12"/>
                  <a:gd name="T6" fmla="*/ 5089379 w 12"/>
                  <a:gd name="T7" fmla="*/ 506073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4" y="1"/>
                      <a:pt x="1" y="9"/>
                      <a:pt x="0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6" y="9"/>
                      <a:pt x="12" y="2"/>
                      <a:pt x="7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3" name="Freeform 389"/>
              <p:cNvSpPr>
                <a:spLocks/>
              </p:cNvSpPr>
              <p:nvPr/>
            </p:nvSpPr>
            <p:spPr bwMode="auto">
              <a:xfrm>
                <a:off x="3357" y="1277"/>
                <a:ext cx="14" cy="19"/>
              </a:xfrm>
              <a:custGeom>
                <a:avLst/>
                <a:gdLst>
                  <a:gd name="T0" fmla="*/ 11094141 w 9"/>
                  <a:gd name="T1" fmla="*/ 0 h 12"/>
                  <a:gd name="T2" fmla="*/ 0 w 9"/>
                  <a:gd name="T3" fmla="*/ 46512198 h 12"/>
                  <a:gd name="T4" fmla="*/ 14564704 w 9"/>
                  <a:gd name="T5" fmla="*/ 26423446 h 12"/>
                  <a:gd name="T6" fmla="*/ 11094141 w 9"/>
                  <a:gd name="T7" fmla="*/ 506073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3" y="3"/>
                      <a:pt x="0" y="8"/>
                      <a:pt x="0" y="12"/>
                    </a:cubicBezTo>
                    <a:cubicBezTo>
                      <a:pt x="5" y="12"/>
                      <a:pt x="5" y="11"/>
                      <a:pt x="7" y="7"/>
                    </a:cubicBezTo>
                    <a:cubicBezTo>
                      <a:pt x="8" y="3"/>
                      <a:pt x="9" y="2"/>
                      <a:pt x="5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4" name="Freeform 390"/>
              <p:cNvSpPr>
                <a:spLocks/>
              </p:cNvSpPr>
              <p:nvPr/>
            </p:nvSpPr>
            <p:spPr bwMode="auto">
              <a:xfrm>
                <a:off x="3371" y="1280"/>
                <a:ext cx="15" cy="27"/>
              </a:xfrm>
              <a:custGeom>
                <a:avLst/>
                <a:gdLst>
                  <a:gd name="T0" fmla="*/ 100875022 w 9"/>
                  <a:gd name="T1" fmla="*/ 5528218 h 17"/>
                  <a:gd name="T2" fmla="*/ 89652175 w 9"/>
                  <a:gd name="T3" fmla="*/ 0 h 17"/>
                  <a:gd name="T4" fmla="*/ 21789005 w 9"/>
                  <a:gd name="T5" fmla="*/ 63781779 h 17"/>
                  <a:gd name="T6" fmla="*/ 127264917 w 9"/>
                  <a:gd name="T7" fmla="*/ 68268347 h 17"/>
                  <a:gd name="T8" fmla="*/ 190556480 w 9"/>
                  <a:gd name="T9" fmla="*/ 22147754 h 17"/>
                  <a:gd name="T10" fmla="*/ 89652175 w 9"/>
                  <a:gd name="T11" fmla="*/ 552821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5" y="1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3" y="15"/>
                      <a:pt x="4" y="17"/>
                      <a:pt x="6" y="16"/>
                    </a:cubicBezTo>
                    <a:cubicBezTo>
                      <a:pt x="6" y="12"/>
                      <a:pt x="9" y="9"/>
                      <a:pt x="9" y="5"/>
                    </a:cubicBezTo>
                    <a:cubicBezTo>
                      <a:pt x="9" y="1"/>
                      <a:pt x="6" y="3"/>
                      <a:pt x="4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5" name="Freeform 391"/>
              <p:cNvSpPr>
                <a:spLocks/>
              </p:cNvSpPr>
              <p:nvPr/>
            </p:nvSpPr>
            <p:spPr bwMode="auto">
              <a:xfrm>
                <a:off x="3396" y="1283"/>
                <a:ext cx="15" cy="24"/>
              </a:xfrm>
              <a:custGeom>
                <a:avLst/>
                <a:gdLst>
                  <a:gd name="T0" fmla="*/ 60525013 w 9"/>
                  <a:gd name="T1" fmla="*/ 6846886 h 15"/>
                  <a:gd name="T2" fmla="*/ 0 w 9"/>
                  <a:gd name="T3" fmla="*/ 74628445 h 15"/>
                  <a:gd name="T4" fmla="*/ 100875022 w 9"/>
                  <a:gd name="T5" fmla="*/ 81501650 h 15"/>
                  <a:gd name="T6" fmla="*/ 60525013 w 9"/>
                  <a:gd name="T7" fmla="*/ 17528029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1" y="14"/>
                      <a:pt x="3" y="15"/>
                      <a:pt x="5" y="15"/>
                    </a:cubicBezTo>
                    <a:cubicBezTo>
                      <a:pt x="5" y="13"/>
                      <a:pt x="9" y="0"/>
                      <a:pt x="3" y="3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6" name="Freeform 392"/>
              <p:cNvSpPr>
                <a:spLocks/>
              </p:cNvSpPr>
              <p:nvPr/>
            </p:nvSpPr>
            <p:spPr bwMode="auto">
              <a:xfrm>
                <a:off x="3417" y="1288"/>
                <a:ext cx="12" cy="22"/>
              </a:xfrm>
              <a:custGeom>
                <a:avLst/>
                <a:gdLst>
                  <a:gd name="T0" fmla="*/ 1049868 w 8"/>
                  <a:gd name="T1" fmla="*/ 0 h 14"/>
                  <a:gd name="T2" fmla="*/ 0 w 8"/>
                  <a:gd name="T3" fmla="*/ 42268933 h 14"/>
                  <a:gd name="T4" fmla="*/ 4102266 w 8"/>
                  <a:gd name="T5" fmla="*/ 37977077 h 14"/>
                  <a:gd name="T6" fmla="*/ 4102266 w 8"/>
                  <a:gd name="T7" fmla="*/ 17117171 h 14"/>
                  <a:gd name="T8" fmla="*/ 4102266 w 8"/>
                  <a:gd name="T9" fmla="*/ 3963221 h 14"/>
                  <a:gd name="T10" fmla="*/ 1049868 w 8"/>
                  <a:gd name="T11" fmla="*/ 396322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1" y="0"/>
                    </a:moveTo>
                    <a:cubicBezTo>
                      <a:pt x="1" y="5"/>
                      <a:pt x="0" y="9"/>
                      <a:pt x="0" y="14"/>
                    </a:cubicBezTo>
                    <a:cubicBezTo>
                      <a:pt x="2" y="14"/>
                      <a:pt x="5" y="14"/>
                      <a:pt x="6" y="13"/>
                    </a:cubicBezTo>
                    <a:cubicBezTo>
                      <a:pt x="8" y="11"/>
                      <a:pt x="7" y="8"/>
                      <a:pt x="6" y="6"/>
                    </a:cubicBezTo>
                    <a:cubicBezTo>
                      <a:pt x="6" y="4"/>
                      <a:pt x="7" y="2"/>
                      <a:pt x="6" y="1"/>
                    </a:cubicBezTo>
                    <a:cubicBezTo>
                      <a:pt x="5" y="0"/>
                      <a:pt x="2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7" name="Freeform 393"/>
              <p:cNvSpPr>
                <a:spLocks/>
              </p:cNvSpPr>
              <p:nvPr/>
            </p:nvSpPr>
            <p:spPr bwMode="auto">
              <a:xfrm>
                <a:off x="3439" y="1287"/>
                <a:ext cx="9" cy="20"/>
              </a:xfrm>
              <a:custGeom>
                <a:avLst/>
                <a:gdLst>
                  <a:gd name="T0" fmla="*/ 0 w 6"/>
                  <a:gd name="T1" fmla="*/ 3156651 h 13"/>
                  <a:gd name="T2" fmla="*/ 0 w 6"/>
                  <a:gd name="T3" fmla="*/ 3156651 h 13"/>
                  <a:gd name="T4" fmla="*/ 0 w 6"/>
                  <a:gd name="T5" fmla="*/ 19693025 h 13"/>
                  <a:gd name="T6" fmla="*/ 4102266 w 6"/>
                  <a:gd name="T7" fmla="*/ 16424942 h 13"/>
                  <a:gd name="T8" fmla="*/ 2734844 w 6"/>
                  <a:gd name="T9" fmla="*/ 4856386 h 13"/>
                  <a:gd name="T10" fmla="*/ 1049868 w 6"/>
                  <a:gd name="T11" fmla="*/ 205182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2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6"/>
                      <a:pt x="1" y="10"/>
                      <a:pt x="0" y="13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4" y="8"/>
                      <a:pt x="5" y="6"/>
                      <a:pt x="4" y="3"/>
                    </a:cubicBezTo>
                    <a:cubicBezTo>
                      <a:pt x="3" y="0"/>
                      <a:pt x="3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8" name="Freeform 394"/>
              <p:cNvSpPr>
                <a:spLocks/>
              </p:cNvSpPr>
              <p:nvPr/>
            </p:nvSpPr>
            <p:spPr bwMode="auto">
              <a:xfrm>
                <a:off x="3470" y="1276"/>
                <a:ext cx="17" cy="20"/>
              </a:xfrm>
              <a:custGeom>
                <a:avLst/>
                <a:gdLst>
                  <a:gd name="T0" fmla="*/ 2412765 w 11"/>
                  <a:gd name="T1" fmla="*/ 3156651 h 13"/>
                  <a:gd name="T2" fmla="*/ 8906022 w 11"/>
                  <a:gd name="T3" fmla="*/ 19693025 h 13"/>
                  <a:gd name="T4" fmla="*/ 18840395 w 11"/>
                  <a:gd name="T5" fmla="*/ 11494405 h 13"/>
                  <a:gd name="T6" fmla="*/ 8906022 w 11"/>
                  <a:gd name="T7" fmla="*/ 2051823 h 13"/>
                  <a:gd name="T8" fmla="*/ 0 w 11"/>
                  <a:gd name="T9" fmla="*/ 315665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2"/>
                    </a:moveTo>
                    <a:cubicBezTo>
                      <a:pt x="1" y="5"/>
                      <a:pt x="3" y="10"/>
                      <a:pt x="5" y="13"/>
                    </a:cubicBezTo>
                    <a:cubicBezTo>
                      <a:pt x="7" y="12"/>
                      <a:pt x="9" y="10"/>
                      <a:pt x="11" y="8"/>
                    </a:cubicBezTo>
                    <a:cubicBezTo>
                      <a:pt x="8" y="7"/>
                      <a:pt x="7" y="3"/>
                      <a:pt x="5" y="1"/>
                    </a:cubicBezTo>
                    <a:cubicBezTo>
                      <a:pt x="3" y="0"/>
                      <a:pt x="3" y="1"/>
                      <a:pt x="0" y="2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89" name="Freeform 395"/>
              <p:cNvSpPr>
                <a:spLocks/>
              </p:cNvSpPr>
              <p:nvPr/>
            </p:nvSpPr>
            <p:spPr bwMode="auto">
              <a:xfrm>
                <a:off x="3492" y="1269"/>
                <a:ext cx="9" cy="14"/>
              </a:xfrm>
              <a:custGeom>
                <a:avLst/>
                <a:gdLst>
                  <a:gd name="T0" fmla="*/ 0 w 6"/>
                  <a:gd name="T1" fmla="*/ 2947387 h 9"/>
                  <a:gd name="T2" fmla="*/ 2734844 w 6"/>
                  <a:gd name="T3" fmla="*/ 19423827 h 9"/>
                  <a:gd name="T4" fmla="*/ 4102266 w 6"/>
                  <a:gd name="T5" fmla="*/ 11094141 h 9"/>
                  <a:gd name="T6" fmla="*/ 1049868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3"/>
                      <a:pt x="3" y="7"/>
                      <a:pt x="4" y="9"/>
                    </a:cubicBezTo>
                    <a:cubicBezTo>
                      <a:pt x="5" y="8"/>
                      <a:pt x="5" y="7"/>
                      <a:pt x="6" y="5"/>
                    </a:cubicBezTo>
                    <a:cubicBezTo>
                      <a:pt x="4" y="5"/>
                      <a:pt x="2" y="2"/>
                      <a:pt x="1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0" name="Freeform 396"/>
              <p:cNvSpPr>
                <a:spLocks/>
              </p:cNvSpPr>
              <p:nvPr/>
            </p:nvSpPr>
            <p:spPr bwMode="auto">
              <a:xfrm>
                <a:off x="3512" y="1255"/>
                <a:ext cx="13" cy="14"/>
              </a:xfrm>
              <a:custGeom>
                <a:avLst/>
                <a:gdLst>
                  <a:gd name="T0" fmla="*/ 0 w 8"/>
                  <a:gd name="T1" fmla="*/ 2947387 h 9"/>
                  <a:gd name="T2" fmla="*/ 54761062 w 8"/>
                  <a:gd name="T3" fmla="*/ 19423827 h 9"/>
                  <a:gd name="T4" fmla="*/ 71741278 w 8"/>
                  <a:gd name="T5" fmla="*/ 12486746 h 9"/>
                  <a:gd name="T6" fmla="*/ 16718951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2" y="3"/>
                      <a:pt x="4" y="7"/>
                      <a:pt x="6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1" name="Freeform 397"/>
              <p:cNvSpPr>
                <a:spLocks/>
              </p:cNvSpPr>
              <p:nvPr/>
            </p:nvSpPr>
            <p:spPr bwMode="auto">
              <a:xfrm>
                <a:off x="3542" y="1226"/>
                <a:ext cx="24" cy="15"/>
              </a:xfrm>
              <a:custGeom>
                <a:avLst/>
                <a:gdLst>
                  <a:gd name="T0" fmla="*/ 17528029 w 15"/>
                  <a:gd name="T1" fmla="*/ 0 h 10"/>
                  <a:gd name="T2" fmla="*/ 38280606 w 15"/>
                  <a:gd name="T3" fmla="*/ 2362203 h 10"/>
                  <a:gd name="T4" fmla="*/ 81501650 w 15"/>
                  <a:gd name="T5" fmla="*/ 4102266 h 10"/>
                  <a:gd name="T6" fmla="*/ 46642778 w 15"/>
                  <a:gd name="T7" fmla="*/ 6824168 h 10"/>
                  <a:gd name="T8" fmla="*/ 0 w 15"/>
                  <a:gd name="T9" fmla="*/ 2362203 h 10"/>
                  <a:gd name="T10" fmla="*/ 10955018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3" y="0"/>
                    </a:moveTo>
                    <a:cubicBezTo>
                      <a:pt x="3" y="0"/>
                      <a:pt x="6" y="2"/>
                      <a:pt x="7" y="3"/>
                    </a:cubicBezTo>
                    <a:cubicBezTo>
                      <a:pt x="9" y="4"/>
                      <a:pt x="13" y="4"/>
                      <a:pt x="15" y="6"/>
                    </a:cubicBezTo>
                    <a:cubicBezTo>
                      <a:pt x="12" y="7"/>
                      <a:pt x="11" y="9"/>
                      <a:pt x="9" y="10"/>
                    </a:cubicBezTo>
                    <a:cubicBezTo>
                      <a:pt x="7" y="7"/>
                      <a:pt x="3" y="5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2" name="Freeform 398"/>
              <p:cNvSpPr>
                <a:spLocks/>
              </p:cNvSpPr>
              <p:nvPr/>
            </p:nvSpPr>
            <p:spPr bwMode="auto">
              <a:xfrm>
                <a:off x="2944" y="1217"/>
                <a:ext cx="955" cy="1112"/>
              </a:xfrm>
              <a:custGeom>
                <a:avLst/>
                <a:gdLst>
                  <a:gd name="T0" fmla="*/ 609132171 w 610"/>
                  <a:gd name="T1" fmla="*/ 0 h 715"/>
                  <a:gd name="T2" fmla="*/ 806887633 w 610"/>
                  <a:gd name="T3" fmla="*/ 88622335 h 715"/>
                  <a:gd name="T4" fmla="*/ 1019548553 w 610"/>
                  <a:gd name="T5" fmla="*/ 4564223 h 715"/>
                  <a:gd name="T6" fmla="*/ 1479121231 w 610"/>
                  <a:gd name="T7" fmla="*/ 183302924 h 715"/>
                  <a:gd name="T8" fmla="*/ 1620388832 w 610"/>
                  <a:gd name="T9" fmla="*/ 664323729 h 715"/>
                  <a:gd name="T10" fmla="*/ 1362233148 w 610"/>
                  <a:gd name="T11" fmla="*/ 687915065 h 715"/>
                  <a:gd name="T12" fmla="*/ 1286201225 w 610"/>
                  <a:gd name="T13" fmla="*/ 1350526450 h 715"/>
                  <a:gd name="T14" fmla="*/ 337700349 w 610"/>
                  <a:gd name="T15" fmla="*/ 1368745832 h 715"/>
                  <a:gd name="T16" fmla="*/ 278091778 w 610"/>
                  <a:gd name="T17" fmla="*/ 711586981 h 715"/>
                  <a:gd name="T18" fmla="*/ 0 w 610"/>
                  <a:gd name="T19" fmla="*/ 668157853 h 715"/>
                  <a:gd name="T20" fmla="*/ 150788809 w 610"/>
                  <a:gd name="T21" fmla="*/ 172834967 h 715"/>
                  <a:gd name="T22" fmla="*/ 609132171 w 610"/>
                  <a:gd name="T23" fmla="*/ 0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0" h="715">
                    <a:moveTo>
                      <a:pt x="229" y="0"/>
                    </a:moveTo>
                    <a:cubicBezTo>
                      <a:pt x="229" y="0"/>
                      <a:pt x="256" y="41"/>
                      <a:pt x="304" y="41"/>
                    </a:cubicBezTo>
                    <a:cubicBezTo>
                      <a:pt x="352" y="41"/>
                      <a:pt x="384" y="2"/>
                      <a:pt x="384" y="2"/>
                    </a:cubicBezTo>
                    <a:cubicBezTo>
                      <a:pt x="384" y="2"/>
                      <a:pt x="544" y="76"/>
                      <a:pt x="557" y="86"/>
                    </a:cubicBezTo>
                    <a:cubicBezTo>
                      <a:pt x="570" y="96"/>
                      <a:pt x="600" y="159"/>
                      <a:pt x="610" y="311"/>
                    </a:cubicBezTo>
                    <a:cubicBezTo>
                      <a:pt x="610" y="311"/>
                      <a:pt x="572" y="328"/>
                      <a:pt x="513" y="322"/>
                    </a:cubicBezTo>
                    <a:cubicBezTo>
                      <a:pt x="513" y="322"/>
                      <a:pt x="504" y="596"/>
                      <a:pt x="484" y="633"/>
                    </a:cubicBezTo>
                    <a:cubicBezTo>
                      <a:pt x="484" y="633"/>
                      <a:pt x="323" y="715"/>
                      <a:pt x="127" y="641"/>
                    </a:cubicBezTo>
                    <a:cubicBezTo>
                      <a:pt x="127" y="641"/>
                      <a:pt x="110" y="568"/>
                      <a:pt x="105" y="333"/>
                    </a:cubicBezTo>
                    <a:cubicBezTo>
                      <a:pt x="105" y="333"/>
                      <a:pt x="39" y="340"/>
                      <a:pt x="0" y="313"/>
                    </a:cubicBezTo>
                    <a:cubicBezTo>
                      <a:pt x="0" y="313"/>
                      <a:pt x="6" y="130"/>
                      <a:pt x="57" y="81"/>
                    </a:cubicBezTo>
                    <a:cubicBezTo>
                      <a:pt x="57" y="81"/>
                      <a:pt x="171" y="21"/>
                      <a:pt x="229" y="0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3" name="Freeform 399"/>
              <p:cNvSpPr>
                <a:spLocks/>
              </p:cNvSpPr>
              <p:nvPr/>
            </p:nvSpPr>
            <p:spPr bwMode="auto">
              <a:xfrm>
                <a:off x="3116" y="1459"/>
                <a:ext cx="13" cy="170"/>
              </a:xfrm>
              <a:custGeom>
                <a:avLst/>
                <a:gdLst>
                  <a:gd name="T0" fmla="*/ 10288585 w 8"/>
                  <a:gd name="T1" fmla="*/ 0 h 109"/>
                  <a:gd name="T2" fmla="*/ 54761062 w 8"/>
                  <a:gd name="T3" fmla="*/ 37552591 h 109"/>
                  <a:gd name="T4" fmla="*/ 71741278 w 8"/>
                  <a:gd name="T5" fmla="*/ 99235527 h 109"/>
                  <a:gd name="T6" fmla="*/ 44148479 w 8"/>
                  <a:gd name="T7" fmla="*/ 179097243 h 109"/>
                  <a:gd name="T8" fmla="*/ 0 w 8"/>
                  <a:gd name="T9" fmla="*/ 25492940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9">
                    <a:moveTo>
                      <a:pt x="1" y="0"/>
                    </a:moveTo>
                    <a:cubicBezTo>
                      <a:pt x="1" y="5"/>
                      <a:pt x="5" y="11"/>
                      <a:pt x="6" y="16"/>
                    </a:cubicBezTo>
                    <a:cubicBezTo>
                      <a:pt x="8" y="24"/>
                      <a:pt x="8" y="33"/>
                      <a:pt x="8" y="42"/>
                    </a:cubicBezTo>
                    <a:cubicBezTo>
                      <a:pt x="8" y="53"/>
                      <a:pt x="6" y="65"/>
                      <a:pt x="5" y="76"/>
                    </a:cubicBezTo>
                    <a:cubicBezTo>
                      <a:pt x="4" y="86"/>
                      <a:pt x="4" y="100"/>
                      <a:pt x="0" y="109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4" name="Freeform 400"/>
              <p:cNvSpPr>
                <a:spLocks/>
              </p:cNvSpPr>
              <p:nvPr/>
            </p:nvSpPr>
            <p:spPr bwMode="auto">
              <a:xfrm>
                <a:off x="3126" y="1448"/>
                <a:ext cx="17" cy="81"/>
              </a:xfrm>
              <a:custGeom>
                <a:avLst/>
                <a:gdLst>
                  <a:gd name="T0" fmla="*/ 5762720 w 11"/>
                  <a:gd name="T1" fmla="*/ 116509878 h 52"/>
                  <a:gd name="T2" fmla="*/ 10426007 w 11"/>
                  <a:gd name="T3" fmla="*/ 63762138 h 52"/>
                  <a:gd name="T4" fmla="*/ 18840395 w 11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2">
                    <a:moveTo>
                      <a:pt x="3" y="52"/>
                    </a:moveTo>
                    <a:cubicBezTo>
                      <a:pt x="0" y="46"/>
                      <a:pt x="4" y="34"/>
                      <a:pt x="6" y="28"/>
                    </a:cubicBezTo>
                    <a:cubicBezTo>
                      <a:pt x="8" y="18"/>
                      <a:pt x="10" y="9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5" name="Freeform 401"/>
              <p:cNvSpPr>
                <a:spLocks/>
              </p:cNvSpPr>
              <p:nvPr/>
            </p:nvSpPr>
            <p:spPr bwMode="auto">
              <a:xfrm>
                <a:off x="3703" y="1439"/>
                <a:ext cx="27" cy="117"/>
              </a:xfrm>
              <a:custGeom>
                <a:avLst/>
                <a:gdLst>
                  <a:gd name="T0" fmla="*/ 72625952 w 17"/>
                  <a:gd name="T1" fmla="*/ 177378293 h 75"/>
                  <a:gd name="T2" fmla="*/ 59538094 w 17"/>
                  <a:gd name="T3" fmla="*/ 93999811 h 75"/>
                  <a:gd name="T4" fmla="*/ 0 w 17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5">
                    <a:moveTo>
                      <a:pt x="17" y="75"/>
                    </a:moveTo>
                    <a:cubicBezTo>
                      <a:pt x="17" y="63"/>
                      <a:pt x="16" y="51"/>
                      <a:pt x="14" y="40"/>
                    </a:cubicBezTo>
                    <a:cubicBezTo>
                      <a:pt x="11" y="25"/>
                      <a:pt x="4" y="14"/>
                      <a:pt x="0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6" name="Freeform 402"/>
              <p:cNvSpPr>
                <a:spLocks/>
              </p:cNvSpPr>
              <p:nvPr/>
            </p:nvSpPr>
            <p:spPr bwMode="auto">
              <a:xfrm>
                <a:off x="3727" y="1455"/>
                <a:ext cx="20" cy="74"/>
              </a:xfrm>
              <a:custGeom>
                <a:avLst/>
                <a:gdLst>
                  <a:gd name="T0" fmla="*/ 3156651 w 13"/>
                  <a:gd name="T1" fmla="*/ 76677101 h 48"/>
                  <a:gd name="T2" fmla="*/ 8997320 w 13"/>
                  <a:gd name="T3" fmla="*/ 43476394 h 48"/>
                  <a:gd name="T4" fmla="*/ 19693025 w 13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8">
                    <a:moveTo>
                      <a:pt x="2" y="48"/>
                    </a:moveTo>
                    <a:cubicBezTo>
                      <a:pt x="0" y="41"/>
                      <a:pt x="4" y="33"/>
                      <a:pt x="6" y="27"/>
                    </a:cubicBezTo>
                    <a:cubicBezTo>
                      <a:pt x="9" y="18"/>
                      <a:pt x="10" y="9"/>
                      <a:pt x="13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7" name="Freeform 403"/>
              <p:cNvSpPr>
                <a:spLocks/>
              </p:cNvSpPr>
              <p:nvPr/>
            </p:nvSpPr>
            <p:spPr bwMode="auto">
              <a:xfrm>
                <a:off x="3730" y="1599"/>
                <a:ext cx="5" cy="58"/>
              </a:xfrm>
              <a:custGeom>
                <a:avLst/>
                <a:gdLst>
                  <a:gd name="T0" fmla="*/ 0 w 3"/>
                  <a:gd name="T1" fmla="*/ 0 h 37"/>
                  <a:gd name="T2" fmla="*/ 21789005 w 3"/>
                  <a:gd name="T3" fmla="*/ 55575774 h 37"/>
                  <a:gd name="T4" fmla="*/ 60525013 w 3"/>
                  <a:gd name="T5" fmla="*/ 102641280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7">
                    <a:moveTo>
                      <a:pt x="0" y="0"/>
                    </a:moveTo>
                    <a:cubicBezTo>
                      <a:pt x="2" y="6"/>
                      <a:pt x="1" y="14"/>
                      <a:pt x="1" y="20"/>
                    </a:cubicBezTo>
                    <a:cubicBezTo>
                      <a:pt x="1" y="26"/>
                      <a:pt x="2" y="31"/>
                      <a:pt x="3" y="37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8" name="Freeform 404"/>
              <p:cNvSpPr>
                <a:spLocks/>
              </p:cNvSpPr>
              <p:nvPr/>
            </p:nvSpPr>
            <p:spPr bwMode="auto">
              <a:xfrm>
                <a:off x="3547" y="1234"/>
                <a:ext cx="25" cy="29"/>
              </a:xfrm>
              <a:custGeom>
                <a:avLst/>
                <a:gdLst>
                  <a:gd name="T0" fmla="*/ 0 w 16"/>
                  <a:gd name="T1" fmla="*/ 21612412 h 19"/>
                  <a:gd name="T2" fmla="*/ 39535298 w 16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19"/>
                    </a:moveTo>
                    <a:cubicBezTo>
                      <a:pt x="11" y="9"/>
                      <a:pt x="16" y="0"/>
                      <a:pt x="1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099" name="Freeform 405"/>
              <p:cNvSpPr>
                <a:spLocks/>
              </p:cNvSpPr>
              <p:nvPr/>
            </p:nvSpPr>
            <p:spPr bwMode="auto">
              <a:xfrm>
                <a:off x="3525" y="1268"/>
                <a:ext cx="17" cy="15"/>
              </a:xfrm>
              <a:custGeom>
                <a:avLst/>
                <a:gdLst>
                  <a:gd name="T0" fmla="*/ 0 w 11"/>
                  <a:gd name="T1" fmla="*/ 6824168 h 10"/>
                  <a:gd name="T2" fmla="*/ 18840395 w 1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4" y="7"/>
                      <a:pt x="8" y="4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0" name="Freeform 406"/>
              <p:cNvSpPr>
                <a:spLocks/>
              </p:cNvSpPr>
              <p:nvPr/>
            </p:nvSpPr>
            <p:spPr bwMode="auto">
              <a:xfrm>
                <a:off x="3495" y="1288"/>
                <a:ext cx="22" cy="11"/>
              </a:xfrm>
              <a:custGeom>
                <a:avLst/>
                <a:gdLst>
                  <a:gd name="T0" fmla="*/ 0 w 14"/>
                  <a:gd name="T1" fmla="*/ 20666274 h 7"/>
                  <a:gd name="T2" fmla="*/ 42268933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5" y="5"/>
                      <a:pt x="10" y="3"/>
                      <a:pt x="1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1" name="Freeform 407"/>
              <p:cNvSpPr>
                <a:spLocks/>
              </p:cNvSpPr>
              <p:nvPr/>
            </p:nvSpPr>
            <p:spPr bwMode="auto">
              <a:xfrm>
                <a:off x="3276" y="1229"/>
                <a:ext cx="199" cy="89"/>
              </a:xfrm>
              <a:custGeom>
                <a:avLst/>
                <a:gdLst>
                  <a:gd name="T0" fmla="*/ 0 w 127"/>
                  <a:gd name="T1" fmla="*/ 0 h 57"/>
                  <a:gd name="T2" fmla="*/ 259215847 w 127"/>
                  <a:gd name="T3" fmla="*/ 133433453 h 57"/>
                  <a:gd name="T4" fmla="*/ 347164734 w 127"/>
                  <a:gd name="T5" fmla="*/ 121423710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57">
                    <a:moveTo>
                      <a:pt x="0" y="0"/>
                    </a:moveTo>
                    <a:cubicBezTo>
                      <a:pt x="0" y="0"/>
                      <a:pt x="26" y="57"/>
                      <a:pt x="95" y="55"/>
                    </a:cubicBezTo>
                    <a:cubicBezTo>
                      <a:pt x="107" y="55"/>
                      <a:pt x="118" y="53"/>
                      <a:pt x="127" y="5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2" name="Freeform 408"/>
              <p:cNvSpPr>
                <a:spLocks/>
              </p:cNvSpPr>
              <p:nvPr/>
            </p:nvSpPr>
            <p:spPr bwMode="auto">
              <a:xfrm>
                <a:off x="3266" y="3844"/>
                <a:ext cx="94" cy="37"/>
              </a:xfrm>
              <a:custGeom>
                <a:avLst/>
                <a:gdLst>
                  <a:gd name="T0" fmla="*/ 9759566 w 60"/>
                  <a:gd name="T1" fmla="*/ 20926386 h 24"/>
                  <a:gd name="T2" fmla="*/ 18892463 w 60"/>
                  <a:gd name="T3" fmla="*/ 5289747 h 24"/>
                  <a:gd name="T4" fmla="*/ 46370501 w 60"/>
                  <a:gd name="T5" fmla="*/ 9534046 h 24"/>
                  <a:gd name="T6" fmla="*/ 92111432 w 60"/>
                  <a:gd name="T7" fmla="*/ 11438905 h 24"/>
                  <a:gd name="T8" fmla="*/ 152529465 w 60"/>
                  <a:gd name="T9" fmla="*/ 12572333 h 24"/>
                  <a:gd name="T10" fmla="*/ 149868781 w 60"/>
                  <a:gd name="T11" fmla="*/ 3863377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4" y="13"/>
                    </a:moveTo>
                    <a:cubicBezTo>
                      <a:pt x="0" y="9"/>
                      <a:pt x="0" y="0"/>
                      <a:pt x="7" y="3"/>
                    </a:cubicBezTo>
                    <a:cubicBezTo>
                      <a:pt x="10" y="4"/>
                      <a:pt x="13" y="6"/>
                      <a:pt x="17" y="6"/>
                    </a:cubicBezTo>
                    <a:cubicBezTo>
                      <a:pt x="22" y="8"/>
                      <a:pt x="29" y="6"/>
                      <a:pt x="34" y="7"/>
                    </a:cubicBezTo>
                    <a:cubicBezTo>
                      <a:pt x="40" y="7"/>
                      <a:pt x="51" y="5"/>
                      <a:pt x="56" y="8"/>
                    </a:cubicBezTo>
                    <a:cubicBezTo>
                      <a:pt x="60" y="12"/>
                      <a:pt x="57" y="19"/>
                      <a:pt x="5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3" name="Freeform 409"/>
              <p:cNvSpPr>
                <a:spLocks/>
              </p:cNvSpPr>
              <p:nvPr/>
            </p:nvSpPr>
            <p:spPr bwMode="auto">
              <a:xfrm>
                <a:off x="3138" y="3853"/>
                <a:ext cx="266" cy="217"/>
              </a:xfrm>
              <a:custGeom>
                <a:avLst/>
                <a:gdLst>
                  <a:gd name="T0" fmla="*/ 211775230 w 170"/>
                  <a:gd name="T1" fmla="*/ 5011660 h 139"/>
                  <a:gd name="T2" fmla="*/ 416700231 w 170"/>
                  <a:gd name="T3" fmla="*/ 0 h 139"/>
                  <a:gd name="T4" fmla="*/ 434266763 w 170"/>
                  <a:gd name="T5" fmla="*/ 138080249 h 139"/>
                  <a:gd name="T6" fmla="*/ 421961981 w 170"/>
                  <a:gd name="T7" fmla="*/ 246008939 h 139"/>
                  <a:gd name="T8" fmla="*/ 171294901 w 170"/>
                  <a:gd name="T9" fmla="*/ 331141747 h 139"/>
                  <a:gd name="T10" fmla="*/ 44714285 w 170"/>
                  <a:gd name="T11" fmla="*/ 201645308 h 139"/>
                  <a:gd name="T12" fmla="*/ 211775230 w 170"/>
                  <a:gd name="T13" fmla="*/ 5011660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1" y="2"/>
                    </a:moveTo>
                    <a:cubicBezTo>
                      <a:pt x="81" y="2"/>
                      <a:pt x="139" y="20"/>
                      <a:pt x="160" y="0"/>
                    </a:cubicBezTo>
                    <a:cubicBezTo>
                      <a:pt x="160" y="0"/>
                      <a:pt x="170" y="31"/>
                      <a:pt x="167" y="57"/>
                    </a:cubicBezTo>
                    <a:cubicBezTo>
                      <a:pt x="167" y="57"/>
                      <a:pt x="161" y="75"/>
                      <a:pt x="162" y="102"/>
                    </a:cubicBezTo>
                    <a:cubicBezTo>
                      <a:pt x="163" y="130"/>
                      <a:pt x="111" y="139"/>
                      <a:pt x="66" y="137"/>
                    </a:cubicBezTo>
                    <a:cubicBezTo>
                      <a:pt x="22" y="135"/>
                      <a:pt x="0" y="109"/>
                      <a:pt x="17" y="83"/>
                    </a:cubicBezTo>
                    <a:cubicBezTo>
                      <a:pt x="33" y="58"/>
                      <a:pt x="81" y="2"/>
                      <a:pt x="81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4" name="Freeform 410"/>
              <p:cNvSpPr>
                <a:spLocks/>
              </p:cNvSpPr>
              <p:nvPr/>
            </p:nvSpPr>
            <p:spPr bwMode="auto">
              <a:xfrm>
                <a:off x="3155" y="3928"/>
                <a:ext cx="246" cy="142"/>
              </a:xfrm>
              <a:custGeom>
                <a:avLst/>
                <a:gdLst>
                  <a:gd name="T0" fmla="*/ 428244674 w 157"/>
                  <a:gd name="T1" fmla="*/ 0 h 91"/>
                  <a:gd name="T2" fmla="*/ 425341092 w 157"/>
                  <a:gd name="T3" fmla="*/ 18842365 h 91"/>
                  <a:gd name="T4" fmla="*/ 412077605 w 157"/>
                  <a:gd name="T5" fmla="*/ 127756837 h 91"/>
                  <a:gd name="T6" fmla="*/ 150349263 w 157"/>
                  <a:gd name="T7" fmla="*/ 212401737 h 91"/>
                  <a:gd name="T8" fmla="*/ 0 w 157"/>
                  <a:gd name="T9" fmla="*/ 127756837 h 91"/>
                  <a:gd name="T10" fmla="*/ 95954611 w 157"/>
                  <a:gd name="T11" fmla="*/ 192407759 h 91"/>
                  <a:gd name="T12" fmla="*/ 298023695 w 157"/>
                  <a:gd name="T13" fmla="*/ 183464067 h 91"/>
                  <a:gd name="T14" fmla="*/ 400297126 w 157"/>
                  <a:gd name="T15" fmla="*/ 118988051 h 91"/>
                  <a:gd name="T16" fmla="*/ 428244674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157" y="0"/>
                    </a:moveTo>
                    <a:cubicBezTo>
                      <a:pt x="157" y="3"/>
                      <a:pt x="156" y="6"/>
                      <a:pt x="156" y="8"/>
                    </a:cubicBezTo>
                    <a:cubicBezTo>
                      <a:pt x="156" y="8"/>
                      <a:pt x="150" y="27"/>
                      <a:pt x="151" y="54"/>
                    </a:cubicBezTo>
                    <a:cubicBezTo>
                      <a:pt x="152" y="81"/>
                      <a:pt x="100" y="91"/>
                      <a:pt x="55" y="89"/>
                    </a:cubicBezTo>
                    <a:cubicBezTo>
                      <a:pt x="22" y="87"/>
                      <a:pt x="2" y="72"/>
                      <a:pt x="0" y="54"/>
                    </a:cubicBezTo>
                    <a:cubicBezTo>
                      <a:pt x="0" y="54"/>
                      <a:pt x="7" y="75"/>
                      <a:pt x="35" y="81"/>
                    </a:cubicBezTo>
                    <a:cubicBezTo>
                      <a:pt x="63" y="87"/>
                      <a:pt x="94" y="80"/>
                      <a:pt x="109" y="77"/>
                    </a:cubicBezTo>
                    <a:cubicBezTo>
                      <a:pt x="124" y="74"/>
                      <a:pt x="146" y="66"/>
                      <a:pt x="147" y="50"/>
                    </a:cubicBezTo>
                    <a:cubicBezTo>
                      <a:pt x="147" y="33"/>
                      <a:pt x="157" y="0"/>
                      <a:pt x="157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5" name="Freeform 411"/>
              <p:cNvSpPr>
                <a:spLocks/>
              </p:cNvSpPr>
              <p:nvPr/>
            </p:nvSpPr>
            <p:spPr bwMode="auto">
              <a:xfrm>
                <a:off x="3207" y="3869"/>
                <a:ext cx="169" cy="99"/>
              </a:xfrm>
              <a:custGeom>
                <a:avLst/>
                <a:gdLst>
                  <a:gd name="T0" fmla="*/ 79394369 w 108"/>
                  <a:gd name="T1" fmla="*/ 0 h 64"/>
                  <a:gd name="T2" fmla="*/ 165762780 w 108"/>
                  <a:gd name="T3" fmla="*/ 27240480 h 64"/>
                  <a:gd name="T4" fmla="*/ 230672738 w 108"/>
                  <a:gd name="T5" fmla="*/ 42384494 h 64"/>
                  <a:gd name="T6" fmla="*/ 277744480 w 108"/>
                  <a:gd name="T7" fmla="*/ 50234597 h 64"/>
                  <a:gd name="T8" fmla="*/ 203868470 w 108"/>
                  <a:gd name="T9" fmla="*/ 78257896 h 64"/>
                  <a:gd name="T10" fmla="*/ 46977784 w 108"/>
                  <a:gd name="T11" fmla="*/ 101418561 h 64"/>
                  <a:gd name="T12" fmla="*/ 14788278 w 108"/>
                  <a:gd name="T13" fmla="*/ 112031336 h 64"/>
                  <a:gd name="T14" fmla="*/ 5581795 w 108"/>
                  <a:gd name="T15" fmla="*/ 94493392 h 64"/>
                  <a:gd name="T16" fmla="*/ 91804925 w 108"/>
                  <a:gd name="T17" fmla="*/ 62708062 h 64"/>
                  <a:gd name="T18" fmla="*/ 124851499 w 108"/>
                  <a:gd name="T19" fmla="*/ 54894171 h 64"/>
                  <a:gd name="T20" fmla="*/ 128237352 w 108"/>
                  <a:gd name="T21" fmla="*/ 48648869 h 64"/>
                  <a:gd name="T22" fmla="*/ 74950710 w 108"/>
                  <a:gd name="T23" fmla="*/ 37176990 h 64"/>
                  <a:gd name="T24" fmla="*/ 50737230 w 108"/>
                  <a:gd name="T25" fmla="*/ 21734251 h 64"/>
                  <a:gd name="T26" fmla="*/ 74950710 w 108"/>
                  <a:gd name="T27" fmla="*/ 3795979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30" y="0"/>
                    </a:moveTo>
                    <a:cubicBezTo>
                      <a:pt x="35" y="8"/>
                      <a:pt x="54" y="12"/>
                      <a:pt x="63" y="15"/>
                    </a:cubicBezTo>
                    <a:cubicBezTo>
                      <a:pt x="71" y="18"/>
                      <a:pt x="79" y="21"/>
                      <a:pt x="88" y="24"/>
                    </a:cubicBezTo>
                    <a:cubicBezTo>
                      <a:pt x="93" y="26"/>
                      <a:pt x="101" y="25"/>
                      <a:pt x="106" y="28"/>
                    </a:cubicBezTo>
                    <a:cubicBezTo>
                      <a:pt x="108" y="42"/>
                      <a:pt x="88" y="43"/>
                      <a:pt x="78" y="44"/>
                    </a:cubicBezTo>
                    <a:cubicBezTo>
                      <a:pt x="58" y="47"/>
                      <a:pt x="37" y="49"/>
                      <a:pt x="18" y="57"/>
                    </a:cubicBezTo>
                    <a:cubicBezTo>
                      <a:pt x="15" y="59"/>
                      <a:pt x="10" y="63"/>
                      <a:pt x="6" y="63"/>
                    </a:cubicBezTo>
                    <a:cubicBezTo>
                      <a:pt x="0" y="64"/>
                      <a:pt x="0" y="58"/>
                      <a:pt x="2" y="53"/>
                    </a:cubicBezTo>
                    <a:cubicBezTo>
                      <a:pt x="8" y="41"/>
                      <a:pt x="24" y="38"/>
                      <a:pt x="35" y="35"/>
                    </a:cubicBezTo>
                    <a:cubicBezTo>
                      <a:pt x="39" y="33"/>
                      <a:pt x="44" y="33"/>
                      <a:pt x="48" y="31"/>
                    </a:cubicBezTo>
                    <a:cubicBezTo>
                      <a:pt x="52" y="30"/>
                      <a:pt x="53" y="30"/>
                      <a:pt x="49" y="27"/>
                    </a:cubicBezTo>
                    <a:cubicBezTo>
                      <a:pt x="44" y="22"/>
                      <a:pt x="36" y="23"/>
                      <a:pt x="29" y="21"/>
                    </a:cubicBezTo>
                    <a:cubicBezTo>
                      <a:pt x="24" y="20"/>
                      <a:pt x="16" y="19"/>
                      <a:pt x="19" y="12"/>
                    </a:cubicBezTo>
                    <a:cubicBezTo>
                      <a:pt x="21" y="9"/>
                      <a:pt x="26" y="3"/>
                      <a:pt x="2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6" name="Freeform 412"/>
              <p:cNvSpPr>
                <a:spLocks/>
              </p:cNvSpPr>
              <p:nvPr/>
            </p:nvSpPr>
            <p:spPr bwMode="auto">
              <a:xfrm>
                <a:off x="3209" y="3867"/>
                <a:ext cx="169" cy="97"/>
              </a:xfrm>
              <a:custGeom>
                <a:avLst/>
                <a:gdLst>
                  <a:gd name="T0" fmla="*/ 79394369 w 108"/>
                  <a:gd name="T1" fmla="*/ 0 h 62"/>
                  <a:gd name="T2" fmla="*/ 165762780 w 108"/>
                  <a:gd name="T3" fmla="*/ 36045264 h 62"/>
                  <a:gd name="T4" fmla="*/ 232880737 w 108"/>
                  <a:gd name="T5" fmla="*/ 59907012 h 62"/>
                  <a:gd name="T6" fmla="*/ 277744480 w 108"/>
                  <a:gd name="T7" fmla="*/ 69745048 h 62"/>
                  <a:gd name="T8" fmla="*/ 203868470 w 108"/>
                  <a:gd name="T9" fmla="*/ 111366485 h 62"/>
                  <a:gd name="T10" fmla="*/ 50737230 w 108"/>
                  <a:gd name="T11" fmla="*/ 146635036 h 62"/>
                  <a:gd name="T12" fmla="*/ 18315104 w 108"/>
                  <a:gd name="T13" fmla="*/ 161256408 h 62"/>
                  <a:gd name="T14" fmla="*/ 5581795 w 108"/>
                  <a:gd name="T15" fmla="*/ 134956158 h 62"/>
                  <a:gd name="T16" fmla="*/ 94204223 w 108"/>
                  <a:gd name="T17" fmla="*/ 86260637 h 62"/>
                  <a:gd name="T18" fmla="*/ 128237352 w 108"/>
                  <a:gd name="T19" fmla="*/ 78429128 h 62"/>
                  <a:gd name="T20" fmla="*/ 130282809 w 108"/>
                  <a:gd name="T21" fmla="*/ 64628035 h 62"/>
                  <a:gd name="T22" fmla="*/ 79394369 w 108"/>
                  <a:gd name="T23" fmla="*/ 52092605 h 62"/>
                  <a:gd name="T24" fmla="*/ 52370732 w 108"/>
                  <a:gd name="T25" fmla="*/ 28493991 h 62"/>
                  <a:gd name="T26" fmla="*/ 79394369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30" y="0"/>
                    </a:moveTo>
                    <a:cubicBezTo>
                      <a:pt x="35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6" y="27"/>
                    </a:cubicBezTo>
                    <a:cubicBezTo>
                      <a:pt x="108" y="40"/>
                      <a:pt x="89" y="41"/>
                      <a:pt x="78" y="43"/>
                    </a:cubicBezTo>
                    <a:cubicBezTo>
                      <a:pt x="59" y="45"/>
                      <a:pt x="37" y="48"/>
                      <a:pt x="19" y="56"/>
                    </a:cubicBezTo>
                    <a:cubicBezTo>
                      <a:pt x="15" y="57"/>
                      <a:pt x="11" y="62"/>
                      <a:pt x="7" y="62"/>
                    </a:cubicBezTo>
                    <a:cubicBezTo>
                      <a:pt x="1" y="62"/>
                      <a:pt x="0" y="56"/>
                      <a:pt x="2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1"/>
                      <a:pt x="49" y="30"/>
                    </a:cubicBezTo>
                    <a:cubicBezTo>
                      <a:pt x="52" y="28"/>
                      <a:pt x="54" y="28"/>
                      <a:pt x="50" y="25"/>
                    </a:cubicBezTo>
                    <a:cubicBezTo>
                      <a:pt x="44" y="21"/>
                      <a:pt x="36" y="21"/>
                      <a:pt x="30" y="20"/>
                    </a:cubicBezTo>
                    <a:cubicBezTo>
                      <a:pt x="25" y="19"/>
                      <a:pt x="17" y="17"/>
                      <a:pt x="20" y="11"/>
                    </a:cubicBezTo>
                    <a:cubicBezTo>
                      <a:pt x="21" y="8"/>
                      <a:pt x="27" y="2"/>
                      <a:pt x="30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7" name="Freeform 413"/>
              <p:cNvSpPr>
                <a:spLocks/>
              </p:cNvSpPr>
              <p:nvPr/>
            </p:nvSpPr>
            <p:spPr bwMode="auto">
              <a:xfrm>
                <a:off x="3168" y="3995"/>
                <a:ext cx="183" cy="68"/>
              </a:xfrm>
              <a:custGeom>
                <a:avLst/>
                <a:gdLst>
                  <a:gd name="T0" fmla="*/ 300747934 w 117"/>
                  <a:gd name="T1" fmla="*/ 53405655 h 44"/>
                  <a:gd name="T2" fmla="*/ 177631564 w 117"/>
                  <a:gd name="T3" fmla="*/ 21271408 h 44"/>
                  <a:gd name="T4" fmla="*/ 145858933 w 117"/>
                  <a:gd name="T5" fmla="*/ 2412765 h 44"/>
                  <a:gd name="T6" fmla="*/ 104333116 w 117"/>
                  <a:gd name="T7" fmla="*/ 13763852 h 44"/>
                  <a:gd name="T8" fmla="*/ 35700613 w 117"/>
                  <a:gd name="T9" fmla="*/ 40743359 h 44"/>
                  <a:gd name="T10" fmla="*/ 8396162 w 117"/>
                  <a:gd name="T11" fmla="*/ 44998960 h 44"/>
                  <a:gd name="T12" fmla="*/ 28296985 w 117"/>
                  <a:gd name="T13" fmla="*/ 57356329 h 44"/>
                  <a:gd name="T14" fmla="*/ 141931005 w 117"/>
                  <a:gd name="T15" fmla="*/ 70610534 h 44"/>
                  <a:gd name="T16" fmla="*/ 201320737 w 117"/>
                  <a:gd name="T17" fmla="*/ 70610534 h 44"/>
                  <a:gd name="T18" fmla="*/ 251577267 w 117"/>
                  <a:gd name="T19" fmla="*/ 6296700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117" y="31"/>
                    </a:moveTo>
                    <a:cubicBezTo>
                      <a:pt x="101" y="35"/>
                      <a:pt x="79" y="25"/>
                      <a:pt x="69" y="12"/>
                    </a:cubicBezTo>
                    <a:cubicBezTo>
                      <a:pt x="66" y="8"/>
                      <a:pt x="63" y="2"/>
                      <a:pt x="57" y="1"/>
                    </a:cubicBezTo>
                    <a:cubicBezTo>
                      <a:pt x="51" y="0"/>
                      <a:pt x="45" y="6"/>
                      <a:pt x="40" y="8"/>
                    </a:cubicBezTo>
                    <a:cubicBezTo>
                      <a:pt x="31" y="13"/>
                      <a:pt x="23" y="18"/>
                      <a:pt x="14" y="23"/>
                    </a:cubicBezTo>
                    <a:cubicBezTo>
                      <a:pt x="11" y="25"/>
                      <a:pt x="5" y="24"/>
                      <a:pt x="3" y="26"/>
                    </a:cubicBezTo>
                    <a:cubicBezTo>
                      <a:pt x="0" y="30"/>
                      <a:pt x="8" y="32"/>
                      <a:pt x="11" y="33"/>
                    </a:cubicBezTo>
                    <a:cubicBezTo>
                      <a:pt x="25" y="38"/>
                      <a:pt x="40" y="44"/>
                      <a:pt x="55" y="41"/>
                    </a:cubicBezTo>
                    <a:cubicBezTo>
                      <a:pt x="63" y="40"/>
                      <a:pt x="70" y="41"/>
                      <a:pt x="78" y="41"/>
                    </a:cubicBezTo>
                    <a:cubicBezTo>
                      <a:pt x="83" y="41"/>
                      <a:pt x="94" y="38"/>
                      <a:pt x="98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8" name="Freeform 414"/>
              <p:cNvSpPr>
                <a:spLocks/>
              </p:cNvSpPr>
              <p:nvPr/>
            </p:nvSpPr>
            <p:spPr bwMode="auto">
              <a:xfrm>
                <a:off x="3202" y="3973"/>
                <a:ext cx="108" cy="48"/>
              </a:xfrm>
              <a:custGeom>
                <a:avLst/>
                <a:gdLst>
                  <a:gd name="T0" fmla="*/ 5648705 w 69"/>
                  <a:gd name="T1" fmla="*/ 43721788 h 31"/>
                  <a:gd name="T2" fmla="*/ 56983212 w 69"/>
                  <a:gd name="T3" fmla="*/ 30963735 h 31"/>
                  <a:gd name="T4" fmla="*/ 97342695 w 69"/>
                  <a:gd name="T5" fmla="*/ 18102494 h 31"/>
                  <a:gd name="T6" fmla="*/ 125625165 w 69"/>
                  <a:gd name="T7" fmla="*/ 40823278 h 31"/>
                  <a:gd name="T8" fmla="*/ 182375977 w 69"/>
                  <a:gd name="T9" fmla="*/ 51706740 h 31"/>
                  <a:gd name="T10" fmla="*/ 139603483 w 69"/>
                  <a:gd name="T11" fmla="*/ 18102494 h 31"/>
                  <a:gd name="T12" fmla="*/ 94865665 w 69"/>
                  <a:gd name="T13" fmla="*/ 0 h 31"/>
                  <a:gd name="T14" fmla="*/ 41795358 w 69"/>
                  <a:gd name="T15" fmla="*/ 17027418 h 31"/>
                  <a:gd name="T16" fmla="*/ 0 w 69"/>
                  <a:gd name="T17" fmla="*/ 347039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2" y="24"/>
                    </a:moveTo>
                    <a:cubicBezTo>
                      <a:pt x="9" y="22"/>
                      <a:pt x="16" y="20"/>
                      <a:pt x="22" y="17"/>
                    </a:cubicBezTo>
                    <a:cubicBezTo>
                      <a:pt x="26" y="15"/>
                      <a:pt x="32" y="9"/>
                      <a:pt x="37" y="10"/>
                    </a:cubicBezTo>
                    <a:cubicBezTo>
                      <a:pt x="41" y="11"/>
                      <a:pt x="44" y="19"/>
                      <a:pt x="48" y="22"/>
                    </a:cubicBezTo>
                    <a:cubicBezTo>
                      <a:pt x="52" y="25"/>
                      <a:pt x="64" y="31"/>
                      <a:pt x="69" y="28"/>
                    </a:cubicBezTo>
                    <a:cubicBezTo>
                      <a:pt x="67" y="21"/>
                      <a:pt x="59" y="14"/>
                      <a:pt x="53" y="10"/>
                    </a:cubicBezTo>
                    <a:cubicBezTo>
                      <a:pt x="49" y="6"/>
                      <a:pt x="43" y="0"/>
                      <a:pt x="36" y="0"/>
                    </a:cubicBezTo>
                    <a:cubicBezTo>
                      <a:pt x="30" y="1"/>
                      <a:pt x="22" y="6"/>
                      <a:pt x="16" y="9"/>
                    </a:cubicBezTo>
                    <a:cubicBezTo>
                      <a:pt x="11" y="12"/>
                      <a:pt x="4" y="15"/>
                      <a:pt x="0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09" name="Freeform 415"/>
              <p:cNvSpPr>
                <a:spLocks/>
              </p:cNvSpPr>
              <p:nvPr/>
            </p:nvSpPr>
            <p:spPr bwMode="auto">
              <a:xfrm>
                <a:off x="3176" y="4043"/>
                <a:ext cx="150" cy="22"/>
              </a:xfrm>
              <a:custGeom>
                <a:avLst/>
                <a:gdLst>
                  <a:gd name="T0" fmla="*/ 0 w 96"/>
                  <a:gd name="T1" fmla="*/ 3963221 h 14"/>
                  <a:gd name="T2" fmla="*/ 12828530 w 96"/>
                  <a:gd name="T3" fmla="*/ 10892745 h 14"/>
                  <a:gd name="T4" fmla="*/ 34676081 w 96"/>
                  <a:gd name="T5" fmla="*/ 20666274 h 14"/>
                  <a:gd name="T6" fmla="*/ 60184566 w 96"/>
                  <a:gd name="T7" fmla="*/ 26898412 h 14"/>
                  <a:gd name="T8" fmla="*/ 87349692 w 96"/>
                  <a:gd name="T9" fmla="*/ 36286769 h 14"/>
                  <a:gd name="T10" fmla="*/ 122606709 w 96"/>
                  <a:gd name="T11" fmla="*/ 37977077 h 14"/>
                  <a:gd name="T12" fmla="*/ 159048272 w 96"/>
                  <a:gd name="T13" fmla="*/ 37977077 h 14"/>
                  <a:gd name="T14" fmla="*/ 194648559 w 96"/>
                  <a:gd name="T15" fmla="*/ 32475573 h 14"/>
                  <a:gd name="T16" fmla="*/ 239013150 w 96"/>
                  <a:gd name="T17" fmla="*/ 20666274 h 14"/>
                  <a:gd name="T18" fmla="*/ 220496189 w 96"/>
                  <a:gd name="T19" fmla="*/ 24167231 h 14"/>
                  <a:gd name="T20" fmla="*/ 181219802 w 96"/>
                  <a:gd name="T21" fmla="*/ 24167231 h 14"/>
                  <a:gd name="T22" fmla="*/ 119474995 w 96"/>
                  <a:gd name="T23" fmla="*/ 24167231 h 14"/>
                  <a:gd name="T24" fmla="*/ 45202570 w 96"/>
                  <a:gd name="T25" fmla="*/ 10892745 h 14"/>
                  <a:gd name="T26" fmla="*/ 5254566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0" y="1"/>
                    </a:moveTo>
                    <a:cubicBezTo>
                      <a:pt x="1" y="1"/>
                      <a:pt x="4" y="3"/>
                      <a:pt x="5" y="4"/>
                    </a:cubicBezTo>
                    <a:cubicBezTo>
                      <a:pt x="8" y="5"/>
                      <a:pt x="11" y="6"/>
                      <a:pt x="14" y="7"/>
                    </a:cubicBezTo>
                    <a:cubicBezTo>
                      <a:pt x="17" y="8"/>
                      <a:pt x="21" y="8"/>
                      <a:pt x="24" y="9"/>
                    </a:cubicBezTo>
                    <a:cubicBezTo>
                      <a:pt x="28" y="10"/>
                      <a:pt x="31" y="11"/>
                      <a:pt x="35" y="12"/>
                    </a:cubicBezTo>
                    <a:cubicBezTo>
                      <a:pt x="40" y="12"/>
                      <a:pt x="44" y="13"/>
                      <a:pt x="49" y="13"/>
                    </a:cubicBezTo>
                    <a:cubicBezTo>
                      <a:pt x="54" y="14"/>
                      <a:pt x="59" y="13"/>
                      <a:pt x="64" y="13"/>
                    </a:cubicBezTo>
                    <a:cubicBezTo>
                      <a:pt x="69" y="13"/>
                      <a:pt x="73" y="12"/>
                      <a:pt x="78" y="11"/>
                    </a:cubicBezTo>
                    <a:cubicBezTo>
                      <a:pt x="84" y="11"/>
                      <a:pt x="90" y="11"/>
                      <a:pt x="96" y="7"/>
                    </a:cubicBezTo>
                    <a:cubicBezTo>
                      <a:pt x="93" y="7"/>
                      <a:pt x="90" y="8"/>
                      <a:pt x="88" y="8"/>
                    </a:cubicBezTo>
                    <a:cubicBezTo>
                      <a:pt x="83" y="8"/>
                      <a:pt x="78" y="8"/>
                      <a:pt x="73" y="8"/>
                    </a:cubicBezTo>
                    <a:cubicBezTo>
                      <a:pt x="65" y="8"/>
                      <a:pt x="57" y="8"/>
                      <a:pt x="48" y="8"/>
                    </a:cubicBezTo>
                    <a:cubicBezTo>
                      <a:pt x="38" y="7"/>
                      <a:pt x="28" y="6"/>
                      <a:pt x="18" y="4"/>
                    </a:cubicBezTo>
                    <a:cubicBezTo>
                      <a:pt x="13" y="3"/>
                      <a:pt x="7" y="1"/>
                      <a:pt x="2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0" name="Freeform 416"/>
              <p:cNvSpPr>
                <a:spLocks/>
              </p:cNvSpPr>
              <p:nvPr/>
            </p:nvSpPr>
            <p:spPr bwMode="auto">
              <a:xfrm>
                <a:off x="3204" y="4001"/>
                <a:ext cx="53" cy="33"/>
              </a:xfrm>
              <a:custGeom>
                <a:avLst/>
                <a:gdLst>
                  <a:gd name="T0" fmla="*/ 74026907 w 34"/>
                  <a:gd name="T1" fmla="*/ 0 h 21"/>
                  <a:gd name="T2" fmla="*/ 57796101 w 34"/>
                  <a:gd name="T3" fmla="*/ 3963221 h 21"/>
                  <a:gd name="T4" fmla="*/ 41998584 w 34"/>
                  <a:gd name="T5" fmla="*/ 20666274 h 21"/>
                  <a:gd name="T6" fmla="*/ 0 w 34"/>
                  <a:gd name="T7" fmla="*/ 63605317 h 21"/>
                  <a:gd name="T8" fmla="*/ 50268229 w 34"/>
                  <a:gd name="T9" fmla="*/ 20666274 h 21"/>
                  <a:gd name="T10" fmla="*/ 78359298 w 34"/>
                  <a:gd name="T11" fmla="*/ 3963221 h 21"/>
                  <a:gd name="T12" fmla="*/ 74026907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cubicBezTo>
                      <a:pt x="30" y="0"/>
                      <a:pt x="28" y="0"/>
                      <a:pt x="25" y="1"/>
                    </a:cubicBezTo>
                    <a:cubicBezTo>
                      <a:pt x="23" y="3"/>
                      <a:pt x="20" y="5"/>
                      <a:pt x="18" y="7"/>
                    </a:cubicBezTo>
                    <a:cubicBezTo>
                      <a:pt x="13" y="12"/>
                      <a:pt x="5" y="15"/>
                      <a:pt x="0" y="21"/>
                    </a:cubicBezTo>
                    <a:cubicBezTo>
                      <a:pt x="7" y="16"/>
                      <a:pt x="15" y="12"/>
                      <a:pt x="22" y="7"/>
                    </a:cubicBezTo>
                    <a:cubicBezTo>
                      <a:pt x="25" y="5"/>
                      <a:pt x="30" y="1"/>
                      <a:pt x="34" y="1"/>
                    </a:cubicBezTo>
                    <a:cubicBezTo>
                      <a:pt x="33" y="1"/>
                      <a:pt x="33" y="1"/>
                      <a:pt x="3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1" name="Freeform 417"/>
              <p:cNvSpPr>
                <a:spLocks/>
              </p:cNvSpPr>
              <p:nvPr/>
            </p:nvSpPr>
            <p:spPr bwMode="auto">
              <a:xfrm>
                <a:off x="3138" y="3853"/>
                <a:ext cx="266" cy="218"/>
              </a:xfrm>
              <a:custGeom>
                <a:avLst/>
                <a:gdLst>
                  <a:gd name="T0" fmla="*/ 194863251 w 170"/>
                  <a:gd name="T1" fmla="*/ 20085140 h 140"/>
                  <a:gd name="T2" fmla="*/ 211775230 w 170"/>
                  <a:gd name="T3" fmla="*/ 4711142 h 140"/>
                  <a:gd name="T4" fmla="*/ 416700231 w 170"/>
                  <a:gd name="T5" fmla="*/ 0 h 140"/>
                  <a:gd name="T6" fmla="*/ 434266763 w 170"/>
                  <a:gd name="T7" fmla="*/ 126946358 h 140"/>
                  <a:gd name="T8" fmla="*/ 421961981 w 170"/>
                  <a:gd name="T9" fmla="*/ 228405926 h 140"/>
                  <a:gd name="T10" fmla="*/ 171294901 w 170"/>
                  <a:gd name="T11" fmla="*/ 304476207 h 140"/>
                  <a:gd name="T12" fmla="*/ 44714285 w 170"/>
                  <a:gd name="T13" fmla="*/ 187221075 h 140"/>
                  <a:gd name="T14" fmla="*/ 165509140 w 170"/>
                  <a:gd name="T15" fmla="*/ 50983464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75" y="9"/>
                    </a:moveTo>
                    <a:cubicBezTo>
                      <a:pt x="78" y="5"/>
                      <a:pt x="81" y="2"/>
                      <a:pt x="81" y="2"/>
                    </a:cubicBezTo>
                    <a:cubicBezTo>
                      <a:pt x="81" y="2"/>
                      <a:pt x="139" y="21"/>
                      <a:pt x="160" y="0"/>
                    </a:cubicBezTo>
                    <a:cubicBezTo>
                      <a:pt x="160" y="0"/>
                      <a:pt x="170" y="32"/>
                      <a:pt x="167" y="57"/>
                    </a:cubicBezTo>
                    <a:cubicBezTo>
                      <a:pt x="167" y="57"/>
                      <a:pt x="161" y="75"/>
                      <a:pt x="162" y="103"/>
                    </a:cubicBezTo>
                    <a:cubicBezTo>
                      <a:pt x="163" y="130"/>
                      <a:pt x="111" y="140"/>
                      <a:pt x="66" y="137"/>
                    </a:cubicBezTo>
                    <a:cubicBezTo>
                      <a:pt x="22" y="135"/>
                      <a:pt x="0" y="109"/>
                      <a:pt x="17" y="84"/>
                    </a:cubicBezTo>
                    <a:cubicBezTo>
                      <a:pt x="26" y="68"/>
                      <a:pt x="48" y="42"/>
                      <a:pt x="63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2" name="Freeform 418"/>
              <p:cNvSpPr>
                <a:spLocks/>
              </p:cNvSpPr>
              <p:nvPr/>
            </p:nvSpPr>
            <p:spPr bwMode="auto">
              <a:xfrm>
                <a:off x="3266" y="3846"/>
                <a:ext cx="91" cy="21"/>
              </a:xfrm>
              <a:custGeom>
                <a:avLst/>
                <a:gdLst>
                  <a:gd name="T0" fmla="*/ 3822819 w 58"/>
                  <a:gd name="T1" fmla="*/ 5314958 h 14"/>
                  <a:gd name="T2" fmla="*/ 19915792 w 58"/>
                  <a:gd name="T3" fmla="*/ 1574802 h 14"/>
                  <a:gd name="T4" fmla="*/ 49025765 w 58"/>
                  <a:gd name="T5" fmla="*/ 3543305 h 14"/>
                  <a:gd name="T6" fmla="*/ 96006387 w 58"/>
                  <a:gd name="T7" fmla="*/ 4102266 h 14"/>
                  <a:gd name="T8" fmla="*/ 159864862 w 58"/>
                  <a:gd name="T9" fmla="*/ 5089379 h 14"/>
                  <a:gd name="T10" fmla="*/ 165352465 w 58"/>
                  <a:gd name="T11" fmla="*/ 9230099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1" y="8"/>
                    </a:moveTo>
                    <a:cubicBezTo>
                      <a:pt x="0" y="4"/>
                      <a:pt x="2" y="0"/>
                      <a:pt x="7" y="2"/>
                    </a:cubicBezTo>
                    <a:cubicBezTo>
                      <a:pt x="10" y="3"/>
                      <a:pt x="13" y="5"/>
                      <a:pt x="17" y="5"/>
                    </a:cubicBezTo>
                    <a:cubicBezTo>
                      <a:pt x="22" y="6"/>
                      <a:pt x="29" y="5"/>
                      <a:pt x="34" y="6"/>
                    </a:cubicBezTo>
                    <a:cubicBezTo>
                      <a:pt x="40" y="6"/>
                      <a:pt x="51" y="4"/>
                      <a:pt x="56" y="7"/>
                    </a:cubicBezTo>
                    <a:cubicBezTo>
                      <a:pt x="58" y="9"/>
                      <a:pt x="58" y="11"/>
                      <a:pt x="58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3" name="Freeform 419"/>
              <p:cNvSpPr>
                <a:spLocks/>
              </p:cNvSpPr>
              <p:nvPr/>
            </p:nvSpPr>
            <p:spPr bwMode="auto">
              <a:xfrm>
                <a:off x="3207" y="3867"/>
                <a:ext cx="171" cy="97"/>
              </a:xfrm>
              <a:custGeom>
                <a:avLst/>
                <a:gdLst>
                  <a:gd name="T0" fmla="*/ 89267610 w 109"/>
                  <a:gd name="T1" fmla="*/ 0 h 62"/>
                  <a:gd name="T2" fmla="*/ 178888787 w 109"/>
                  <a:gd name="T3" fmla="*/ 36045264 h 62"/>
                  <a:gd name="T4" fmla="*/ 254075772 w 109"/>
                  <a:gd name="T5" fmla="*/ 59907012 h 62"/>
                  <a:gd name="T6" fmla="*/ 304525190 w 109"/>
                  <a:gd name="T7" fmla="*/ 69745048 h 62"/>
                  <a:gd name="T8" fmla="*/ 225278986 w 109"/>
                  <a:gd name="T9" fmla="*/ 111366485 h 62"/>
                  <a:gd name="T10" fmla="*/ 54520066 w 109"/>
                  <a:gd name="T11" fmla="*/ 146635036 h 62"/>
                  <a:gd name="T12" fmla="*/ 19867097 w 109"/>
                  <a:gd name="T13" fmla="*/ 161256408 h 62"/>
                  <a:gd name="T14" fmla="*/ 9393898 w 109"/>
                  <a:gd name="T15" fmla="*/ 134956158 h 62"/>
                  <a:gd name="T16" fmla="*/ 101508617 w 109"/>
                  <a:gd name="T17" fmla="*/ 86260637 h 62"/>
                  <a:gd name="T18" fmla="*/ 140043682 w 109"/>
                  <a:gd name="T19" fmla="*/ 78429128 h 62"/>
                  <a:gd name="T20" fmla="*/ 140862689 w 109"/>
                  <a:gd name="T21" fmla="*/ 64628035 h 62"/>
                  <a:gd name="T22" fmla="*/ 85531480 w 109"/>
                  <a:gd name="T23" fmla="*/ 52092605 h 62"/>
                  <a:gd name="T24" fmla="*/ 56901576 w 109"/>
                  <a:gd name="T25" fmla="*/ 28493991 h 62"/>
                  <a:gd name="T26" fmla="*/ 89267610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31" y="0"/>
                    </a:moveTo>
                    <a:cubicBezTo>
                      <a:pt x="36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7" y="27"/>
                    </a:cubicBezTo>
                    <a:cubicBezTo>
                      <a:pt x="109" y="41"/>
                      <a:pt x="89" y="42"/>
                      <a:pt x="79" y="43"/>
                    </a:cubicBezTo>
                    <a:cubicBezTo>
                      <a:pt x="59" y="45"/>
                      <a:pt x="38" y="48"/>
                      <a:pt x="19" y="56"/>
                    </a:cubicBezTo>
                    <a:cubicBezTo>
                      <a:pt x="16" y="58"/>
                      <a:pt x="11" y="62"/>
                      <a:pt x="7" y="62"/>
                    </a:cubicBezTo>
                    <a:cubicBezTo>
                      <a:pt x="1" y="62"/>
                      <a:pt x="0" y="57"/>
                      <a:pt x="3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2"/>
                      <a:pt x="49" y="30"/>
                    </a:cubicBezTo>
                    <a:cubicBezTo>
                      <a:pt x="53" y="28"/>
                      <a:pt x="54" y="28"/>
                      <a:pt x="50" y="25"/>
                    </a:cubicBezTo>
                    <a:cubicBezTo>
                      <a:pt x="44" y="21"/>
                      <a:pt x="37" y="21"/>
                      <a:pt x="30" y="20"/>
                    </a:cubicBezTo>
                    <a:cubicBezTo>
                      <a:pt x="25" y="19"/>
                      <a:pt x="17" y="18"/>
                      <a:pt x="20" y="11"/>
                    </a:cubicBezTo>
                    <a:cubicBezTo>
                      <a:pt x="22" y="8"/>
                      <a:pt x="28" y="2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4" name="Freeform 420"/>
              <p:cNvSpPr>
                <a:spLocks/>
              </p:cNvSpPr>
              <p:nvPr/>
            </p:nvSpPr>
            <p:spPr bwMode="auto">
              <a:xfrm>
                <a:off x="3157" y="3928"/>
                <a:ext cx="244" cy="142"/>
              </a:xfrm>
              <a:custGeom>
                <a:avLst/>
                <a:gdLst>
                  <a:gd name="T0" fmla="*/ 401820023 w 156"/>
                  <a:gd name="T1" fmla="*/ 0 h 91"/>
                  <a:gd name="T2" fmla="*/ 375439497 w 156"/>
                  <a:gd name="T3" fmla="*/ 118988051 h 91"/>
                  <a:gd name="T4" fmla="*/ 298036805 w 156"/>
                  <a:gd name="T5" fmla="*/ 179289838 h 91"/>
                  <a:gd name="T6" fmla="*/ 195859906 w 156"/>
                  <a:gd name="T7" fmla="*/ 131011854 h 91"/>
                  <a:gd name="T8" fmla="*/ 164248389 w 156"/>
                  <a:gd name="T9" fmla="*/ 106106256 h 91"/>
                  <a:gd name="T10" fmla="*/ 121825848 w 156"/>
                  <a:gd name="T11" fmla="*/ 122160676 h 91"/>
                  <a:gd name="T12" fmla="*/ 54654031 w 156"/>
                  <a:gd name="T13" fmla="*/ 157616565 h 91"/>
                  <a:gd name="T14" fmla="*/ 28296985 w 156"/>
                  <a:gd name="T15" fmla="*/ 165572399 h 91"/>
                  <a:gd name="T16" fmla="*/ 0 w 156"/>
                  <a:gd name="T17" fmla="*/ 127756837 h 91"/>
                  <a:gd name="T18" fmla="*/ 141931005 w 156"/>
                  <a:gd name="T19" fmla="*/ 212401737 h 91"/>
                  <a:gd name="T20" fmla="*/ 387537849 w 156"/>
                  <a:gd name="T21" fmla="*/ 127756837 h 91"/>
                  <a:gd name="T22" fmla="*/ 399225122 w 156"/>
                  <a:gd name="T23" fmla="*/ 18842365 h 91"/>
                  <a:gd name="T24" fmla="*/ 401820023 w 156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6" h="91">
                    <a:moveTo>
                      <a:pt x="156" y="0"/>
                    </a:moveTo>
                    <a:cubicBezTo>
                      <a:pt x="156" y="0"/>
                      <a:pt x="146" y="34"/>
                      <a:pt x="146" y="50"/>
                    </a:cubicBezTo>
                    <a:cubicBezTo>
                      <a:pt x="146" y="63"/>
                      <a:pt x="130" y="71"/>
                      <a:pt x="116" y="75"/>
                    </a:cubicBezTo>
                    <a:cubicBezTo>
                      <a:pt x="102" y="75"/>
                      <a:pt x="85" y="66"/>
                      <a:pt x="76" y="55"/>
                    </a:cubicBezTo>
                    <a:cubicBezTo>
                      <a:pt x="73" y="51"/>
                      <a:pt x="71" y="45"/>
                      <a:pt x="64" y="44"/>
                    </a:cubicBezTo>
                    <a:cubicBezTo>
                      <a:pt x="58" y="43"/>
                      <a:pt x="52" y="49"/>
                      <a:pt x="47" y="51"/>
                    </a:cubicBezTo>
                    <a:cubicBezTo>
                      <a:pt x="38" y="56"/>
                      <a:pt x="30" y="62"/>
                      <a:pt x="21" y="66"/>
                    </a:cubicBezTo>
                    <a:cubicBezTo>
                      <a:pt x="19" y="68"/>
                      <a:pt x="12" y="67"/>
                      <a:pt x="11" y="69"/>
                    </a:cubicBezTo>
                    <a:cubicBezTo>
                      <a:pt x="2" y="62"/>
                      <a:pt x="0" y="54"/>
                      <a:pt x="0" y="54"/>
                    </a:cubicBezTo>
                    <a:cubicBezTo>
                      <a:pt x="1" y="72"/>
                      <a:pt x="21" y="87"/>
                      <a:pt x="55" y="89"/>
                    </a:cubicBezTo>
                    <a:cubicBezTo>
                      <a:pt x="99" y="91"/>
                      <a:pt x="151" y="82"/>
                      <a:pt x="150" y="54"/>
                    </a:cubicBezTo>
                    <a:cubicBezTo>
                      <a:pt x="149" y="27"/>
                      <a:pt x="155" y="8"/>
                      <a:pt x="155" y="8"/>
                    </a:cubicBezTo>
                    <a:cubicBezTo>
                      <a:pt x="156" y="6"/>
                      <a:pt x="156" y="3"/>
                      <a:pt x="156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5" name="Freeform 421"/>
              <p:cNvSpPr>
                <a:spLocks/>
              </p:cNvSpPr>
              <p:nvPr/>
            </p:nvSpPr>
            <p:spPr bwMode="auto">
              <a:xfrm>
                <a:off x="3213" y="3942"/>
                <a:ext cx="50" cy="22"/>
              </a:xfrm>
              <a:custGeom>
                <a:avLst/>
                <a:gdLst>
                  <a:gd name="T0" fmla="*/ 0 w 32"/>
                  <a:gd name="T1" fmla="*/ 26898412 h 14"/>
                  <a:gd name="T2" fmla="*/ 14203323 w 32"/>
                  <a:gd name="T3" fmla="*/ 32475573 h 14"/>
                  <a:gd name="T4" fmla="*/ 22192692 w 32"/>
                  <a:gd name="T5" fmla="*/ 26898412 h 14"/>
                  <a:gd name="T6" fmla="*/ 34676081 w 32"/>
                  <a:gd name="T7" fmla="*/ 20666274 h 14"/>
                  <a:gd name="T8" fmla="*/ 79728050 w 32"/>
                  <a:gd name="T9" fmla="*/ 3963221 h 14"/>
                  <a:gd name="T10" fmla="*/ 45202570 w 32"/>
                  <a:gd name="T11" fmla="*/ 9786730 h 14"/>
                  <a:gd name="T12" fmla="*/ 25302591 w 32"/>
                  <a:gd name="T13" fmla="*/ 20666274 h 14"/>
                  <a:gd name="T14" fmla="*/ 0 w 32"/>
                  <a:gd name="T15" fmla="*/ 3006607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0" y="9"/>
                    </a:moveTo>
                    <a:cubicBezTo>
                      <a:pt x="1" y="12"/>
                      <a:pt x="4" y="12"/>
                      <a:pt x="6" y="11"/>
                    </a:cubicBezTo>
                    <a:cubicBezTo>
                      <a:pt x="7" y="11"/>
                      <a:pt x="8" y="9"/>
                      <a:pt x="9" y="9"/>
                    </a:cubicBezTo>
                    <a:cubicBezTo>
                      <a:pt x="10" y="8"/>
                      <a:pt x="12" y="7"/>
                      <a:pt x="14" y="7"/>
                    </a:cubicBezTo>
                    <a:cubicBezTo>
                      <a:pt x="20" y="5"/>
                      <a:pt x="25" y="2"/>
                      <a:pt x="32" y="1"/>
                    </a:cubicBezTo>
                    <a:cubicBezTo>
                      <a:pt x="28" y="0"/>
                      <a:pt x="22" y="2"/>
                      <a:pt x="18" y="3"/>
                    </a:cubicBezTo>
                    <a:cubicBezTo>
                      <a:pt x="16" y="5"/>
                      <a:pt x="13" y="6"/>
                      <a:pt x="10" y="7"/>
                    </a:cubicBezTo>
                    <a:cubicBezTo>
                      <a:pt x="9" y="8"/>
                      <a:pt x="0" y="14"/>
                      <a:pt x="0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6" name="Freeform 422"/>
              <p:cNvSpPr>
                <a:spLocks/>
              </p:cNvSpPr>
              <p:nvPr/>
            </p:nvSpPr>
            <p:spPr bwMode="auto">
              <a:xfrm>
                <a:off x="3339" y="3912"/>
                <a:ext cx="34" cy="18"/>
              </a:xfrm>
              <a:custGeom>
                <a:avLst/>
                <a:gdLst>
                  <a:gd name="T0" fmla="*/ 35637969 w 22"/>
                  <a:gd name="T1" fmla="*/ 0 h 11"/>
                  <a:gd name="T2" fmla="*/ 0 w 22"/>
                  <a:gd name="T3" fmla="*/ 122539850 h 11"/>
                  <a:gd name="T4" fmla="*/ 24901785 w 22"/>
                  <a:gd name="T5" fmla="*/ 68495482 h 11"/>
                  <a:gd name="T6" fmla="*/ 31031667 w 22"/>
                  <a:gd name="T7" fmla="*/ 33560049 h 11"/>
                  <a:gd name="T8" fmla="*/ 34556600 w 22"/>
                  <a:gd name="T9" fmla="*/ 125332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21" y="0"/>
                    </a:moveTo>
                    <a:cubicBezTo>
                      <a:pt x="22" y="9"/>
                      <a:pt x="6" y="11"/>
                      <a:pt x="0" y="11"/>
                    </a:cubicBezTo>
                    <a:cubicBezTo>
                      <a:pt x="5" y="10"/>
                      <a:pt x="10" y="9"/>
                      <a:pt x="14" y="6"/>
                    </a:cubicBezTo>
                    <a:cubicBezTo>
                      <a:pt x="16" y="5"/>
                      <a:pt x="17" y="4"/>
                      <a:pt x="18" y="3"/>
                    </a:cubicBezTo>
                    <a:cubicBezTo>
                      <a:pt x="19" y="2"/>
                      <a:pt x="20" y="0"/>
                      <a:pt x="20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7" name="Freeform 423"/>
              <p:cNvSpPr>
                <a:spLocks/>
              </p:cNvSpPr>
              <p:nvPr/>
            </p:nvSpPr>
            <p:spPr bwMode="auto">
              <a:xfrm>
                <a:off x="3238" y="3884"/>
                <a:ext cx="11" cy="11"/>
              </a:xfrm>
              <a:custGeom>
                <a:avLst/>
                <a:gdLst>
                  <a:gd name="T0" fmla="*/ 6227919 w 7"/>
                  <a:gd name="T1" fmla="*/ 0 h 7"/>
                  <a:gd name="T2" fmla="*/ 6227919 w 7"/>
                  <a:gd name="T3" fmla="*/ 17117171 h 7"/>
                  <a:gd name="T4" fmla="*/ 20666274 w 7"/>
                  <a:gd name="T5" fmla="*/ 20666274 h 7"/>
                  <a:gd name="T6" fmla="*/ 6227919 w 7"/>
                  <a:gd name="T7" fmla="*/ 396322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cubicBezTo>
                      <a:pt x="4" y="6"/>
                      <a:pt x="6" y="7"/>
                      <a:pt x="7" y="7"/>
                    </a:cubicBezTo>
                    <a:cubicBezTo>
                      <a:pt x="5" y="6"/>
                      <a:pt x="2" y="4"/>
                      <a:pt x="2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8" name="Freeform 424"/>
              <p:cNvSpPr>
                <a:spLocks/>
              </p:cNvSpPr>
              <p:nvPr/>
            </p:nvSpPr>
            <p:spPr bwMode="auto">
              <a:xfrm>
                <a:off x="3487" y="3844"/>
                <a:ext cx="94" cy="37"/>
              </a:xfrm>
              <a:custGeom>
                <a:avLst/>
                <a:gdLst>
                  <a:gd name="T0" fmla="*/ 152529465 w 60"/>
                  <a:gd name="T1" fmla="*/ 20926386 h 24"/>
                  <a:gd name="T2" fmla="*/ 144307910 w 60"/>
                  <a:gd name="T3" fmla="*/ 5289747 h 24"/>
                  <a:gd name="T4" fmla="*/ 116832707 w 60"/>
                  <a:gd name="T5" fmla="*/ 9534046 h 24"/>
                  <a:gd name="T6" fmla="*/ 70794001 w 60"/>
                  <a:gd name="T7" fmla="*/ 11438905 h 24"/>
                  <a:gd name="T8" fmla="*/ 9759566 w 60"/>
                  <a:gd name="T9" fmla="*/ 12572333 h 24"/>
                  <a:gd name="T10" fmla="*/ 14256982 w 60"/>
                  <a:gd name="T11" fmla="*/ 3863377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56" y="13"/>
                    </a:moveTo>
                    <a:cubicBezTo>
                      <a:pt x="60" y="9"/>
                      <a:pt x="60" y="0"/>
                      <a:pt x="53" y="3"/>
                    </a:cubicBezTo>
                    <a:cubicBezTo>
                      <a:pt x="50" y="4"/>
                      <a:pt x="47" y="6"/>
                      <a:pt x="43" y="6"/>
                    </a:cubicBezTo>
                    <a:cubicBezTo>
                      <a:pt x="38" y="8"/>
                      <a:pt x="31" y="6"/>
                      <a:pt x="26" y="7"/>
                    </a:cubicBezTo>
                    <a:cubicBezTo>
                      <a:pt x="20" y="7"/>
                      <a:pt x="9" y="5"/>
                      <a:pt x="4" y="8"/>
                    </a:cubicBezTo>
                    <a:cubicBezTo>
                      <a:pt x="0" y="12"/>
                      <a:pt x="3" y="19"/>
                      <a:pt x="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19" name="Freeform 425"/>
              <p:cNvSpPr>
                <a:spLocks/>
              </p:cNvSpPr>
              <p:nvPr/>
            </p:nvSpPr>
            <p:spPr bwMode="auto">
              <a:xfrm>
                <a:off x="3443" y="3853"/>
                <a:ext cx="267" cy="217"/>
              </a:xfrm>
              <a:custGeom>
                <a:avLst/>
                <a:gdLst>
                  <a:gd name="T0" fmla="*/ 263524670 w 170"/>
                  <a:gd name="T1" fmla="*/ 5011660 h 139"/>
                  <a:gd name="T2" fmla="*/ 29637090 w 170"/>
                  <a:gd name="T3" fmla="*/ 0 h 139"/>
                  <a:gd name="T4" fmla="*/ 9624992 w 170"/>
                  <a:gd name="T5" fmla="*/ 138080249 h 139"/>
                  <a:gd name="T6" fmla="*/ 23742424 w 170"/>
                  <a:gd name="T7" fmla="*/ 246008939 h 139"/>
                  <a:gd name="T8" fmla="*/ 306021615 w 170"/>
                  <a:gd name="T9" fmla="*/ 331141747 h 139"/>
                  <a:gd name="T10" fmla="*/ 451362539 w 170"/>
                  <a:gd name="T11" fmla="*/ 201645308 h 139"/>
                  <a:gd name="T12" fmla="*/ 263524670 w 170"/>
                  <a:gd name="T13" fmla="*/ 5011660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9" y="2"/>
                    </a:moveTo>
                    <a:cubicBezTo>
                      <a:pt x="89" y="2"/>
                      <a:pt x="31" y="20"/>
                      <a:pt x="10" y="0"/>
                    </a:cubicBezTo>
                    <a:cubicBezTo>
                      <a:pt x="10" y="0"/>
                      <a:pt x="0" y="31"/>
                      <a:pt x="3" y="57"/>
                    </a:cubicBezTo>
                    <a:cubicBezTo>
                      <a:pt x="3" y="57"/>
                      <a:pt x="9" y="75"/>
                      <a:pt x="8" y="102"/>
                    </a:cubicBezTo>
                    <a:cubicBezTo>
                      <a:pt x="7" y="130"/>
                      <a:pt x="59" y="139"/>
                      <a:pt x="104" y="137"/>
                    </a:cubicBezTo>
                    <a:cubicBezTo>
                      <a:pt x="148" y="135"/>
                      <a:pt x="170" y="109"/>
                      <a:pt x="153" y="83"/>
                    </a:cubicBezTo>
                    <a:cubicBezTo>
                      <a:pt x="137" y="58"/>
                      <a:pt x="89" y="2"/>
                      <a:pt x="89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0" name="Freeform 42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3181117 w 157"/>
                  <a:gd name="T3" fmla="*/ 18842365 h 91"/>
                  <a:gd name="T4" fmla="*/ 13789944 w 157"/>
                  <a:gd name="T5" fmla="*/ 127756837 h 91"/>
                  <a:gd name="T6" fmla="*/ 243238152 w 157"/>
                  <a:gd name="T7" fmla="*/ 212401737 h 91"/>
                  <a:gd name="T8" fmla="*/ 374154946 w 157"/>
                  <a:gd name="T9" fmla="*/ 127756837 h 91"/>
                  <a:gd name="T10" fmla="*/ 290205314 w 157"/>
                  <a:gd name="T11" fmla="*/ 192407759 h 91"/>
                  <a:gd name="T12" fmla="*/ 115051576 w 157"/>
                  <a:gd name="T13" fmla="*/ 183464067 h 91"/>
                  <a:gd name="T14" fmla="*/ 24442149 w 157"/>
                  <a:gd name="T15" fmla="*/ 118988051 h 91"/>
                  <a:gd name="T16" fmla="*/ 0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1" y="3"/>
                      <a:pt x="1" y="6"/>
                      <a:pt x="1" y="8"/>
                    </a:cubicBezTo>
                    <a:cubicBezTo>
                      <a:pt x="1" y="8"/>
                      <a:pt x="7" y="27"/>
                      <a:pt x="6" y="54"/>
                    </a:cubicBezTo>
                    <a:cubicBezTo>
                      <a:pt x="5" y="81"/>
                      <a:pt x="57" y="91"/>
                      <a:pt x="102" y="89"/>
                    </a:cubicBezTo>
                    <a:cubicBezTo>
                      <a:pt x="135" y="87"/>
                      <a:pt x="156" y="72"/>
                      <a:pt x="157" y="54"/>
                    </a:cubicBezTo>
                    <a:cubicBezTo>
                      <a:pt x="157" y="54"/>
                      <a:pt x="150" y="75"/>
                      <a:pt x="122" y="81"/>
                    </a:cubicBezTo>
                    <a:cubicBezTo>
                      <a:pt x="94" y="87"/>
                      <a:pt x="63" y="80"/>
                      <a:pt x="48" y="77"/>
                    </a:cubicBezTo>
                    <a:cubicBezTo>
                      <a:pt x="33" y="74"/>
                      <a:pt x="11" y="66"/>
                      <a:pt x="10" y="50"/>
                    </a:cubicBezTo>
                    <a:cubicBezTo>
                      <a:pt x="10" y="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1" name="Freeform 427"/>
              <p:cNvSpPr>
                <a:spLocks/>
              </p:cNvSpPr>
              <p:nvPr/>
            </p:nvSpPr>
            <p:spPr bwMode="auto">
              <a:xfrm>
                <a:off x="3472" y="3869"/>
                <a:ext cx="170" cy="99"/>
              </a:xfrm>
              <a:custGeom>
                <a:avLst/>
                <a:gdLst>
                  <a:gd name="T0" fmla="*/ 182967856 w 109"/>
                  <a:gd name="T1" fmla="*/ 0 h 64"/>
                  <a:gd name="T2" fmla="*/ 108120276 w 109"/>
                  <a:gd name="T3" fmla="*/ 27240480 h 64"/>
                  <a:gd name="T4" fmla="*/ 46245398 w 109"/>
                  <a:gd name="T5" fmla="*/ 42384494 h 64"/>
                  <a:gd name="T6" fmla="*/ 4910558 w 109"/>
                  <a:gd name="T7" fmla="*/ 50234597 h 64"/>
                  <a:gd name="T8" fmla="*/ 70674927 w 109"/>
                  <a:gd name="T9" fmla="*/ 78257896 h 64"/>
                  <a:gd name="T10" fmla="*/ 209999791 w 109"/>
                  <a:gd name="T11" fmla="*/ 101418561 h 64"/>
                  <a:gd name="T12" fmla="*/ 239119091 w 109"/>
                  <a:gd name="T13" fmla="*/ 112031336 h 64"/>
                  <a:gd name="T14" fmla="*/ 247554653 w 109"/>
                  <a:gd name="T15" fmla="*/ 94493392 h 64"/>
                  <a:gd name="T16" fmla="*/ 171913592 w 109"/>
                  <a:gd name="T17" fmla="*/ 62708062 h 64"/>
                  <a:gd name="T18" fmla="*/ 141436430 w 109"/>
                  <a:gd name="T19" fmla="*/ 54894171 h 64"/>
                  <a:gd name="T20" fmla="*/ 137861419 w 109"/>
                  <a:gd name="T21" fmla="*/ 48648869 h 64"/>
                  <a:gd name="T22" fmla="*/ 184641308 w 109"/>
                  <a:gd name="T23" fmla="*/ 37176990 h 64"/>
                  <a:gd name="T24" fmla="*/ 208640680 w 109"/>
                  <a:gd name="T25" fmla="*/ 21734251 h 64"/>
                  <a:gd name="T26" fmla="*/ 184641308 w 109"/>
                  <a:gd name="T27" fmla="*/ 3795979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4">
                    <a:moveTo>
                      <a:pt x="78" y="0"/>
                    </a:moveTo>
                    <a:cubicBezTo>
                      <a:pt x="73" y="8"/>
                      <a:pt x="55" y="12"/>
                      <a:pt x="46" y="15"/>
                    </a:cubicBezTo>
                    <a:cubicBezTo>
                      <a:pt x="37" y="18"/>
                      <a:pt x="29" y="21"/>
                      <a:pt x="20" y="24"/>
                    </a:cubicBezTo>
                    <a:cubicBezTo>
                      <a:pt x="15" y="26"/>
                      <a:pt x="7" y="25"/>
                      <a:pt x="2" y="28"/>
                    </a:cubicBezTo>
                    <a:cubicBezTo>
                      <a:pt x="0" y="42"/>
                      <a:pt x="20" y="43"/>
                      <a:pt x="30" y="44"/>
                    </a:cubicBezTo>
                    <a:cubicBezTo>
                      <a:pt x="50" y="47"/>
                      <a:pt x="71" y="49"/>
                      <a:pt x="90" y="57"/>
                    </a:cubicBezTo>
                    <a:cubicBezTo>
                      <a:pt x="93" y="59"/>
                      <a:pt x="98" y="63"/>
                      <a:pt x="102" y="63"/>
                    </a:cubicBezTo>
                    <a:cubicBezTo>
                      <a:pt x="108" y="64"/>
                      <a:pt x="109" y="58"/>
                      <a:pt x="106" y="53"/>
                    </a:cubicBezTo>
                    <a:cubicBezTo>
                      <a:pt x="100" y="41"/>
                      <a:pt x="85" y="38"/>
                      <a:pt x="73" y="35"/>
                    </a:cubicBezTo>
                    <a:cubicBezTo>
                      <a:pt x="69" y="33"/>
                      <a:pt x="64" y="33"/>
                      <a:pt x="60" y="31"/>
                    </a:cubicBezTo>
                    <a:cubicBezTo>
                      <a:pt x="56" y="30"/>
                      <a:pt x="55" y="30"/>
                      <a:pt x="59" y="27"/>
                    </a:cubicBezTo>
                    <a:cubicBezTo>
                      <a:pt x="65" y="22"/>
                      <a:pt x="72" y="23"/>
                      <a:pt x="79" y="21"/>
                    </a:cubicBezTo>
                    <a:cubicBezTo>
                      <a:pt x="84" y="20"/>
                      <a:pt x="92" y="19"/>
                      <a:pt x="89" y="12"/>
                    </a:cubicBezTo>
                    <a:cubicBezTo>
                      <a:pt x="87" y="9"/>
                      <a:pt x="82" y="3"/>
                      <a:pt x="7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2" name="Freeform 428"/>
              <p:cNvSpPr>
                <a:spLocks/>
              </p:cNvSpPr>
              <p:nvPr/>
            </p:nvSpPr>
            <p:spPr bwMode="auto">
              <a:xfrm>
                <a:off x="3470" y="3867"/>
                <a:ext cx="169" cy="97"/>
              </a:xfrm>
              <a:custGeom>
                <a:avLst/>
                <a:gdLst>
                  <a:gd name="T0" fmla="*/ 203868470 w 108"/>
                  <a:gd name="T1" fmla="*/ 0 h 62"/>
                  <a:gd name="T2" fmla="*/ 117283981 w 108"/>
                  <a:gd name="T3" fmla="*/ 36045264 h 62"/>
                  <a:gd name="T4" fmla="*/ 52370732 w 108"/>
                  <a:gd name="T5" fmla="*/ 59907012 h 62"/>
                  <a:gd name="T6" fmla="*/ 5581795 w 108"/>
                  <a:gd name="T7" fmla="*/ 69745048 h 62"/>
                  <a:gd name="T8" fmla="*/ 79394369 w 108"/>
                  <a:gd name="T9" fmla="*/ 111366485 h 62"/>
                  <a:gd name="T10" fmla="*/ 232880737 w 108"/>
                  <a:gd name="T11" fmla="*/ 146635036 h 62"/>
                  <a:gd name="T12" fmla="*/ 264052822 w 108"/>
                  <a:gd name="T13" fmla="*/ 161256408 h 62"/>
                  <a:gd name="T14" fmla="*/ 277744480 w 108"/>
                  <a:gd name="T15" fmla="*/ 134956158 h 62"/>
                  <a:gd name="T16" fmla="*/ 190516467 w 108"/>
                  <a:gd name="T17" fmla="*/ 86260637 h 62"/>
                  <a:gd name="T18" fmla="*/ 156890688 w 108"/>
                  <a:gd name="T19" fmla="*/ 78429128 h 62"/>
                  <a:gd name="T20" fmla="*/ 153488352 w 108"/>
                  <a:gd name="T21" fmla="*/ 64628035 h 62"/>
                  <a:gd name="T22" fmla="*/ 203868470 w 108"/>
                  <a:gd name="T23" fmla="*/ 52092605 h 62"/>
                  <a:gd name="T24" fmla="*/ 230672738 w 108"/>
                  <a:gd name="T25" fmla="*/ 28493991 h 62"/>
                  <a:gd name="T26" fmla="*/ 203868470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78" y="0"/>
                    </a:moveTo>
                    <a:cubicBezTo>
                      <a:pt x="73" y="9"/>
                      <a:pt x="54" y="11"/>
                      <a:pt x="45" y="14"/>
                    </a:cubicBezTo>
                    <a:cubicBezTo>
                      <a:pt x="36" y="17"/>
                      <a:pt x="28" y="20"/>
                      <a:pt x="20" y="23"/>
                    </a:cubicBezTo>
                    <a:cubicBezTo>
                      <a:pt x="14" y="25"/>
                      <a:pt x="6" y="24"/>
                      <a:pt x="2" y="27"/>
                    </a:cubicBezTo>
                    <a:cubicBezTo>
                      <a:pt x="0" y="40"/>
                      <a:pt x="20" y="41"/>
                      <a:pt x="30" y="43"/>
                    </a:cubicBezTo>
                    <a:cubicBezTo>
                      <a:pt x="49" y="45"/>
                      <a:pt x="71" y="48"/>
                      <a:pt x="89" y="56"/>
                    </a:cubicBezTo>
                    <a:cubicBezTo>
                      <a:pt x="93" y="57"/>
                      <a:pt x="97" y="62"/>
                      <a:pt x="101" y="62"/>
                    </a:cubicBezTo>
                    <a:cubicBezTo>
                      <a:pt x="107" y="62"/>
                      <a:pt x="108" y="56"/>
                      <a:pt x="106" y="52"/>
                    </a:cubicBezTo>
                    <a:cubicBezTo>
                      <a:pt x="99" y="40"/>
                      <a:pt x="84" y="37"/>
                      <a:pt x="73" y="33"/>
                    </a:cubicBezTo>
                    <a:cubicBezTo>
                      <a:pt x="68" y="32"/>
                      <a:pt x="64" y="31"/>
                      <a:pt x="60" y="30"/>
                    </a:cubicBezTo>
                    <a:cubicBezTo>
                      <a:pt x="56" y="28"/>
                      <a:pt x="55" y="28"/>
                      <a:pt x="59" y="25"/>
                    </a:cubicBezTo>
                    <a:cubicBezTo>
                      <a:pt x="64" y="21"/>
                      <a:pt x="72" y="21"/>
                      <a:pt x="78" y="20"/>
                    </a:cubicBezTo>
                    <a:cubicBezTo>
                      <a:pt x="83" y="19"/>
                      <a:pt x="92" y="17"/>
                      <a:pt x="88" y="11"/>
                    </a:cubicBezTo>
                    <a:cubicBezTo>
                      <a:pt x="87" y="8"/>
                      <a:pt x="81" y="2"/>
                      <a:pt x="78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3" name="Freeform 429"/>
              <p:cNvSpPr>
                <a:spLocks/>
              </p:cNvSpPr>
              <p:nvPr/>
            </p:nvSpPr>
            <p:spPr bwMode="auto">
              <a:xfrm>
                <a:off x="3497" y="3995"/>
                <a:ext cx="183" cy="68"/>
              </a:xfrm>
              <a:custGeom>
                <a:avLst/>
                <a:gdLst>
                  <a:gd name="T0" fmla="*/ 0 w 117"/>
                  <a:gd name="T1" fmla="*/ 53405655 h 44"/>
                  <a:gd name="T2" fmla="*/ 122934052 w 117"/>
                  <a:gd name="T3" fmla="*/ 21271408 h 44"/>
                  <a:gd name="T4" fmla="*/ 154945160 w 117"/>
                  <a:gd name="T5" fmla="*/ 2412765 h 44"/>
                  <a:gd name="T6" fmla="*/ 197885911 w 117"/>
                  <a:gd name="T7" fmla="*/ 13763852 h 44"/>
                  <a:gd name="T8" fmla="*/ 264890456 w 117"/>
                  <a:gd name="T9" fmla="*/ 40743359 h 44"/>
                  <a:gd name="T10" fmla="*/ 292630359 w 117"/>
                  <a:gd name="T11" fmla="*/ 44998960 h 44"/>
                  <a:gd name="T12" fmla="*/ 273985467 w 117"/>
                  <a:gd name="T13" fmla="*/ 57356329 h 44"/>
                  <a:gd name="T14" fmla="*/ 160019924 w 117"/>
                  <a:gd name="T15" fmla="*/ 70610534 h 44"/>
                  <a:gd name="T16" fmla="*/ 100052489 w 117"/>
                  <a:gd name="T17" fmla="*/ 70610534 h 44"/>
                  <a:gd name="T18" fmla="*/ 49797666 w 117"/>
                  <a:gd name="T19" fmla="*/ 6296700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0" y="31"/>
                    </a:moveTo>
                    <a:cubicBezTo>
                      <a:pt x="16" y="35"/>
                      <a:pt x="38" y="25"/>
                      <a:pt x="48" y="12"/>
                    </a:cubicBezTo>
                    <a:cubicBezTo>
                      <a:pt x="51" y="8"/>
                      <a:pt x="54" y="2"/>
                      <a:pt x="60" y="1"/>
                    </a:cubicBezTo>
                    <a:cubicBezTo>
                      <a:pt x="66" y="0"/>
                      <a:pt x="72" y="6"/>
                      <a:pt x="77" y="8"/>
                    </a:cubicBezTo>
                    <a:cubicBezTo>
                      <a:pt x="86" y="13"/>
                      <a:pt x="94" y="18"/>
                      <a:pt x="103" y="23"/>
                    </a:cubicBezTo>
                    <a:cubicBezTo>
                      <a:pt x="106" y="25"/>
                      <a:pt x="112" y="24"/>
                      <a:pt x="114" y="26"/>
                    </a:cubicBezTo>
                    <a:cubicBezTo>
                      <a:pt x="117" y="30"/>
                      <a:pt x="110" y="32"/>
                      <a:pt x="106" y="33"/>
                    </a:cubicBezTo>
                    <a:cubicBezTo>
                      <a:pt x="92" y="38"/>
                      <a:pt x="77" y="44"/>
                      <a:pt x="62" y="41"/>
                    </a:cubicBezTo>
                    <a:cubicBezTo>
                      <a:pt x="54" y="40"/>
                      <a:pt x="47" y="41"/>
                      <a:pt x="39" y="41"/>
                    </a:cubicBezTo>
                    <a:cubicBezTo>
                      <a:pt x="34" y="41"/>
                      <a:pt x="23" y="38"/>
                      <a:pt x="19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4" name="Freeform 430"/>
              <p:cNvSpPr>
                <a:spLocks/>
              </p:cNvSpPr>
              <p:nvPr/>
            </p:nvSpPr>
            <p:spPr bwMode="auto">
              <a:xfrm>
                <a:off x="3537" y="3973"/>
                <a:ext cx="108" cy="48"/>
              </a:xfrm>
              <a:custGeom>
                <a:avLst/>
                <a:gdLst>
                  <a:gd name="T0" fmla="*/ 176616075 w 69"/>
                  <a:gd name="T1" fmla="*/ 43721788 h 31"/>
                  <a:gd name="T2" fmla="*/ 125197934 w 69"/>
                  <a:gd name="T3" fmla="*/ 30963735 h 31"/>
                  <a:gd name="T4" fmla="*/ 83926607 w 69"/>
                  <a:gd name="T5" fmla="*/ 18102494 h 31"/>
                  <a:gd name="T6" fmla="*/ 55761159 w 69"/>
                  <a:gd name="T7" fmla="*/ 40823278 h 31"/>
                  <a:gd name="T8" fmla="*/ 0 w 69"/>
                  <a:gd name="T9" fmla="*/ 51706740 h 31"/>
                  <a:gd name="T10" fmla="*/ 41795358 w 69"/>
                  <a:gd name="T11" fmla="*/ 18102494 h 31"/>
                  <a:gd name="T12" fmla="*/ 87278336 w 69"/>
                  <a:gd name="T13" fmla="*/ 0 h 31"/>
                  <a:gd name="T14" fmla="*/ 139603483 w 69"/>
                  <a:gd name="T15" fmla="*/ 17027418 h 31"/>
                  <a:gd name="T16" fmla="*/ 182375977 w 69"/>
                  <a:gd name="T17" fmla="*/ 347039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67" y="24"/>
                    </a:moveTo>
                    <a:cubicBezTo>
                      <a:pt x="60" y="22"/>
                      <a:pt x="53" y="20"/>
                      <a:pt x="47" y="17"/>
                    </a:cubicBezTo>
                    <a:cubicBezTo>
                      <a:pt x="43" y="15"/>
                      <a:pt x="37" y="9"/>
                      <a:pt x="32" y="10"/>
                    </a:cubicBezTo>
                    <a:cubicBezTo>
                      <a:pt x="28" y="11"/>
                      <a:pt x="25" y="19"/>
                      <a:pt x="21" y="22"/>
                    </a:cubicBezTo>
                    <a:cubicBezTo>
                      <a:pt x="17" y="25"/>
                      <a:pt x="5" y="31"/>
                      <a:pt x="0" y="28"/>
                    </a:cubicBezTo>
                    <a:cubicBezTo>
                      <a:pt x="2" y="21"/>
                      <a:pt x="10" y="14"/>
                      <a:pt x="16" y="10"/>
                    </a:cubicBezTo>
                    <a:cubicBezTo>
                      <a:pt x="21" y="6"/>
                      <a:pt x="26" y="0"/>
                      <a:pt x="33" y="0"/>
                    </a:cubicBezTo>
                    <a:cubicBezTo>
                      <a:pt x="40" y="1"/>
                      <a:pt x="47" y="6"/>
                      <a:pt x="53" y="9"/>
                    </a:cubicBezTo>
                    <a:cubicBezTo>
                      <a:pt x="58" y="12"/>
                      <a:pt x="65" y="15"/>
                      <a:pt x="69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5" name="Freeform 431"/>
              <p:cNvSpPr>
                <a:spLocks/>
              </p:cNvSpPr>
              <p:nvPr/>
            </p:nvSpPr>
            <p:spPr bwMode="auto">
              <a:xfrm>
                <a:off x="3522" y="4043"/>
                <a:ext cx="150" cy="22"/>
              </a:xfrm>
              <a:custGeom>
                <a:avLst/>
                <a:gdLst>
                  <a:gd name="T0" fmla="*/ 239013150 w 96"/>
                  <a:gd name="T1" fmla="*/ 3963221 h 14"/>
                  <a:gd name="T2" fmla="*/ 226319683 w 96"/>
                  <a:gd name="T3" fmla="*/ 10892745 h 14"/>
                  <a:gd name="T4" fmla="*/ 206685552 w 96"/>
                  <a:gd name="T5" fmla="*/ 20666274 h 14"/>
                  <a:gd name="T6" fmla="*/ 180970498 w 96"/>
                  <a:gd name="T7" fmla="*/ 26898412 h 14"/>
                  <a:gd name="T8" fmla="*/ 150815192 w 96"/>
                  <a:gd name="T9" fmla="*/ 36286769 h 14"/>
                  <a:gd name="T10" fmla="*/ 115980673 w 96"/>
                  <a:gd name="T11" fmla="*/ 37977077 h 14"/>
                  <a:gd name="T12" fmla="*/ 79728050 w 96"/>
                  <a:gd name="T13" fmla="*/ 37977077 h 14"/>
                  <a:gd name="T14" fmla="*/ 47505684 w 96"/>
                  <a:gd name="T15" fmla="*/ 32475573 h 14"/>
                  <a:gd name="T16" fmla="*/ 0 w 96"/>
                  <a:gd name="T17" fmla="*/ 20666274 h 14"/>
                  <a:gd name="T18" fmla="*/ 22192692 w 96"/>
                  <a:gd name="T19" fmla="*/ 24167231 h 14"/>
                  <a:gd name="T20" fmla="*/ 57801753 w 96"/>
                  <a:gd name="T21" fmla="*/ 24167231 h 14"/>
                  <a:gd name="T22" fmla="*/ 119474995 w 96"/>
                  <a:gd name="T23" fmla="*/ 24167231 h 14"/>
                  <a:gd name="T24" fmla="*/ 194648559 w 96"/>
                  <a:gd name="T25" fmla="*/ 10892745 h 14"/>
                  <a:gd name="T26" fmla="*/ 235648738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96" y="1"/>
                    </a:moveTo>
                    <a:cubicBezTo>
                      <a:pt x="95" y="1"/>
                      <a:pt x="92" y="3"/>
                      <a:pt x="91" y="4"/>
                    </a:cubicBezTo>
                    <a:cubicBezTo>
                      <a:pt x="88" y="5"/>
                      <a:pt x="86" y="6"/>
                      <a:pt x="83" y="7"/>
                    </a:cubicBezTo>
                    <a:cubicBezTo>
                      <a:pt x="79" y="8"/>
                      <a:pt x="76" y="8"/>
                      <a:pt x="72" y="9"/>
                    </a:cubicBezTo>
                    <a:cubicBezTo>
                      <a:pt x="68" y="10"/>
                      <a:pt x="65" y="11"/>
                      <a:pt x="61" y="12"/>
                    </a:cubicBezTo>
                    <a:cubicBezTo>
                      <a:pt x="57" y="12"/>
                      <a:pt x="52" y="13"/>
                      <a:pt x="47" y="13"/>
                    </a:cubicBezTo>
                    <a:cubicBezTo>
                      <a:pt x="42" y="14"/>
                      <a:pt x="37" y="13"/>
                      <a:pt x="32" y="13"/>
                    </a:cubicBezTo>
                    <a:cubicBezTo>
                      <a:pt x="27" y="13"/>
                      <a:pt x="23" y="12"/>
                      <a:pt x="19" y="11"/>
                    </a:cubicBezTo>
                    <a:cubicBezTo>
                      <a:pt x="12" y="11"/>
                      <a:pt x="6" y="11"/>
                      <a:pt x="0" y="7"/>
                    </a:cubicBezTo>
                    <a:cubicBezTo>
                      <a:pt x="3" y="7"/>
                      <a:pt x="6" y="8"/>
                      <a:pt x="9" y="8"/>
                    </a:cubicBezTo>
                    <a:cubicBezTo>
                      <a:pt x="13" y="8"/>
                      <a:pt x="18" y="8"/>
                      <a:pt x="23" y="8"/>
                    </a:cubicBezTo>
                    <a:cubicBezTo>
                      <a:pt x="31" y="8"/>
                      <a:pt x="39" y="8"/>
                      <a:pt x="48" y="8"/>
                    </a:cubicBezTo>
                    <a:cubicBezTo>
                      <a:pt x="58" y="7"/>
                      <a:pt x="68" y="6"/>
                      <a:pt x="78" y="4"/>
                    </a:cubicBezTo>
                    <a:cubicBezTo>
                      <a:pt x="83" y="3"/>
                      <a:pt x="90" y="1"/>
                      <a:pt x="95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6" name="Freeform 432"/>
              <p:cNvSpPr>
                <a:spLocks/>
              </p:cNvSpPr>
              <p:nvPr/>
            </p:nvSpPr>
            <p:spPr bwMode="auto">
              <a:xfrm>
                <a:off x="3591" y="4001"/>
                <a:ext cx="53" cy="33"/>
              </a:xfrm>
              <a:custGeom>
                <a:avLst/>
                <a:gdLst>
                  <a:gd name="T0" fmla="*/ 4829142 w 34"/>
                  <a:gd name="T1" fmla="*/ 0 h 21"/>
                  <a:gd name="T2" fmla="*/ 20687103 w 34"/>
                  <a:gd name="T3" fmla="*/ 3963221 h 21"/>
                  <a:gd name="T4" fmla="*/ 37076744 w 34"/>
                  <a:gd name="T5" fmla="*/ 20666274 h 21"/>
                  <a:gd name="T6" fmla="*/ 78359298 w 34"/>
                  <a:gd name="T7" fmla="*/ 63605317 h 21"/>
                  <a:gd name="T8" fmla="*/ 28513977 w 34"/>
                  <a:gd name="T9" fmla="*/ 20666274 h 21"/>
                  <a:gd name="T10" fmla="*/ 0 w 34"/>
                  <a:gd name="T11" fmla="*/ 3963221 h 21"/>
                  <a:gd name="T12" fmla="*/ 4829142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2" y="0"/>
                    </a:moveTo>
                    <a:cubicBezTo>
                      <a:pt x="4" y="0"/>
                      <a:pt x="6" y="0"/>
                      <a:pt x="9" y="1"/>
                    </a:cubicBezTo>
                    <a:cubicBezTo>
                      <a:pt x="12" y="3"/>
                      <a:pt x="14" y="5"/>
                      <a:pt x="16" y="7"/>
                    </a:cubicBezTo>
                    <a:cubicBezTo>
                      <a:pt x="21" y="12"/>
                      <a:pt x="29" y="15"/>
                      <a:pt x="34" y="21"/>
                    </a:cubicBezTo>
                    <a:cubicBezTo>
                      <a:pt x="27" y="16"/>
                      <a:pt x="19" y="12"/>
                      <a:pt x="12" y="7"/>
                    </a:cubicBezTo>
                    <a:cubicBezTo>
                      <a:pt x="9" y="5"/>
                      <a:pt x="4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7" name="Freeform 433"/>
              <p:cNvSpPr>
                <a:spLocks/>
              </p:cNvSpPr>
              <p:nvPr/>
            </p:nvSpPr>
            <p:spPr bwMode="auto">
              <a:xfrm>
                <a:off x="3443" y="3853"/>
                <a:ext cx="267" cy="218"/>
              </a:xfrm>
              <a:custGeom>
                <a:avLst/>
                <a:gdLst>
                  <a:gd name="T0" fmla="*/ 280455833 w 170"/>
                  <a:gd name="T1" fmla="*/ 20085140 h 140"/>
                  <a:gd name="T2" fmla="*/ 263524670 w 170"/>
                  <a:gd name="T3" fmla="*/ 4711142 h 140"/>
                  <a:gd name="T4" fmla="*/ 29637090 w 170"/>
                  <a:gd name="T5" fmla="*/ 0 h 140"/>
                  <a:gd name="T6" fmla="*/ 9624992 w 170"/>
                  <a:gd name="T7" fmla="*/ 126946358 h 140"/>
                  <a:gd name="T8" fmla="*/ 23742424 w 170"/>
                  <a:gd name="T9" fmla="*/ 228405926 h 140"/>
                  <a:gd name="T10" fmla="*/ 306021615 w 170"/>
                  <a:gd name="T11" fmla="*/ 304476207 h 140"/>
                  <a:gd name="T12" fmla="*/ 454917630 w 170"/>
                  <a:gd name="T13" fmla="*/ 187221075 h 140"/>
                  <a:gd name="T14" fmla="*/ 316261924 w 170"/>
                  <a:gd name="T15" fmla="*/ 50983464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95" y="9"/>
                    </a:moveTo>
                    <a:cubicBezTo>
                      <a:pt x="92" y="5"/>
                      <a:pt x="89" y="2"/>
                      <a:pt x="89" y="2"/>
                    </a:cubicBezTo>
                    <a:cubicBezTo>
                      <a:pt x="89" y="2"/>
                      <a:pt x="32" y="21"/>
                      <a:pt x="10" y="0"/>
                    </a:cubicBezTo>
                    <a:cubicBezTo>
                      <a:pt x="10" y="0"/>
                      <a:pt x="0" y="32"/>
                      <a:pt x="3" y="57"/>
                    </a:cubicBezTo>
                    <a:cubicBezTo>
                      <a:pt x="3" y="57"/>
                      <a:pt x="9" y="75"/>
                      <a:pt x="8" y="103"/>
                    </a:cubicBezTo>
                    <a:cubicBezTo>
                      <a:pt x="7" y="130"/>
                      <a:pt x="59" y="140"/>
                      <a:pt x="104" y="137"/>
                    </a:cubicBezTo>
                    <a:cubicBezTo>
                      <a:pt x="148" y="135"/>
                      <a:pt x="170" y="109"/>
                      <a:pt x="154" y="84"/>
                    </a:cubicBezTo>
                    <a:cubicBezTo>
                      <a:pt x="144" y="68"/>
                      <a:pt x="122" y="42"/>
                      <a:pt x="107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8" name="Freeform 434"/>
              <p:cNvSpPr>
                <a:spLocks/>
              </p:cNvSpPr>
              <p:nvPr/>
            </p:nvSpPr>
            <p:spPr bwMode="auto">
              <a:xfrm>
                <a:off x="3490" y="3846"/>
                <a:ext cx="91" cy="21"/>
              </a:xfrm>
              <a:custGeom>
                <a:avLst/>
                <a:gdLst>
                  <a:gd name="T0" fmla="*/ 162366210 w 58"/>
                  <a:gd name="T1" fmla="*/ 5314958 h 14"/>
                  <a:gd name="T2" fmla="*/ 146525537 w 58"/>
                  <a:gd name="T3" fmla="*/ 1574802 h 14"/>
                  <a:gd name="T4" fmla="*/ 115922226 w 58"/>
                  <a:gd name="T5" fmla="*/ 3543305 h 14"/>
                  <a:gd name="T6" fmla="*/ 69216873 w 58"/>
                  <a:gd name="T7" fmla="*/ 4102266 h 14"/>
                  <a:gd name="T8" fmla="*/ 5997871 w 58"/>
                  <a:gd name="T9" fmla="*/ 5089379 h 14"/>
                  <a:gd name="T10" fmla="*/ 0 w 58"/>
                  <a:gd name="T11" fmla="*/ 9230099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57" y="8"/>
                    </a:moveTo>
                    <a:cubicBezTo>
                      <a:pt x="58" y="4"/>
                      <a:pt x="56" y="0"/>
                      <a:pt x="51" y="2"/>
                    </a:cubicBezTo>
                    <a:cubicBezTo>
                      <a:pt x="48" y="3"/>
                      <a:pt x="45" y="5"/>
                      <a:pt x="41" y="5"/>
                    </a:cubicBezTo>
                    <a:cubicBezTo>
                      <a:pt x="36" y="6"/>
                      <a:pt x="29" y="5"/>
                      <a:pt x="24" y="6"/>
                    </a:cubicBezTo>
                    <a:cubicBezTo>
                      <a:pt x="18" y="6"/>
                      <a:pt x="7" y="4"/>
                      <a:pt x="2" y="7"/>
                    </a:cubicBezTo>
                    <a:cubicBezTo>
                      <a:pt x="0" y="9"/>
                      <a:pt x="0" y="11"/>
                      <a:pt x="0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29" name="Freeform 435"/>
              <p:cNvSpPr>
                <a:spLocks/>
              </p:cNvSpPr>
              <p:nvPr/>
            </p:nvSpPr>
            <p:spPr bwMode="auto">
              <a:xfrm>
                <a:off x="3470" y="3867"/>
                <a:ext cx="171" cy="97"/>
              </a:xfrm>
              <a:custGeom>
                <a:avLst/>
                <a:gdLst>
                  <a:gd name="T0" fmla="*/ 220986420 w 109"/>
                  <a:gd name="T1" fmla="*/ 0 h 62"/>
                  <a:gd name="T2" fmla="*/ 130402104 w 109"/>
                  <a:gd name="T3" fmla="*/ 36045264 h 62"/>
                  <a:gd name="T4" fmla="*/ 56901576 w 109"/>
                  <a:gd name="T5" fmla="*/ 59907012 h 62"/>
                  <a:gd name="T6" fmla="*/ 9393898 w 109"/>
                  <a:gd name="T7" fmla="*/ 69745048 h 62"/>
                  <a:gd name="T8" fmla="*/ 85531480 w 109"/>
                  <a:gd name="T9" fmla="*/ 111366485 h 62"/>
                  <a:gd name="T10" fmla="*/ 255164360 w 109"/>
                  <a:gd name="T11" fmla="*/ 146635036 h 62"/>
                  <a:gd name="T12" fmla="*/ 290278877 w 109"/>
                  <a:gd name="T13" fmla="*/ 161256408 h 62"/>
                  <a:gd name="T14" fmla="*/ 300396881 w 109"/>
                  <a:gd name="T15" fmla="*/ 134956158 h 62"/>
                  <a:gd name="T16" fmla="*/ 207296399 w 109"/>
                  <a:gd name="T17" fmla="*/ 86260637 h 62"/>
                  <a:gd name="T18" fmla="*/ 169923384 w 109"/>
                  <a:gd name="T19" fmla="*/ 78429128 h 62"/>
                  <a:gd name="T20" fmla="*/ 168378699 w 109"/>
                  <a:gd name="T21" fmla="*/ 64628035 h 62"/>
                  <a:gd name="T22" fmla="*/ 225278986 w 109"/>
                  <a:gd name="T23" fmla="*/ 52092605 h 62"/>
                  <a:gd name="T24" fmla="*/ 254075772 w 109"/>
                  <a:gd name="T25" fmla="*/ 28493991 h 62"/>
                  <a:gd name="T26" fmla="*/ 220986420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78" y="0"/>
                    </a:moveTo>
                    <a:cubicBezTo>
                      <a:pt x="73" y="9"/>
                      <a:pt x="55" y="11"/>
                      <a:pt x="46" y="14"/>
                    </a:cubicBezTo>
                    <a:cubicBezTo>
                      <a:pt x="37" y="17"/>
                      <a:pt x="29" y="20"/>
                      <a:pt x="20" y="23"/>
                    </a:cubicBezTo>
                    <a:cubicBezTo>
                      <a:pt x="15" y="25"/>
                      <a:pt x="7" y="24"/>
                      <a:pt x="3" y="27"/>
                    </a:cubicBezTo>
                    <a:cubicBezTo>
                      <a:pt x="0" y="41"/>
                      <a:pt x="20" y="42"/>
                      <a:pt x="30" y="43"/>
                    </a:cubicBezTo>
                    <a:cubicBezTo>
                      <a:pt x="50" y="45"/>
                      <a:pt x="71" y="48"/>
                      <a:pt x="90" y="56"/>
                    </a:cubicBezTo>
                    <a:cubicBezTo>
                      <a:pt x="94" y="58"/>
                      <a:pt x="98" y="62"/>
                      <a:pt x="102" y="62"/>
                    </a:cubicBezTo>
                    <a:cubicBezTo>
                      <a:pt x="108" y="62"/>
                      <a:pt x="109" y="57"/>
                      <a:pt x="106" y="52"/>
                    </a:cubicBezTo>
                    <a:cubicBezTo>
                      <a:pt x="100" y="40"/>
                      <a:pt x="85" y="37"/>
                      <a:pt x="73" y="33"/>
                    </a:cubicBezTo>
                    <a:cubicBezTo>
                      <a:pt x="69" y="32"/>
                      <a:pt x="64" y="32"/>
                      <a:pt x="60" y="30"/>
                    </a:cubicBezTo>
                    <a:cubicBezTo>
                      <a:pt x="57" y="28"/>
                      <a:pt x="55" y="28"/>
                      <a:pt x="59" y="25"/>
                    </a:cubicBezTo>
                    <a:cubicBezTo>
                      <a:pt x="65" y="21"/>
                      <a:pt x="73" y="21"/>
                      <a:pt x="79" y="20"/>
                    </a:cubicBezTo>
                    <a:cubicBezTo>
                      <a:pt x="84" y="19"/>
                      <a:pt x="92" y="18"/>
                      <a:pt x="89" y="11"/>
                    </a:cubicBezTo>
                    <a:cubicBezTo>
                      <a:pt x="88" y="8"/>
                      <a:pt x="81" y="2"/>
                      <a:pt x="78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0" name="Freeform 43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24442149 w 157"/>
                  <a:gd name="T3" fmla="*/ 118988051 h 91"/>
                  <a:gd name="T4" fmla="*/ 94907857 w 157"/>
                  <a:gd name="T5" fmla="*/ 179289838 h 91"/>
                  <a:gd name="T6" fmla="*/ 190847193 w 157"/>
                  <a:gd name="T7" fmla="*/ 131011854 h 91"/>
                  <a:gd name="T8" fmla="*/ 220511966 w 157"/>
                  <a:gd name="T9" fmla="*/ 106106256 h 91"/>
                  <a:gd name="T10" fmla="*/ 259997135 w 157"/>
                  <a:gd name="T11" fmla="*/ 122160676 h 91"/>
                  <a:gd name="T12" fmla="*/ 322537525 w 157"/>
                  <a:gd name="T13" fmla="*/ 157616565 h 91"/>
                  <a:gd name="T14" fmla="*/ 349398777 w 157"/>
                  <a:gd name="T15" fmla="*/ 165572399 h 91"/>
                  <a:gd name="T16" fmla="*/ 374154946 w 157"/>
                  <a:gd name="T17" fmla="*/ 127756837 h 91"/>
                  <a:gd name="T18" fmla="*/ 242004117 w 157"/>
                  <a:gd name="T19" fmla="*/ 212401737 h 91"/>
                  <a:gd name="T20" fmla="*/ 13789944 w 157"/>
                  <a:gd name="T21" fmla="*/ 127756837 h 91"/>
                  <a:gd name="T22" fmla="*/ 3181117 w 157"/>
                  <a:gd name="T23" fmla="*/ 18842365 h 91"/>
                  <a:gd name="T24" fmla="*/ 0 w 15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0" y="0"/>
                      <a:pt x="10" y="34"/>
                      <a:pt x="10" y="50"/>
                    </a:cubicBezTo>
                    <a:cubicBezTo>
                      <a:pt x="11" y="63"/>
                      <a:pt x="26" y="71"/>
                      <a:pt x="40" y="75"/>
                    </a:cubicBezTo>
                    <a:cubicBezTo>
                      <a:pt x="55" y="75"/>
                      <a:pt x="71" y="66"/>
                      <a:pt x="80" y="55"/>
                    </a:cubicBezTo>
                    <a:cubicBezTo>
                      <a:pt x="83" y="51"/>
                      <a:pt x="86" y="45"/>
                      <a:pt x="92" y="44"/>
                    </a:cubicBezTo>
                    <a:cubicBezTo>
                      <a:pt x="98" y="43"/>
                      <a:pt x="104" y="49"/>
                      <a:pt x="109" y="51"/>
                    </a:cubicBezTo>
                    <a:cubicBezTo>
                      <a:pt x="118" y="56"/>
                      <a:pt x="126" y="62"/>
                      <a:pt x="135" y="66"/>
                    </a:cubicBezTo>
                    <a:cubicBezTo>
                      <a:pt x="138" y="68"/>
                      <a:pt x="144" y="67"/>
                      <a:pt x="146" y="69"/>
                    </a:cubicBezTo>
                    <a:cubicBezTo>
                      <a:pt x="154" y="62"/>
                      <a:pt x="157" y="54"/>
                      <a:pt x="157" y="54"/>
                    </a:cubicBezTo>
                    <a:cubicBezTo>
                      <a:pt x="155" y="72"/>
                      <a:pt x="135" y="87"/>
                      <a:pt x="101" y="89"/>
                    </a:cubicBezTo>
                    <a:cubicBezTo>
                      <a:pt x="57" y="91"/>
                      <a:pt x="5" y="82"/>
                      <a:pt x="6" y="54"/>
                    </a:cubicBezTo>
                    <a:cubicBezTo>
                      <a:pt x="7" y="27"/>
                      <a:pt x="1" y="8"/>
                      <a:pt x="1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1" name="Freeform 437"/>
              <p:cNvSpPr>
                <a:spLocks/>
              </p:cNvSpPr>
              <p:nvPr/>
            </p:nvSpPr>
            <p:spPr bwMode="auto">
              <a:xfrm>
                <a:off x="3584" y="3942"/>
                <a:ext cx="52" cy="22"/>
              </a:xfrm>
              <a:custGeom>
                <a:avLst/>
                <a:gdLst>
                  <a:gd name="T0" fmla="*/ 108253781 w 33"/>
                  <a:gd name="T1" fmla="*/ 26898412 h 14"/>
                  <a:gd name="T2" fmla="*/ 85945718 w 33"/>
                  <a:gd name="T3" fmla="*/ 32475573 h 14"/>
                  <a:gd name="T4" fmla="*/ 75800714 w 33"/>
                  <a:gd name="T5" fmla="*/ 26898412 h 14"/>
                  <a:gd name="T6" fmla="*/ 62311145 w 33"/>
                  <a:gd name="T7" fmla="*/ 20666274 h 14"/>
                  <a:gd name="T8" fmla="*/ 0 w 33"/>
                  <a:gd name="T9" fmla="*/ 3963221 h 14"/>
                  <a:gd name="T10" fmla="*/ 46435901 w 33"/>
                  <a:gd name="T11" fmla="*/ 9786730 h 14"/>
                  <a:gd name="T12" fmla="*/ 73171723 w 33"/>
                  <a:gd name="T13" fmla="*/ 20666274 h 14"/>
                  <a:gd name="T14" fmla="*/ 104003552 w 33"/>
                  <a:gd name="T15" fmla="*/ 3006607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14">
                    <a:moveTo>
                      <a:pt x="33" y="9"/>
                    </a:moveTo>
                    <a:cubicBezTo>
                      <a:pt x="32" y="12"/>
                      <a:pt x="28" y="12"/>
                      <a:pt x="26" y="11"/>
                    </a:cubicBezTo>
                    <a:cubicBezTo>
                      <a:pt x="25" y="11"/>
                      <a:pt x="24" y="9"/>
                      <a:pt x="23" y="9"/>
                    </a:cubicBezTo>
                    <a:cubicBezTo>
                      <a:pt x="22" y="8"/>
                      <a:pt x="20" y="7"/>
                      <a:pt x="19" y="7"/>
                    </a:cubicBezTo>
                    <a:cubicBezTo>
                      <a:pt x="13" y="5"/>
                      <a:pt x="7" y="2"/>
                      <a:pt x="0" y="1"/>
                    </a:cubicBezTo>
                    <a:cubicBezTo>
                      <a:pt x="4" y="0"/>
                      <a:pt x="10" y="2"/>
                      <a:pt x="14" y="3"/>
                    </a:cubicBezTo>
                    <a:cubicBezTo>
                      <a:pt x="17" y="5"/>
                      <a:pt x="19" y="6"/>
                      <a:pt x="22" y="7"/>
                    </a:cubicBezTo>
                    <a:cubicBezTo>
                      <a:pt x="23" y="8"/>
                      <a:pt x="32" y="14"/>
                      <a:pt x="32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2" name="Freeform 438"/>
              <p:cNvSpPr>
                <a:spLocks/>
              </p:cNvSpPr>
              <p:nvPr/>
            </p:nvSpPr>
            <p:spPr bwMode="auto">
              <a:xfrm>
                <a:off x="3476" y="3912"/>
                <a:ext cx="33" cy="18"/>
              </a:xfrm>
              <a:custGeom>
                <a:avLst/>
                <a:gdLst>
                  <a:gd name="T0" fmla="*/ 0 w 21"/>
                  <a:gd name="T1" fmla="*/ 0 h 11"/>
                  <a:gd name="T2" fmla="*/ 63605317 w 21"/>
                  <a:gd name="T3" fmla="*/ 122539850 h 11"/>
                  <a:gd name="T4" fmla="*/ 20666274 w 21"/>
                  <a:gd name="T5" fmla="*/ 68495482 h 11"/>
                  <a:gd name="T6" fmla="*/ 9786730 w 21"/>
                  <a:gd name="T7" fmla="*/ 33560049 h 11"/>
                  <a:gd name="T8" fmla="*/ 3963221 w 21"/>
                  <a:gd name="T9" fmla="*/ 125332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0" y="0"/>
                    </a:moveTo>
                    <a:cubicBezTo>
                      <a:pt x="0" y="9"/>
                      <a:pt x="15" y="11"/>
                      <a:pt x="21" y="11"/>
                    </a:cubicBezTo>
                    <a:cubicBezTo>
                      <a:pt x="17" y="10"/>
                      <a:pt x="11" y="9"/>
                      <a:pt x="7" y="6"/>
                    </a:cubicBezTo>
                    <a:cubicBezTo>
                      <a:pt x="6" y="5"/>
                      <a:pt x="4" y="4"/>
                      <a:pt x="3" y="3"/>
                    </a:cubicBezTo>
                    <a:cubicBezTo>
                      <a:pt x="2" y="2"/>
                      <a:pt x="2" y="0"/>
                      <a:pt x="1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3" name="Freeform 439"/>
              <p:cNvSpPr>
                <a:spLocks/>
              </p:cNvSpPr>
              <p:nvPr/>
            </p:nvSpPr>
            <p:spPr bwMode="auto">
              <a:xfrm>
                <a:off x="3599" y="3884"/>
                <a:ext cx="10" cy="11"/>
              </a:xfrm>
              <a:custGeom>
                <a:avLst/>
                <a:gdLst>
                  <a:gd name="T0" fmla="*/ 625753 w 7"/>
                  <a:gd name="T1" fmla="*/ 0 h 7"/>
                  <a:gd name="T2" fmla="*/ 625753 w 7"/>
                  <a:gd name="T3" fmla="*/ 17117171 h 7"/>
                  <a:gd name="T4" fmla="*/ 0 w 7"/>
                  <a:gd name="T5" fmla="*/ 20666274 h 7"/>
                  <a:gd name="T6" fmla="*/ 625753 w 7"/>
                  <a:gd name="T7" fmla="*/ 396322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7" y="1"/>
                      <a:pt x="6" y="4"/>
                      <a:pt x="5" y="6"/>
                    </a:cubicBezTo>
                    <a:cubicBezTo>
                      <a:pt x="3" y="6"/>
                      <a:pt x="2" y="7"/>
                      <a:pt x="0" y="7"/>
                    </a:cubicBezTo>
                    <a:cubicBezTo>
                      <a:pt x="2" y="6"/>
                      <a:pt x="6" y="4"/>
                      <a:pt x="5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4" name="Freeform 440"/>
              <p:cNvSpPr>
                <a:spLocks/>
              </p:cNvSpPr>
              <p:nvPr/>
            </p:nvSpPr>
            <p:spPr bwMode="auto">
              <a:xfrm>
                <a:off x="3069" y="2163"/>
                <a:ext cx="735" cy="1771"/>
              </a:xfrm>
              <a:custGeom>
                <a:avLst/>
                <a:gdLst>
                  <a:gd name="T0" fmla="*/ 1143379727 w 469"/>
                  <a:gd name="T1" fmla="*/ 0 h 1138"/>
                  <a:gd name="T2" fmla="*/ 634203719 w 469"/>
                  <a:gd name="T3" fmla="*/ 90241314 h 1138"/>
                  <a:gd name="T4" fmla="*/ 110719488 w 469"/>
                  <a:gd name="T5" fmla="*/ 12607333 h 1138"/>
                  <a:gd name="T6" fmla="*/ 92841223 w 469"/>
                  <a:gd name="T7" fmla="*/ 82802966 h 1138"/>
                  <a:gd name="T8" fmla="*/ 104556362 w 469"/>
                  <a:gd name="T9" fmla="*/ 1057954143 h 1138"/>
                  <a:gd name="T10" fmla="*/ 112180974 w 469"/>
                  <a:gd name="T11" fmla="*/ 1223407594 h 1138"/>
                  <a:gd name="T12" fmla="*/ 155645451 w 469"/>
                  <a:gd name="T13" fmla="*/ 1438631576 h 1138"/>
                  <a:gd name="T14" fmla="*/ 148520425 w 469"/>
                  <a:gd name="T15" fmla="*/ 1707646501 h 1138"/>
                  <a:gd name="T16" fmla="*/ 148520425 w 469"/>
                  <a:gd name="T17" fmla="*/ 2147483646 h 1138"/>
                  <a:gd name="T18" fmla="*/ 124483582 w 469"/>
                  <a:gd name="T19" fmla="*/ 2147483646 h 1138"/>
                  <a:gd name="T20" fmla="*/ 629243741 w 469"/>
                  <a:gd name="T21" fmla="*/ 2147483646 h 1138"/>
                  <a:gd name="T22" fmla="*/ 599073240 w 469"/>
                  <a:gd name="T23" fmla="*/ 2147483646 h 1138"/>
                  <a:gd name="T24" fmla="*/ 618851822 w 469"/>
                  <a:gd name="T25" fmla="*/ 1854555354 h 1138"/>
                  <a:gd name="T26" fmla="*/ 587488724 w 469"/>
                  <a:gd name="T27" fmla="*/ 1392692298 h 1138"/>
                  <a:gd name="T28" fmla="*/ 630679113 w 469"/>
                  <a:gd name="T29" fmla="*/ 705833556 h 1138"/>
                  <a:gd name="T30" fmla="*/ 650178866 w 469"/>
                  <a:gd name="T31" fmla="*/ 1234454228 h 1138"/>
                  <a:gd name="T32" fmla="*/ 662250162 w 469"/>
                  <a:gd name="T33" fmla="*/ 1504108912 h 1138"/>
                  <a:gd name="T34" fmla="*/ 650178866 w 469"/>
                  <a:gd name="T35" fmla="*/ 1820308114 h 1138"/>
                  <a:gd name="T36" fmla="*/ 634203719 w 469"/>
                  <a:gd name="T37" fmla="*/ 2097682487 h 1138"/>
                  <a:gd name="T38" fmla="*/ 587488724 w 469"/>
                  <a:gd name="T39" fmla="*/ 2147483646 h 1138"/>
                  <a:gd name="T40" fmla="*/ 1114642491 w 469"/>
                  <a:gd name="T41" fmla="*/ 2147483646 h 1138"/>
                  <a:gd name="T42" fmla="*/ 1075809697 w 469"/>
                  <a:gd name="T43" fmla="*/ 2147483646 h 1138"/>
                  <a:gd name="T44" fmla="*/ 1093614049 w 469"/>
                  <a:gd name="T45" fmla="*/ 1827007970 h 1138"/>
                  <a:gd name="T46" fmla="*/ 1109463595 w 469"/>
                  <a:gd name="T47" fmla="*/ 1388476635 h 1138"/>
                  <a:gd name="T48" fmla="*/ 1137409207 w 469"/>
                  <a:gd name="T49" fmla="*/ 1220060511 h 1138"/>
                  <a:gd name="T50" fmla="*/ 1167372559 w 469"/>
                  <a:gd name="T51" fmla="*/ 1029765730 h 1138"/>
                  <a:gd name="T52" fmla="*/ 1167372559 w 469"/>
                  <a:gd name="T53" fmla="*/ 78139374 h 1138"/>
                  <a:gd name="T54" fmla="*/ 1143379727 w 469"/>
                  <a:gd name="T55" fmla="*/ 0 h 11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9" h="1138">
                    <a:moveTo>
                      <a:pt x="416" y="0"/>
                    </a:move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0" y="327"/>
                      <a:pt x="38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2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6" y="1032"/>
                      <a:pt x="38" y="1084"/>
                      <a:pt x="45" y="1099"/>
                    </a:cubicBezTo>
                    <a:cubicBezTo>
                      <a:pt x="52" y="1113"/>
                      <a:pt x="173" y="1128"/>
                      <a:pt x="229" y="1101"/>
                    </a:cubicBezTo>
                    <a:cubicBezTo>
                      <a:pt x="229" y="1101"/>
                      <a:pt x="224" y="1069"/>
                      <a:pt x="218" y="1055"/>
                    </a:cubicBezTo>
                    <a:cubicBezTo>
                      <a:pt x="213" y="1040"/>
                      <a:pt x="236" y="903"/>
                      <a:pt x="225" y="851"/>
                    </a:cubicBezTo>
                    <a:cubicBezTo>
                      <a:pt x="214" y="799"/>
                      <a:pt x="220" y="672"/>
                      <a:pt x="214" y="639"/>
                    </a:cubicBezTo>
                    <a:cubicBezTo>
                      <a:pt x="209" y="605"/>
                      <a:pt x="236" y="364"/>
                      <a:pt x="230" y="324"/>
                    </a:cubicBezTo>
                    <a:cubicBezTo>
                      <a:pt x="230" y="324"/>
                      <a:pt x="228" y="535"/>
                      <a:pt x="237" y="566"/>
                    </a:cubicBezTo>
                    <a:cubicBezTo>
                      <a:pt x="246" y="596"/>
                      <a:pt x="243" y="650"/>
                      <a:pt x="241" y="690"/>
                    </a:cubicBezTo>
                    <a:cubicBezTo>
                      <a:pt x="240" y="731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5" y="1138"/>
                      <a:pt x="406" y="1082"/>
                    </a:cubicBezTo>
                    <a:cubicBezTo>
                      <a:pt x="406" y="1082"/>
                      <a:pt x="402" y="1051"/>
                      <a:pt x="392" y="1032"/>
                    </a:cubicBezTo>
                    <a:cubicBezTo>
                      <a:pt x="382" y="1013"/>
                      <a:pt x="405" y="886"/>
                      <a:pt x="398" y="838"/>
                    </a:cubicBezTo>
                    <a:cubicBezTo>
                      <a:pt x="392" y="799"/>
                      <a:pt x="404" y="663"/>
                      <a:pt x="404" y="637"/>
                    </a:cubicBezTo>
                    <a:cubicBezTo>
                      <a:pt x="404" y="611"/>
                      <a:pt x="414" y="586"/>
                      <a:pt x="414" y="560"/>
                    </a:cubicBezTo>
                    <a:cubicBezTo>
                      <a:pt x="414" y="534"/>
                      <a:pt x="427" y="493"/>
                      <a:pt x="425" y="472"/>
                    </a:cubicBezTo>
                    <a:cubicBezTo>
                      <a:pt x="421" y="426"/>
                      <a:pt x="469" y="319"/>
                      <a:pt x="425" y="36"/>
                    </a:cubicBez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A3A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5" name="Freeform 441"/>
              <p:cNvSpPr>
                <a:spLocks/>
              </p:cNvSpPr>
              <p:nvPr/>
            </p:nvSpPr>
            <p:spPr bwMode="auto">
              <a:xfrm>
                <a:off x="3126" y="2225"/>
                <a:ext cx="433" cy="98"/>
              </a:xfrm>
              <a:custGeom>
                <a:avLst/>
                <a:gdLst>
                  <a:gd name="T0" fmla="*/ 3394284 w 277"/>
                  <a:gd name="T1" fmla="*/ 0 h 63"/>
                  <a:gd name="T2" fmla="*/ 699403505 w 277"/>
                  <a:gd name="T3" fmla="*/ 45050387 h 63"/>
                  <a:gd name="T4" fmla="*/ 0 w 277"/>
                  <a:gd name="T5" fmla="*/ 11094141 h 63"/>
                  <a:gd name="T6" fmla="*/ 3394284 w 277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63">
                    <a:moveTo>
                      <a:pt x="1" y="0"/>
                    </a:moveTo>
                    <a:cubicBezTo>
                      <a:pt x="1" y="0"/>
                      <a:pt x="118" y="60"/>
                      <a:pt x="277" y="21"/>
                    </a:cubicBezTo>
                    <a:cubicBezTo>
                      <a:pt x="277" y="21"/>
                      <a:pt x="160" y="63"/>
                      <a:pt x="0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6" name="Freeform 442"/>
              <p:cNvSpPr>
                <a:spLocks/>
              </p:cNvSpPr>
              <p:nvPr/>
            </p:nvSpPr>
            <p:spPr bwMode="auto">
              <a:xfrm>
                <a:off x="3436" y="2222"/>
                <a:ext cx="42" cy="255"/>
              </a:xfrm>
              <a:custGeom>
                <a:avLst/>
                <a:gdLst>
                  <a:gd name="T0" fmla="*/ 49635098 w 27"/>
                  <a:gd name="T1" fmla="*/ 0 h 164"/>
                  <a:gd name="T2" fmla="*/ 57614766 w 27"/>
                  <a:gd name="T3" fmla="*/ 71935057 h 164"/>
                  <a:gd name="T4" fmla="*/ 22656206 w 27"/>
                  <a:gd name="T5" fmla="*/ 120999686 h 164"/>
                  <a:gd name="T6" fmla="*/ 27552247 w 27"/>
                  <a:gd name="T7" fmla="*/ 218092982 h 164"/>
                  <a:gd name="T8" fmla="*/ 0 w 27"/>
                  <a:gd name="T9" fmla="*/ 347324972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64">
                    <a:moveTo>
                      <a:pt x="23" y="0"/>
                    </a:moveTo>
                    <a:cubicBezTo>
                      <a:pt x="22" y="10"/>
                      <a:pt x="24" y="25"/>
                      <a:pt x="27" y="34"/>
                    </a:cubicBezTo>
                    <a:cubicBezTo>
                      <a:pt x="14" y="36"/>
                      <a:pt x="9" y="43"/>
                      <a:pt x="11" y="57"/>
                    </a:cubicBezTo>
                    <a:cubicBezTo>
                      <a:pt x="12" y="72"/>
                      <a:pt x="12" y="88"/>
                      <a:pt x="13" y="103"/>
                    </a:cubicBezTo>
                    <a:cubicBezTo>
                      <a:pt x="14" y="121"/>
                      <a:pt x="14" y="153"/>
                      <a:pt x="0" y="16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7" name="Freeform 443"/>
              <p:cNvSpPr>
                <a:spLocks/>
              </p:cNvSpPr>
              <p:nvPr/>
            </p:nvSpPr>
            <p:spPr bwMode="auto">
              <a:xfrm>
                <a:off x="3432" y="2487"/>
                <a:ext cx="8" cy="126"/>
              </a:xfrm>
              <a:custGeom>
                <a:avLst/>
                <a:gdLst>
                  <a:gd name="T0" fmla="*/ 6846886 w 5"/>
                  <a:gd name="T1" fmla="*/ 7131948 h 81"/>
                  <a:gd name="T2" fmla="*/ 0 w 5"/>
                  <a:gd name="T3" fmla="*/ 4584824 h 81"/>
                  <a:gd name="T4" fmla="*/ 6846886 w 5"/>
                  <a:gd name="T5" fmla="*/ 173872132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1">
                    <a:moveTo>
                      <a:pt x="1" y="3"/>
                    </a:moveTo>
                    <a:cubicBezTo>
                      <a:pt x="1" y="2"/>
                      <a:pt x="1" y="0"/>
                      <a:pt x="0" y="2"/>
                    </a:cubicBezTo>
                    <a:cubicBezTo>
                      <a:pt x="5" y="26"/>
                      <a:pt x="1" y="56"/>
                      <a:pt x="1" y="8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8" name="Freeform 444"/>
              <p:cNvSpPr>
                <a:spLocks/>
              </p:cNvSpPr>
              <p:nvPr/>
            </p:nvSpPr>
            <p:spPr bwMode="auto">
              <a:xfrm>
                <a:off x="3431" y="2633"/>
                <a:ext cx="1" cy="16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1"/>
                      <a:pt x="1" y="7"/>
                      <a:pt x="0" y="1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39" name="Oval 445"/>
              <p:cNvSpPr>
                <a:spLocks noChangeArrowheads="1"/>
              </p:cNvSpPr>
              <p:nvPr/>
            </p:nvSpPr>
            <p:spPr bwMode="auto">
              <a:xfrm>
                <a:off x="3426" y="2238"/>
                <a:ext cx="32" cy="29"/>
              </a:xfrm>
              <a:prstGeom prst="ellipse">
                <a:avLst/>
              </a:prstGeom>
              <a:noFill/>
              <a:ln w="4763" cap="rnd">
                <a:solidFill>
                  <a:srgbClr val="3333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 defTabSz="449263">
                  <a:lnSpc>
                    <a:spcPct val="93000"/>
                  </a:lnSpc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 defTabSz="449263">
                  <a:lnSpc>
                    <a:spcPct val="93000"/>
                  </a:lnSpc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 defTabSz="449263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 defTabSz="449263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140" name="Freeform 446"/>
              <p:cNvSpPr>
                <a:spLocks/>
              </p:cNvSpPr>
              <p:nvPr/>
            </p:nvSpPr>
            <p:spPr bwMode="auto">
              <a:xfrm>
                <a:off x="3542" y="2210"/>
                <a:ext cx="24" cy="57"/>
              </a:xfrm>
              <a:custGeom>
                <a:avLst/>
                <a:gdLst>
                  <a:gd name="T0" fmla="*/ 6846886 w 15"/>
                  <a:gd name="T1" fmla="*/ 5023148 h 37"/>
                  <a:gd name="T2" fmla="*/ 21699298 w 15"/>
                  <a:gd name="T3" fmla="*/ 14908902 h 37"/>
                  <a:gd name="T4" fmla="*/ 38280606 w 15"/>
                  <a:gd name="T5" fmla="*/ 35382778 h 37"/>
                  <a:gd name="T6" fmla="*/ 55550203 w 15"/>
                  <a:gd name="T7" fmla="*/ 58304956 h 37"/>
                  <a:gd name="T8" fmla="*/ 81501650 w 15"/>
                  <a:gd name="T9" fmla="*/ 48657372 h 37"/>
                  <a:gd name="T10" fmla="*/ 71794806 w 15"/>
                  <a:gd name="T11" fmla="*/ 20502291 h 37"/>
                  <a:gd name="T12" fmla="*/ 55550203 w 15"/>
                  <a:gd name="T13" fmla="*/ 2116556 h 37"/>
                  <a:gd name="T14" fmla="*/ 0 w 15"/>
                  <a:gd name="T15" fmla="*/ 5023148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37">
                    <a:moveTo>
                      <a:pt x="1" y="3"/>
                    </a:moveTo>
                    <a:cubicBezTo>
                      <a:pt x="0" y="4"/>
                      <a:pt x="3" y="9"/>
                      <a:pt x="4" y="10"/>
                    </a:cubicBezTo>
                    <a:cubicBezTo>
                      <a:pt x="5" y="14"/>
                      <a:pt x="6" y="18"/>
                      <a:pt x="7" y="23"/>
                    </a:cubicBezTo>
                    <a:cubicBezTo>
                      <a:pt x="8" y="27"/>
                      <a:pt x="10" y="32"/>
                      <a:pt x="10" y="37"/>
                    </a:cubicBezTo>
                    <a:cubicBezTo>
                      <a:pt x="14" y="36"/>
                      <a:pt x="15" y="36"/>
                      <a:pt x="15" y="31"/>
                    </a:cubicBezTo>
                    <a:cubicBezTo>
                      <a:pt x="15" y="25"/>
                      <a:pt x="14" y="19"/>
                      <a:pt x="13" y="13"/>
                    </a:cubicBezTo>
                    <a:cubicBezTo>
                      <a:pt x="13" y="11"/>
                      <a:pt x="12" y="2"/>
                      <a:pt x="10" y="1"/>
                    </a:cubicBezTo>
                    <a:cubicBezTo>
                      <a:pt x="8" y="0"/>
                      <a:pt x="2" y="3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1" name="Freeform 447"/>
              <p:cNvSpPr>
                <a:spLocks/>
              </p:cNvSpPr>
              <p:nvPr/>
            </p:nvSpPr>
            <p:spPr bwMode="auto">
              <a:xfrm>
                <a:off x="3614" y="2192"/>
                <a:ext cx="35" cy="60"/>
              </a:xfrm>
              <a:custGeom>
                <a:avLst/>
                <a:gdLst>
                  <a:gd name="T0" fmla="*/ 0 w 22"/>
                  <a:gd name="T1" fmla="*/ 12437548 h 38"/>
                  <a:gd name="T2" fmla="*/ 37272200 w 22"/>
                  <a:gd name="T3" fmla="*/ 87851084 h 38"/>
                  <a:gd name="T4" fmla="*/ 59296682 w 22"/>
                  <a:gd name="T5" fmla="*/ 134103553 h 38"/>
                  <a:gd name="T6" fmla="*/ 94335630 w 22"/>
                  <a:gd name="T7" fmla="*/ 119983824 h 38"/>
                  <a:gd name="T8" fmla="*/ 85346996 w 22"/>
                  <a:gd name="T9" fmla="*/ 77304609 h 38"/>
                  <a:gd name="T10" fmla="*/ 51463260 w 22"/>
                  <a:gd name="T11" fmla="*/ 0 h 38"/>
                  <a:gd name="T12" fmla="*/ 9256545 w 22"/>
                  <a:gd name="T13" fmla="*/ 1174198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38">
                    <a:moveTo>
                      <a:pt x="0" y="4"/>
                    </a:moveTo>
                    <a:cubicBezTo>
                      <a:pt x="3" y="11"/>
                      <a:pt x="6" y="17"/>
                      <a:pt x="8" y="25"/>
                    </a:cubicBezTo>
                    <a:cubicBezTo>
                      <a:pt x="10" y="28"/>
                      <a:pt x="11" y="35"/>
                      <a:pt x="13" y="38"/>
                    </a:cubicBezTo>
                    <a:cubicBezTo>
                      <a:pt x="15" y="36"/>
                      <a:pt x="19" y="36"/>
                      <a:pt x="21" y="34"/>
                    </a:cubicBezTo>
                    <a:cubicBezTo>
                      <a:pt x="22" y="31"/>
                      <a:pt x="19" y="25"/>
                      <a:pt x="19" y="22"/>
                    </a:cubicBezTo>
                    <a:cubicBezTo>
                      <a:pt x="17" y="14"/>
                      <a:pt x="15" y="7"/>
                      <a:pt x="11" y="0"/>
                    </a:cubicBezTo>
                    <a:cubicBezTo>
                      <a:pt x="9" y="1"/>
                      <a:pt x="4" y="1"/>
                      <a:pt x="2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2" name="Freeform 448"/>
              <p:cNvSpPr>
                <a:spLocks/>
              </p:cNvSpPr>
              <p:nvPr/>
            </p:nvSpPr>
            <p:spPr bwMode="auto">
              <a:xfrm>
                <a:off x="3689" y="2171"/>
                <a:ext cx="33" cy="62"/>
              </a:xfrm>
              <a:custGeom>
                <a:avLst/>
                <a:gdLst>
                  <a:gd name="T0" fmla="*/ 3963221 w 21"/>
                  <a:gd name="T1" fmla="*/ 7281061 h 40"/>
                  <a:gd name="T2" fmla="*/ 9786730 w 21"/>
                  <a:gd name="T3" fmla="*/ 20514396 h 40"/>
                  <a:gd name="T4" fmla="*/ 24167231 w 21"/>
                  <a:gd name="T5" fmla="*/ 51885202 h 40"/>
                  <a:gd name="T6" fmla="*/ 30066075 w 21"/>
                  <a:gd name="T7" fmla="*/ 76393047 h 40"/>
                  <a:gd name="T8" fmla="*/ 59678264 w 21"/>
                  <a:gd name="T9" fmla="*/ 66837327 h 40"/>
                  <a:gd name="T10" fmla="*/ 53311417 w 21"/>
                  <a:gd name="T11" fmla="*/ 44590019 h 40"/>
                  <a:gd name="T12" fmla="*/ 42268933 w 21"/>
                  <a:gd name="T13" fmla="*/ 24520425 h 40"/>
                  <a:gd name="T14" fmla="*/ 26898412 w 21"/>
                  <a:gd name="T15" fmla="*/ 2599658 h 40"/>
                  <a:gd name="T16" fmla="*/ 3963221 w 21"/>
                  <a:gd name="T17" fmla="*/ 624567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0">
                    <a:moveTo>
                      <a:pt x="1" y="4"/>
                    </a:moveTo>
                    <a:cubicBezTo>
                      <a:pt x="0" y="4"/>
                      <a:pt x="3" y="10"/>
                      <a:pt x="3" y="11"/>
                    </a:cubicBezTo>
                    <a:cubicBezTo>
                      <a:pt x="5" y="16"/>
                      <a:pt x="6" y="21"/>
                      <a:pt x="8" y="27"/>
                    </a:cubicBezTo>
                    <a:cubicBezTo>
                      <a:pt x="8" y="31"/>
                      <a:pt x="9" y="36"/>
                      <a:pt x="10" y="40"/>
                    </a:cubicBezTo>
                    <a:cubicBezTo>
                      <a:pt x="14" y="39"/>
                      <a:pt x="20" y="38"/>
                      <a:pt x="20" y="35"/>
                    </a:cubicBezTo>
                    <a:cubicBezTo>
                      <a:pt x="21" y="31"/>
                      <a:pt x="18" y="27"/>
                      <a:pt x="18" y="23"/>
                    </a:cubicBezTo>
                    <a:cubicBezTo>
                      <a:pt x="17" y="20"/>
                      <a:pt x="16" y="16"/>
                      <a:pt x="14" y="13"/>
                    </a:cubicBezTo>
                    <a:cubicBezTo>
                      <a:pt x="14" y="10"/>
                      <a:pt x="12" y="2"/>
                      <a:pt x="9" y="1"/>
                    </a:cubicBezTo>
                    <a:cubicBezTo>
                      <a:pt x="8" y="0"/>
                      <a:pt x="2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3" name="Freeform 449"/>
              <p:cNvSpPr>
                <a:spLocks/>
              </p:cNvSpPr>
              <p:nvPr/>
            </p:nvSpPr>
            <p:spPr bwMode="auto">
              <a:xfrm>
                <a:off x="3198" y="2203"/>
                <a:ext cx="28" cy="72"/>
              </a:xfrm>
              <a:custGeom>
                <a:avLst/>
                <a:gdLst>
                  <a:gd name="T0" fmla="*/ 17257553 w 18"/>
                  <a:gd name="T1" fmla="*/ 0 h 46"/>
                  <a:gd name="T2" fmla="*/ 2947387 w 18"/>
                  <a:gd name="T3" fmla="*/ 92647351 h 46"/>
                  <a:gd name="T4" fmla="*/ 4584824 w 18"/>
                  <a:gd name="T5" fmla="*/ 118102646 h 46"/>
                  <a:gd name="T6" fmla="*/ 26845082 w 18"/>
                  <a:gd name="T7" fmla="*/ 118102646 h 46"/>
                  <a:gd name="T8" fmla="*/ 39020696 w 18"/>
                  <a:gd name="T9" fmla="*/ 5648705 h 46"/>
                  <a:gd name="T10" fmla="*/ 19423827 w 18"/>
                  <a:gd name="T11" fmla="*/ 360889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6">
                    <a:moveTo>
                      <a:pt x="8" y="0"/>
                    </a:moveTo>
                    <a:cubicBezTo>
                      <a:pt x="5" y="11"/>
                      <a:pt x="2" y="23"/>
                      <a:pt x="1" y="35"/>
                    </a:cubicBezTo>
                    <a:cubicBezTo>
                      <a:pt x="1" y="38"/>
                      <a:pt x="0" y="43"/>
                      <a:pt x="2" y="45"/>
                    </a:cubicBezTo>
                    <a:cubicBezTo>
                      <a:pt x="3" y="46"/>
                      <a:pt x="10" y="45"/>
                      <a:pt x="12" y="45"/>
                    </a:cubicBezTo>
                    <a:cubicBezTo>
                      <a:pt x="13" y="30"/>
                      <a:pt x="14" y="16"/>
                      <a:pt x="18" y="2"/>
                    </a:cubicBezTo>
                    <a:cubicBezTo>
                      <a:pt x="15" y="2"/>
                      <a:pt x="12" y="2"/>
                      <a:pt x="9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4" name="Freeform 450"/>
              <p:cNvSpPr>
                <a:spLocks/>
              </p:cNvSpPr>
              <p:nvPr/>
            </p:nvSpPr>
            <p:spPr bwMode="auto">
              <a:xfrm>
                <a:off x="3126" y="2180"/>
                <a:ext cx="28" cy="75"/>
              </a:xfrm>
              <a:custGeom>
                <a:avLst/>
                <a:gdLst>
                  <a:gd name="T0" fmla="*/ 39020696 w 18"/>
                  <a:gd name="T1" fmla="*/ 8210259 h 48"/>
                  <a:gd name="T2" fmla="*/ 31908277 w 18"/>
                  <a:gd name="T3" fmla="*/ 30403638 h 48"/>
                  <a:gd name="T4" fmla="*/ 26845082 w 18"/>
                  <a:gd name="T5" fmla="*/ 70629016 h 48"/>
                  <a:gd name="T6" fmla="*/ 19423827 w 18"/>
                  <a:gd name="T7" fmla="*/ 119474995 h 48"/>
                  <a:gd name="T8" fmla="*/ 2947387 w 18"/>
                  <a:gd name="T9" fmla="*/ 99679864 h 48"/>
                  <a:gd name="T10" fmla="*/ 8027194 w 18"/>
                  <a:gd name="T11" fmla="*/ 48936958 h 48"/>
                  <a:gd name="T12" fmla="*/ 19423827 w 18"/>
                  <a:gd name="T13" fmla="*/ 8210259 h 48"/>
                  <a:gd name="T14" fmla="*/ 39020696 w 18"/>
                  <a:gd name="T15" fmla="*/ 525456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"/>
                    </a:moveTo>
                    <a:cubicBezTo>
                      <a:pt x="18" y="6"/>
                      <a:pt x="16" y="9"/>
                      <a:pt x="15" y="12"/>
                    </a:cubicBezTo>
                    <a:cubicBezTo>
                      <a:pt x="13" y="17"/>
                      <a:pt x="13" y="22"/>
                      <a:pt x="12" y="28"/>
                    </a:cubicBezTo>
                    <a:cubicBezTo>
                      <a:pt x="10" y="35"/>
                      <a:pt x="9" y="41"/>
                      <a:pt x="9" y="48"/>
                    </a:cubicBezTo>
                    <a:cubicBezTo>
                      <a:pt x="7" y="46"/>
                      <a:pt x="2" y="43"/>
                      <a:pt x="1" y="40"/>
                    </a:cubicBezTo>
                    <a:cubicBezTo>
                      <a:pt x="0" y="36"/>
                      <a:pt x="4" y="25"/>
                      <a:pt x="4" y="20"/>
                    </a:cubicBezTo>
                    <a:cubicBezTo>
                      <a:pt x="5" y="16"/>
                      <a:pt x="6" y="6"/>
                      <a:pt x="9" y="3"/>
                    </a:cubicBezTo>
                    <a:cubicBezTo>
                      <a:pt x="12" y="0"/>
                      <a:pt x="15" y="1"/>
                      <a:pt x="18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5" name="Freeform 451"/>
              <p:cNvSpPr>
                <a:spLocks/>
              </p:cNvSpPr>
              <p:nvPr/>
            </p:nvSpPr>
            <p:spPr bwMode="auto">
              <a:xfrm>
                <a:off x="3312" y="2224"/>
                <a:ext cx="27" cy="67"/>
              </a:xfrm>
              <a:custGeom>
                <a:avLst/>
                <a:gdLst>
                  <a:gd name="T0" fmla="*/ 72625952 w 17"/>
                  <a:gd name="T1" fmla="*/ 4787881 h 43"/>
                  <a:gd name="T2" fmla="*/ 63781779 w 17"/>
                  <a:gd name="T3" fmla="*/ 64748713 h 43"/>
                  <a:gd name="T4" fmla="*/ 63781779 w 17"/>
                  <a:gd name="T5" fmla="*/ 97075276 h 43"/>
                  <a:gd name="T6" fmla="*/ 5528218 w 17"/>
                  <a:gd name="T7" fmla="*/ 93763697 h 43"/>
                  <a:gd name="T8" fmla="*/ 13944882 w 17"/>
                  <a:gd name="T9" fmla="*/ 36646225 h 43"/>
                  <a:gd name="T10" fmla="*/ 28791358 w 17"/>
                  <a:gd name="T11" fmla="*/ 0 h 43"/>
                  <a:gd name="T12" fmla="*/ 68268347 w 17"/>
                  <a:gd name="T13" fmla="*/ 4787881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3">
                    <a:moveTo>
                      <a:pt x="17" y="2"/>
                    </a:moveTo>
                    <a:cubicBezTo>
                      <a:pt x="17" y="10"/>
                      <a:pt x="15" y="19"/>
                      <a:pt x="15" y="28"/>
                    </a:cubicBezTo>
                    <a:cubicBezTo>
                      <a:pt x="15" y="33"/>
                      <a:pt x="16" y="38"/>
                      <a:pt x="15" y="43"/>
                    </a:cubicBezTo>
                    <a:cubicBezTo>
                      <a:pt x="11" y="41"/>
                      <a:pt x="6" y="42"/>
                      <a:pt x="1" y="41"/>
                    </a:cubicBezTo>
                    <a:cubicBezTo>
                      <a:pt x="0" y="33"/>
                      <a:pt x="2" y="24"/>
                      <a:pt x="3" y="16"/>
                    </a:cubicBezTo>
                    <a:cubicBezTo>
                      <a:pt x="4" y="11"/>
                      <a:pt x="7" y="5"/>
                      <a:pt x="7" y="0"/>
                    </a:cubicBezTo>
                    <a:cubicBezTo>
                      <a:pt x="9" y="2"/>
                      <a:pt x="13" y="0"/>
                      <a:pt x="16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6" name="Freeform 452"/>
              <p:cNvSpPr>
                <a:spLocks/>
              </p:cNvSpPr>
              <p:nvPr/>
            </p:nvSpPr>
            <p:spPr bwMode="auto">
              <a:xfrm>
                <a:off x="3069" y="2163"/>
                <a:ext cx="733" cy="1771"/>
              </a:xfrm>
              <a:custGeom>
                <a:avLst/>
                <a:gdLst>
                  <a:gd name="T0" fmla="*/ 585876436 w 468"/>
                  <a:gd name="T1" fmla="*/ 2147483646 h 1138"/>
                  <a:gd name="T2" fmla="*/ 585876436 w 468"/>
                  <a:gd name="T3" fmla="*/ 2147483646 h 1138"/>
                  <a:gd name="T4" fmla="*/ 605193393 w 468"/>
                  <a:gd name="T5" fmla="*/ 1854555354 h 1138"/>
                  <a:gd name="T6" fmla="*/ 576241782 w 468"/>
                  <a:gd name="T7" fmla="*/ 1392692298 h 1138"/>
                  <a:gd name="T8" fmla="*/ 618943640 w 468"/>
                  <a:gd name="T9" fmla="*/ 705833556 h 1138"/>
                  <a:gd name="T10" fmla="*/ 637958075 w 468"/>
                  <a:gd name="T11" fmla="*/ 1231532252 h 1138"/>
                  <a:gd name="T12" fmla="*/ 647603353 w 468"/>
                  <a:gd name="T13" fmla="*/ 1504108912 h 1138"/>
                  <a:gd name="T14" fmla="*/ 637958075 w 468"/>
                  <a:gd name="T15" fmla="*/ 1820308114 h 1138"/>
                  <a:gd name="T16" fmla="*/ 622781514 w 468"/>
                  <a:gd name="T17" fmla="*/ 2097682487 h 1138"/>
                  <a:gd name="T18" fmla="*/ 576241782 w 468"/>
                  <a:gd name="T19" fmla="*/ 2147483646 h 1138"/>
                  <a:gd name="T20" fmla="*/ 1093283460 w 468"/>
                  <a:gd name="T21" fmla="*/ 2147483646 h 1138"/>
                  <a:gd name="T22" fmla="*/ 1056254074 w 468"/>
                  <a:gd name="T23" fmla="*/ 2147483646 h 1138"/>
                  <a:gd name="T24" fmla="*/ 1069590214 w 468"/>
                  <a:gd name="T25" fmla="*/ 1827007970 h 1138"/>
                  <a:gd name="T26" fmla="*/ 1084599874 w 468"/>
                  <a:gd name="T27" fmla="*/ 1388476635 h 1138"/>
                  <a:gd name="T28" fmla="*/ 1112824826 w 468"/>
                  <a:gd name="T29" fmla="*/ 1220060511 h 1138"/>
                  <a:gd name="T30" fmla="*/ 1145310884 w 468"/>
                  <a:gd name="T31" fmla="*/ 1029765730 h 1138"/>
                  <a:gd name="T32" fmla="*/ 1145310884 w 468"/>
                  <a:gd name="T33" fmla="*/ 78139374 h 1138"/>
                  <a:gd name="T34" fmla="*/ 1120837591 w 468"/>
                  <a:gd name="T35" fmla="*/ 0 h 1138"/>
                  <a:gd name="T36" fmla="*/ 622781514 w 468"/>
                  <a:gd name="T37" fmla="*/ 90241314 h 1138"/>
                  <a:gd name="T38" fmla="*/ 108877514 w 468"/>
                  <a:gd name="T39" fmla="*/ 12607333 h 1138"/>
                  <a:gd name="T40" fmla="*/ 89229025 w 468"/>
                  <a:gd name="T41" fmla="*/ 82802966 h 1138"/>
                  <a:gd name="T42" fmla="*/ 100342932 w 468"/>
                  <a:gd name="T43" fmla="*/ 1057954143 h 1138"/>
                  <a:gd name="T44" fmla="*/ 109973450 w 468"/>
                  <a:gd name="T45" fmla="*/ 1223407594 h 1138"/>
                  <a:gd name="T46" fmla="*/ 152486595 w 468"/>
                  <a:gd name="T47" fmla="*/ 1438631576 h 1138"/>
                  <a:gd name="T48" fmla="*/ 145921637 w 468"/>
                  <a:gd name="T49" fmla="*/ 1707646501 h 1138"/>
                  <a:gd name="T50" fmla="*/ 145921637 w 468"/>
                  <a:gd name="T51" fmla="*/ 2147483646 h 1138"/>
                  <a:gd name="T52" fmla="*/ 120205392 w 468"/>
                  <a:gd name="T53" fmla="*/ 2147483646 h 1138"/>
                  <a:gd name="T54" fmla="*/ 616755524 w 468"/>
                  <a:gd name="T55" fmla="*/ 2147483646 h 1138"/>
                  <a:gd name="T56" fmla="*/ 614137029 w 468"/>
                  <a:gd name="T57" fmla="*/ 2147483646 h 1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68" h="1138">
                    <a:moveTo>
                      <a:pt x="218" y="1056"/>
                    </a:moveTo>
                    <a:cubicBezTo>
                      <a:pt x="218" y="1055"/>
                      <a:pt x="218" y="1055"/>
                      <a:pt x="218" y="1055"/>
                    </a:cubicBezTo>
                    <a:cubicBezTo>
                      <a:pt x="213" y="1040"/>
                      <a:pt x="235" y="903"/>
                      <a:pt x="225" y="851"/>
                    </a:cubicBezTo>
                    <a:cubicBezTo>
                      <a:pt x="214" y="799"/>
                      <a:pt x="219" y="672"/>
                      <a:pt x="214" y="639"/>
                    </a:cubicBezTo>
                    <a:cubicBezTo>
                      <a:pt x="209" y="605"/>
                      <a:pt x="235" y="364"/>
                      <a:pt x="230" y="324"/>
                    </a:cubicBezTo>
                    <a:cubicBezTo>
                      <a:pt x="230" y="324"/>
                      <a:pt x="228" y="535"/>
                      <a:pt x="237" y="565"/>
                    </a:cubicBezTo>
                    <a:cubicBezTo>
                      <a:pt x="245" y="596"/>
                      <a:pt x="242" y="650"/>
                      <a:pt x="241" y="690"/>
                    </a:cubicBezTo>
                    <a:cubicBezTo>
                      <a:pt x="240" y="730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4" y="1138"/>
                      <a:pt x="406" y="1082"/>
                    </a:cubicBezTo>
                    <a:cubicBezTo>
                      <a:pt x="406" y="1082"/>
                      <a:pt x="402" y="1050"/>
                      <a:pt x="392" y="1032"/>
                    </a:cubicBezTo>
                    <a:cubicBezTo>
                      <a:pt x="382" y="1013"/>
                      <a:pt x="405" y="886"/>
                      <a:pt x="397" y="838"/>
                    </a:cubicBezTo>
                    <a:cubicBezTo>
                      <a:pt x="391" y="799"/>
                      <a:pt x="403" y="663"/>
                      <a:pt x="403" y="637"/>
                    </a:cubicBezTo>
                    <a:cubicBezTo>
                      <a:pt x="403" y="611"/>
                      <a:pt x="413" y="586"/>
                      <a:pt x="413" y="560"/>
                    </a:cubicBezTo>
                    <a:cubicBezTo>
                      <a:pt x="413" y="534"/>
                      <a:pt x="427" y="493"/>
                      <a:pt x="425" y="472"/>
                    </a:cubicBezTo>
                    <a:cubicBezTo>
                      <a:pt x="420" y="426"/>
                      <a:pt x="468" y="319"/>
                      <a:pt x="425" y="36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0" y="327"/>
                      <a:pt x="37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1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5" y="1032"/>
                      <a:pt x="38" y="1084"/>
                      <a:pt x="45" y="1099"/>
                    </a:cubicBezTo>
                    <a:cubicBezTo>
                      <a:pt x="51" y="1113"/>
                      <a:pt x="173" y="1128"/>
                      <a:pt x="229" y="1101"/>
                    </a:cubicBezTo>
                    <a:cubicBezTo>
                      <a:pt x="229" y="1101"/>
                      <a:pt x="229" y="1101"/>
                      <a:pt x="228" y="110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7" name="Freeform 453"/>
              <p:cNvSpPr>
                <a:spLocks/>
              </p:cNvSpPr>
              <p:nvPr/>
            </p:nvSpPr>
            <p:spPr bwMode="auto">
              <a:xfrm>
                <a:off x="3110" y="2273"/>
                <a:ext cx="135" cy="134"/>
              </a:xfrm>
              <a:custGeom>
                <a:avLst/>
                <a:gdLst>
                  <a:gd name="T0" fmla="*/ 214640618 w 86"/>
                  <a:gd name="T1" fmla="*/ 4787881 h 86"/>
                  <a:gd name="T2" fmla="*/ 213071040 w 86"/>
                  <a:gd name="T3" fmla="*/ 0 h 86"/>
                  <a:gd name="T4" fmla="*/ 249936097 w 86"/>
                  <a:gd name="T5" fmla="*/ 4787881 h 86"/>
                  <a:gd name="T6" fmla="*/ 208250976 w 86"/>
                  <a:gd name="T7" fmla="*/ 65539479 h 86"/>
                  <a:gd name="T8" fmla="*/ 125974162 w 86"/>
                  <a:gd name="T9" fmla="*/ 149569658 h 86"/>
                  <a:gd name="T10" fmla="*/ 0 w 86"/>
                  <a:gd name="T11" fmla="*/ 19572703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86">
                    <a:moveTo>
                      <a:pt x="74" y="2"/>
                    </a:moveTo>
                    <a:cubicBezTo>
                      <a:pt x="74" y="1"/>
                      <a:pt x="73" y="1"/>
                      <a:pt x="73" y="0"/>
                    </a:cubicBezTo>
                    <a:cubicBezTo>
                      <a:pt x="77" y="1"/>
                      <a:pt x="82" y="4"/>
                      <a:pt x="86" y="2"/>
                    </a:cubicBezTo>
                    <a:cubicBezTo>
                      <a:pt x="83" y="11"/>
                      <a:pt x="77" y="21"/>
                      <a:pt x="72" y="29"/>
                    </a:cubicBezTo>
                    <a:cubicBezTo>
                      <a:pt x="64" y="42"/>
                      <a:pt x="56" y="56"/>
                      <a:pt x="43" y="66"/>
                    </a:cubicBezTo>
                    <a:cubicBezTo>
                      <a:pt x="30" y="76"/>
                      <a:pt x="15" y="81"/>
                      <a:pt x="0" y="8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8" name="Freeform 454"/>
              <p:cNvSpPr>
                <a:spLocks/>
              </p:cNvSpPr>
              <p:nvPr/>
            </p:nvSpPr>
            <p:spPr bwMode="auto">
              <a:xfrm>
                <a:off x="3570" y="2266"/>
                <a:ext cx="177" cy="93"/>
              </a:xfrm>
              <a:custGeom>
                <a:avLst/>
                <a:gdLst>
                  <a:gd name="T0" fmla="*/ 23853350 w 113"/>
                  <a:gd name="T1" fmla="*/ 0 h 60"/>
                  <a:gd name="T2" fmla="*/ 0 w 113"/>
                  <a:gd name="T3" fmla="*/ 6245679 h 60"/>
                  <a:gd name="T4" fmla="*/ 58524677 w 113"/>
                  <a:gd name="T5" fmla="*/ 55877650 h 60"/>
                  <a:gd name="T6" fmla="*/ 167357121 w 113"/>
                  <a:gd name="T7" fmla="*/ 99848350 h 60"/>
                  <a:gd name="T8" fmla="*/ 305085364 w 113"/>
                  <a:gd name="T9" fmla="*/ 114433434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60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12"/>
                      <a:pt x="15" y="25"/>
                      <a:pt x="22" y="29"/>
                    </a:cubicBezTo>
                    <a:cubicBezTo>
                      <a:pt x="34" y="38"/>
                      <a:pt x="48" y="46"/>
                      <a:pt x="62" y="52"/>
                    </a:cubicBezTo>
                    <a:cubicBezTo>
                      <a:pt x="79" y="58"/>
                      <a:pt x="94" y="60"/>
                      <a:pt x="113" y="6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49" name="Freeform 455"/>
              <p:cNvSpPr>
                <a:spLocks/>
              </p:cNvSpPr>
              <p:nvPr/>
            </p:nvSpPr>
            <p:spPr bwMode="auto">
              <a:xfrm>
                <a:off x="3581" y="2272"/>
                <a:ext cx="151" cy="87"/>
              </a:xfrm>
              <a:custGeom>
                <a:avLst/>
                <a:gdLst>
                  <a:gd name="T0" fmla="*/ 0 w 96"/>
                  <a:gd name="T1" fmla="*/ 26731702 h 56"/>
                  <a:gd name="T2" fmla="*/ 28002099 w 96"/>
                  <a:gd name="T3" fmla="*/ 28845499 h 56"/>
                  <a:gd name="T4" fmla="*/ 71791240 w 96"/>
                  <a:gd name="T5" fmla="*/ 26731702 h 56"/>
                  <a:gd name="T6" fmla="*/ 151206702 w 96"/>
                  <a:gd name="T7" fmla="*/ 21676424 h 56"/>
                  <a:gd name="T8" fmla="*/ 265298854 w 96"/>
                  <a:gd name="T9" fmla="*/ 0 h 56"/>
                  <a:gd name="T10" fmla="*/ 286152817 w 96"/>
                  <a:gd name="T11" fmla="*/ 67536217 h 56"/>
                  <a:gd name="T12" fmla="*/ 293276316 w 96"/>
                  <a:gd name="T13" fmla="*/ 11515099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56">
                    <a:moveTo>
                      <a:pt x="0" y="13"/>
                    </a:moveTo>
                    <a:cubicBezTo>
                      <a:pt x="2" y="12"/>
                      <a:pt x="6" y="14"/>
                      <a:pt x="9" y="14"/>
                    </a:cubicBezTo>
                    <a:cubicBezTo>
                      <a:pt x="14" y="14"/>
                      <a:pt x="19" y="13"/>
                      <a:pt x="23" y="13"/>
                    </a:cubicBezTo>
                    <a:cubicBezTo>
                      <a:pt x="32" y="12"/>
                      <a:pt x="41" y="11"/>
                      <a:pt x="49" y="10"/>
                    </a:cubicBezTo>
                    <a:cubicBezTo>
                      <a:pt x="63" y="8"/>
                      <a:pt x="74" y="4"/>
                      <a:pt x="86" y="0"/>
                    </a:cubicBezTo>
                    <a:cubicBezTo>
                      <a:pt x="89" y="11"/>
                      <a:pt x="91" y="22"/>
                      <a:pt x="92" y="33"/>
                    </a:cubicBezTo>
                    <a:cubicBezTo>
                      <a:pt x="92" y="41"/>
                      <a:pt x="96" y="49"/>
                      <a:pt x="95" y="5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0" name="Freeform 456"/>
              <p:cNvSpPr>
                <a:spLocks/>
              </p:cNvSpPr>
              <p:nvPr/>
            </p:nvSpPr>
            <p:spPr bwMode="auto">
              <a:xfrm>
                <a:off x="3692" y="2286"/>
                <a:ext cx="21" cy="19"/>
              </a:xfrm>
              <a:custGeom>
                <a:avLst/>
                <a:gdLst>
                  <a:gd name="T0" fmla="*/ 51718000 w 13"/>
                  <a:gd name="T1" fmla="*/ 5060731 h 12"/>
                  <a:gd name="T2" fmla="*/ 46331672 w 13"/>
                  <a:gd name="T3" fmla="*/ 41837123 h 12"/>
                  <a:gd name="T4" fmla="*/ 51718000 w 13"/>
                  <a:gd name="T5" fmla="*/ 1268697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1" y="1"/>
                      <a:pt x="0" y="11"/>
                      <a:pt x="6" y="11"/>
                    </a:cubicBezTo>
                    <a:cubicBezTo>
                      <a:pt x="13" y="12"/>
                      <a:pt x="13" y="0"/>
                      <a:pt x="7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1" name="Freeform 457"/>
              <p:cNvSpPr>
                <a:spLocks/>
              </p:cNvSpPr>
              <p:nvPr/>
            </p:nvSpPr>
            <p:spPr bwMode="auto">
              <a:xfrm>
                <a:off x="3609" y="2311"/>
                <a:ext cx="13" cy="1"/>
              </a:xfrm>
              <a:custGeom>
                <a:avLst/>
                <a:gdLst>
                  <a:gd name="T0" fmla="*/ 0 w 8"/>
                  <a:gd name="T1" fmla="*/ 0 h 1"/>
                  <a:gd name="T2" fmla="*/ 71741278 w 8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3" y="1"/>
                      <a:pt x="6" y="1"/>
                      <a:pt x="8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2" name="Freeform 458"/>
              <p:cNvSpPr>
                <a:spLocks/>
              </p:cNvSpPr>
              <p:nvPr/>
            </p:nvSpPr>
            <p:spPr bwMode="auto">
              <a:xfrm>
                <a:off x="3635" y="2309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4102266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3" name="Freeform 459"/>
              <p:cNvSpPr>
                <a:spLocks/>
              </p:cNvSpPr>
              <p:nvPr/>
            </p:nvSpPr>
            <p:spPr bwMode="auto">
              <a:xfrm>
                <a:off x="3660" y="2306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4102266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4" name="Freeform 460"/>
              <p:cNvSpPr>
                <a:spLocks/>
              </p:cNvSpPr>
              <p:nvPr/>
            </p:nvSpPr>
            <p:spPr bwMode="auto">
              <a:xfrm>
                <a:off x="3682" y="2301"/>
                <a:ext cx="6" cy="2"/>
              </a:xfrm>
              <a:custGeom>
                <a:avLst/>
                <a:gdLst>
                  <a:gd name="T0" fmla="*/ 0 w 4"/>
                  <a:gd name="T1" fmla="*/ 2147483646 h 1"/>
                  <a:gd name="T2" fmla="*/ 2734844 w 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2" y="1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5" name="Freeform 461"/>
              <p:cNvSpPr>
                <a:spLocks/>
              </p:cNvSpPr>
              <p:nvPr/>
            </p:nvSpPr>
            <p:spPr bwMode="auto">
              <a:xfrm>
                <a:off x="3321" y="2308"/>
                <a:ext cx="82" cy="169"/>
              </a:xfrm>
              <a:custGeom>
                <a:avLst/>
                <a:gdLst>
                  <a:gd name="T0" fmla="*/ 174506624 w 52"/>
                  <a:gd name="T1" fmla="*/ 209818556 h 109"/>
                  <a:gd name="T2" fmla="*/ 37124899 w 52"/>
                  <a:gd name="T3" fmla="*/ 0 h 109"/>
                  <a:gd name="T4" fmla="*/ 162473509 w 52"/>
                  <a:gd name="T5" fmla="*/ 206019563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09">
                    <a:moveTo>
                      <a:pt x="52" y="109"/>
                    </a:moveTo>
                    <a:cubicBezTo>
                      <a:pt x="22" y="86"/>
                      <a:pt x="12" y="35"/>
                      <a:pt x="11" y="0"/>
                    </a:cubicBezTo>
                    <a:cubicBezTo>
                      <a:pt x="0" y="32"/>
                      <a:pt x="7" y="101"/>
                      <a:pt x="48" y="107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6" name="Freeform 462"/>
              <p:cNvSpPr>
                <a:spLocks/>
              </p:cNvSpPr>
              <p:nvPr/>
            </p:nvSpPr>
            <p:spPr bwMode="auto">
              <a:xfrm>
                <a:off x="3108" y="2336"/>
                <a:ext cx="110" cy="93"/>
              </a:xfrm>
              <a:custGeom>
                <a:avLst/>
                <a:gdLst>
                  <a:gd name="T0" fmla="*/ 0 w 70"/>
                  <a:gd name="T1" fmla="*/ 93872289 h 60"/>
                  <a:gd name="T2" fmla="*/ 59678264 w 70"/>
                  <a:gd name="T3" fmla="*/ 82841230 h 60"/>
                  <a:gd name="T4" fmla="*/ 120738044 w 70"/>
                  <a:gd name="T5" fmla="*/ 62541731 h 60"/>
                  <a:gd name="T6" fmla="*/ 210236502 w 70"/>
                  <a:gd name="T7" fmla="*/ 0 h 60"/>
                  <a:gd name="T8" fmla="*/ 171760572 w 70"/>
                  <a:gd name="T9" fmla="*/ 47630982 h 60"/>
                  <a:gd name="T10" fmla="*/ 109302182 w 70"/>
                  <a:gd name="T11" fmla="*/ 78354996 h 60"/>
                  <a:gd name="T12" fmla="*/ 46490479 w 70"/>
                  <a:gd name="T13" fmla="*/ 96939683 h 60"/>
                  <a:gd name="T14" fmla="*/ 3963221 w 70"/>
                  <a:gd name="T15" fmla="*/ 100968265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60">
                    <a:moveTo>
                      <a:pt x="0" y="49"/>
                    </a:moveTo>
                    <a:cubicBezTo>
                      <a:pt x="6" y="52"/>
                      <a:pt x="15" y="46"/>
                      <a:pt x="20" y="43"/>
                    </a:cubicBezTo>
                    <a:cubicBezTo>
                      <a:pt x="27" y="40"/>
                      <a:pt x="34" y="38"/>
                      <a:pt x="40" y="33"/>
                    </a:cubicBezTo>
                    <a:cubicBezTo>
                      <a:pt x="52" y="23"/>
                      <a:pt x="61" y="14"/>
                      <a:pt x="70" y="0"/>
                    </a:cubicBezTo>
                    <a:cubicBezTo>
                      <a:pt x="70" y="7"/>
                      <a:pt x="61" y="20"/>
                      <a:pt x="57" y="25"/>
                    </a:cubicBezTo>
                    <a:cubicBezTo>
                      <a:pt x="52" y="32"/>
                      <a:pt x="44" y="37"/>
                      <a:pt x="36" y="41"/>
                    </a:cubicBezTo>
                    <a:cubicBezTo>
                      <a:pt x="29" y="45"/>
                      <a:pt x="22" y="48"/>
                      <a:pt x="15" y="51"/>
                    </a:cubicBezTo>
                    <a:cubicBezTo>
                      <a:pt x="11" y="53"/>
                      <a:pt x="1" y="60"/>
                      <a:pt x="1" y="5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7" name="Freeform 463"/>
              <p:cNvSpPr>
                <a:spLocks/>
              </p:cNvSpPr>
              <p:nvPr/>
            </p:nvSpPr>
            <p:spPr bwMode="auto">
              <a:xfrm>
                <a:off x="3202" y="2211"/>
                <a:ext cx="17" cy="59"/>
              </a:xfrm>
              <a:custGeom>
                <a:avLst/>
                <a:gdLst>
                  <a:gd name="T0" fmla="*/ 12190844 w 11"/>
                  <a:gd name="T1" fmla="*/ 0 h 38"/>
                  <a:gd name="T2" fmla="*/ 2412765 w 11"/>
                  <a:gd name="T3" fmla="*/ 77273056 h 38"/>
                  <a:gd name="T4" fmla="*/ 8906022 w 11"/>
                  <a:gd name="T5" fmla="*/ 36015974 h 38"/>
                  <a:gd name="T6" fmla="*/ 13763852 w 11"/>
                  <a:gd name="T7" fmla="*/ 2796639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8">
                    <a:moveTo>
                      <a:pt x="7" y="0"/>
                    </a:moveTo>
                    <a:cubicBezTo>
                      <a:pt x="10" y="12"/>
                      <a:pt x="0" y="26"/>
                      <a:pt x="1" y="38"/>
                    </a:cubicBezTo>
                    <a:cubicBezTo>
                      <a:pt x="4" y="36"/>
                      <a:pt x="4" y="22"/>
                      <a:pt x="5" y="18"/>
                    </a:cubicBezTo>
                    <a:cubicBezTo>
                      <a:pt x="6" y="13"/>
                      <a:pt x="11" y="4"/>
                      <a:pt x="8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8" name="Freeform 464"/>
              <p:cNvSpPr>
                <a:spLocks/>
              </p:cNvSpPr>
              <p:nvPr/>
            </p:nvSpPr>
            <p:spPr bwMode="auto">
              <a:xfrm>
                <a:off x="3127" y="2186"/>
                <a:ext cx="19" cy="58"/>
              </a:xfrm>
              <a:custGeom>
                <a:avLst/>
                <a:gdLst>
                  <a:gd name="T0" fmla="*/ 38640944 w 12"/>
                  <a:gd name="T1" fmla="*/ 3745656 h 37"/>
                  <a:gd name="T2" fmla="*/ 20087704 w 12"/>
                  <a:gd name="T3" fmla="*/ 59805672 h 37"/>
                  <a:gd name="T4" fmla="*/ 15413562 w 12"/>
                  <a:gd name="T5" fmla="*/ 102641280 h 37"/>
                  <a:gd name="T6" fmla="*/ 31805531 w 12"/>
                  <a:gd name="T7" fmla="*/ 47019503 h 37"/>
                  <a:gd name="T8" fmla="*/ 38640944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7">
                    <a:moveTo>
                      <a:pt x="10" y="1"/>
                    </a:moveTo>
                    <a:cubicBezTo>
                      <a:pt x="7" y="5"/>
                      <a:pt x="6" y="16"/>
                      <a:pt x="5" y="22"/>
                    </a:cubicBezTo>
                    <a:cubicBezTo>
                      <a:pt x="4" y="25"/>
                      <a:pt x="0" y="34"/>
                      <a:pt x="4" y="37"/>
                    </a:cubicBezTo>
                    <a:cubicBezTo>
                      <a:pt x="7" y="32"/>
                      <a:pt x="7" y="23"/>
                      <a:pt x="8" y="17"/>
                    </a:cubicBezTo>
                    <a:cubicBezTo>
                      <a:pt x="9" y="12"/>
                      <a:pt x="12" y="5"/>
                      <a:pt x="10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59" name="Freeform 465"/>
              <p:cNvSpPr>
                <a:spLocks/>
              </p:cNvSpPr>
              <p:nvPr/>
            </p:nvSpPr>
            <p:spPr bwMode="auto">
              <a:xfrm>
                <a:off x="3317" y="2228"/>
                <a:ext cx="14" cy="56"/>
              </a:xfrm>
              <a:custGeom>
                <a:avLst/>
                <a:gdLst>
                  <a:gd name="T0" fmla="*/ 12486746 w 9"/>
                  <a:gd name="T1" fmla="*/ 2947387 h 36"/>
                  <a:gd name="T2" fmla="*/ 2947387 w 9"/>
                  <a:gd name="T3" fmla="*/ 74783979 h 36"/>
                  <a:gd name="T4" fmla="*/ 12486746 w 9"/>
                  <a:gd name="T5" fmla="*/ 35242987 h 36"/>
                  <a:gd name="T6" fmla="*/ 19423827 w 9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6">
                    <a:moveTo>
                      <a:pt x="6" y="1"/>
                    </a:moveTo>
                    <a:cubicBezTo>
                      <a:pt x="4" y="11"/>
                      <a:pt x="0" y="25"/>
                      <a:pt x="1" y="35"/>
                    </a:cubicBezTo>
                    <a:cubicBezTo>
                      <a:pt x="7" y="36"/>
                      <a:pt x="6" y="21"/>
                      <a:pt x="6" y="17"/>
                    </a:cubicBezTo>
                    <a:cubicBezTo>
                      <a:pt x="7" y="11"/>
                      <a:pt x="9" y="5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0" name="Freeform 466"/>
              <p:cNvSpPr>
                <a:spLocks/>
              </p:cNvSpPr>
              <p:nvPr/>
            </p:nvSpPr>
            <p:spPr bwMode="auto">
              <a:xfrm>
                <a:off x="3429" y="2241"/>
                <a:ext cx="14" cy="26"/>
              </a:xfrm>
              <a:custGeom>
                <a:avLst/>
                <a:gdLst>
                  <a:gd name="T0" fmla="*/ 19423827 w 9"/>
                  <a:gd name="T1" fmla="*/ 1768801 h 17"/>
                  <a:gd name="T2" fmla="*/ 2947387 w 9"/>
                  <a:gd name="T3" fmla="*/ 8908694 h 17"/>
                  <a:gd name="T4" fmla="*/ 17257553 w 9"/>
                  <a:gd name="T5" fmla="*/ 14801343 h 17"/>
                  <a:gd name="T6" fmla="*/ 14564704 w 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1"/>
                    </a:moveTo>
                    <a:cubicBezTo>
                      <a:pt x="4" y="0"/>
                      <a:pt x="1" y="2"/>
                      <a:pt x="1" y="7"/>
                    </a:cubicBezTo>
                    <a:cubicBezTo>
                      <a:pt x="0" y="11"/>
                      <a:pt x="6" y="17"/>
                      <a:pt x="8" y="12"/>
                    </a:cubicBezTo>
                    <a:cubicBezTo>
                      <a:pt x="1" y="11"/>
                      <a:pt x="5" y="2"/>
                      <a:pt x="7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1" name="Freeform 467"/>
              <p:cNvSpPr>
                <a:spLocks/>
              </p:cNvSpPr>
              <p:nvPr/>
            </p:nvSpPr>
            <p:spPr bwMode="auto">
              <a:xfrm>
                <a:off x="3547" y="2214"/>
                <a:ext cx="14" cy="45"/>
              </a:xfrm>
              <a:custGeom>
                <a:avLst/>
                <a:gdLst>
                  <a:gd name="T0" fmla="*/ 0 w 9"/>
                  <a:gd name="T1" fmla="*/ 6425902 h 29"/>
                  <a:gd name="T2" fmla="*/ 19423827 w 9"/>
                  <a:gd name="T3" fmla="*/ 57810494 h 29"/>
                  <a:gd name="T4" fmla="*/ 2947387 w 9"/>
                  <a:gd name="T5" fmla="*/ 414113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9">
                    <a:moveTo>
                      <a:pt x="0" y="3"/>
                    </a:moveTo>
                    <a:cubicBezTo>
                      <a:pt x="6" y="10"/>
                      <a:pt x="6" y="21"/>
                      <a:pt x="9" y="29"/>
                    </a:cubicBezTo>
                    <a:cubicBezTo>
                      <a:pt x="8" y="25"/>
                      <a:pt x="6" y="0"/>
                      <a:pt x="1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2" name="Freeform 468"/>
              <p:cNvSpPr>
                <a:spLocks/>
              </p:cNvSpPr>
              <p:nvPr/>
            </p:nvSpPr>
            <p:spPr bwMode="auto">
              <a:xfrm>
                <a:off x="3619" y="2194"/>
                <a:ext cx="26" cy="53"/>
              </a:xfrm>
              <a:custGeom>
                <a:avLst/>
                <a:gdLst>
                  <a:gd name="T0" fmla="*/ 0 w 17"/>
                  <a:gd name="T1" fmla="*/ 11734481 h 34"/>
                  <a:gd name="T2" fmla="*/ 8908694 w 17"/>
                  <a:gd name="T3" fmla="*/ 48830944 h 34"/>
                  <a:gd name="T4" fmla="*/ 14801343 w 17"/>
                  <a:gd name="T5" fmla="*/ 78359298 h 34"/>
                  <a:gd name="T6" fmla="*/ 12170641 w 17"/>
                  <a:gd name="T7" fmla="*/ 39341568 h 34"/>
                  <a:gd name="T8" fmla="*/ 1768801 w 17"/>
                  <a:gd name="T9" fmla="*/ 1173448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5"/>
                    </a:moveTo>
                    <a:cubicBezTo>
                      <a:pt x="3" y="10"/>
                      <a:pt x="5" y="16"/>
                      <a:pt x="7" y="21"/>
                    </a:cubicBezTo>
                    <a:cubicBezTo>
                      <a:pt x="8" y="25"/>
                      <a:pt x="9" y="31"/>
                      <a:pt x="12" y="34"/>
                    </a:cubicBezTo>
                    <a:cubicBezTo>
                      <a:pt x="17" y="30"/>
                      <a:pt x="12" y="23"/>
                      <a:pt x="10" y="17"/>
                    </a:cubicBezTo>
                    <a:cubicBezTo>
                      <a:pt x="9" y="13"/>
                      <a:pt x="6" y="0"/>
                      <a:pt x="1" y="5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3" name="Freeform 469"/>
              <p:cNvSpPr>
                <a:spLocks/>
              </p:cNvSpPr>
              <p:nvPr/>
            </p:nvSpPr>
            <p:spPr bwMode="auto">
              <a:xfrm>
                <a:off x="3694" y="2175"/>
                <a:ext cx="22" cy="53"/>
              </a:xfrm>
              <a:custGeom>
                <a:avLst/>
                <a:gdLst>
                  <a:gd name="T0" fmla="*/ 0 w 14"/>
                  <a:gd name="T1" fmla="*/ 4829142 h 34"/>
                  <a:gd name="T2" fmla="*/ 30066075 w 14"/>
                  <a:gd name="T3" fmla="*/ 78359298 h 34"/>
                  <a:gd name="T4" fmla="*/ 37977077 w 14"/>
                  <a:gd name="T5" fmla="*/ 76118824 h 34"/>
                  <a:gd name="T6" fmla="*/ 0 w 14"/>
                  <a:gd name="T7" fmla="*/ 752778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4">
                    <a:moveTo>
                      <a:pt x="0" y="2"/>
                    </a:moveTo>
                    <a:cubicBezTo>
                      <a:pt x="2" y="12"/>
                      <a:pt x="6" y="25"/>
                      <a:pt x="10" y="34"/>
                    </a:cubicBezTo>
                    <a:cubicBezTo>
                      <a:pt x="11" y="34"/>
                      <a:pt x="13" y="33"/>
                      <a:pt x="13" y="33"/>
                    </a:cubicBezTo>
                    <a:cubicBezTo>
                      <a:pt x="14" y="27"/>
                      <a:pt x="5" y="0"/>
                      <a:pt x="0" y="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4" name="Freeform 470"/>
              <p:cNvSpPr>
                <a:spLocks/>
              </p:cNvSpPr>
              <p:nvPr/>
            </p:nvSpPr>
            <p:spPr bwMode="auto">
              <a:xfrm>
                <a:off x="3591" y="2275"/>
                <a:ext cx="125" cy="26"/>
              </a:xfrm>
              <a:custGeom>
                <a:avLst/>
                <a:gdLst>
                  <a:gd name="T0" fmla="*/ 3362922 w 80"/>
                  <a:gd name="T1" fmla="*/ 16872055 h 17"/>
                  <a:gd name="T2" fmla="*/ 3362922 w 80"/>
                  <a:gd name="T3" fmla="*/ 16872055 h 17"/>
                  <a:gd name="T4" fmla="*/ 22192692 w 80"/>
                  <a:gd name="T5" fmla="*/ 16872055 h 17"/>
                  <a:gd name="T6" fmla="*/ 43200928 w 80"/>
                  <a:gd name="T7" fmla="*/ 16122097 h 17"/>
                  <a:gd name="T8" fmla="*/ 82686761 w 80"/>
                  <a:gd name="T9" fmla="*/ 13625061 h 17"/>
                  <a:gd name="T10" fmla="*/ 155356431 w 80"/>
                  <a:gd name="T11" fmla="*/ 6327793 h 17"/>
                  <a:gd name="T12" fmla="*/ 181219802 w 80"/>
                  <a:gd name="T13" fmla="*/ 1768801 h 17"/>
                  <a:gd name="T14" fmla="*/ 194648559 w 80"/>
                  <a:gd name="T15" fmla="*/ 0 h 17"/>
                  <a:gd name="T16" fmla="*/ 194648559 w 80"/>
                  <a:gd name="T17" fmla="*/ 4716227 h 17"/>
                  <a:gd name="T18" fmla="*/ 172434122 w 80"/>
                  <a:gd name="T19" fmla="*/ 8908694 h 17"/>
                  <a:gd name="T20" fmla="*/ 141117561 w 80"/>
                  <a:gd name="T21" fmla="*/ 14801343 h 17"/>
                  <a:gd name="T22" fmla="*/ 115821119 w 80"/>
                  <a:gd name="T23" fmla="*/ 16872055 h 17"/>
                  <a:gd name="T24" fmla="*/ 90315239 w 80"/>
                  <a:gd name="T25" fmla="*/ 18613922 h 17"/>
                  <a:gd name="T26" fmla="*/ 39535298 w 80"/>
                  <a:gd name="T27" fmla="*/ 20838329 h 17"/>
                  <a:gd name="T28" fmla="*/ 14203323 w 80"/>
                  <a:gd name="T29" fmla="*/ 20838329 h 17"/>
                  <a:gd name="T30" fmla="*/ 3362922 w 80"/>
                  <a:gd name="T31" fmla="*/ 16872055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0" h="17">
                    <a:moveTo>
                      <a:pt x="1" y="14"/>
                    </a:moveTo>
                    <a:cubicBezTo>
                      <a:pt x="1" y="14"/>
                      <a:pt x="0" y="14"/>
                      <a:pt x="1" y="14"/>
                    </a:cubicBezTo>
                    <a:cubicBezTo>
                      <a:pt x="3" y="14"/>
                      <a:pt x="6" y="14"/>
                      <a:pt x="9" y="14"/>
                    </a:cubicBezTo>
                    <a:cubicBezTo>
                      <a:pt x="12" y="14"/>
                      <a:pt x="14" y="13"/>
                      <a:pt x="17" y="13"/>
                    </a:cubicBezTo>
                    <a:cubicBezTo>
                      <a:pt x="23" y="13"/>
                      <a:pt x="27" y="12"/>
                      <a:pt x="33" y="11"/>
                    </a:cubicBezTo>
                    <a:cubicBezTo>
                      <a:pt x="43" y="10"/>
                      <a:pt x="53" y="8"/>
                      <a:pt x="62" y="5"/>
                    </a:cubicBezTo>
                    <a:cubicBezTo>
                      <a:pt x="66" y="4"/>
                      <a:pt x="70" y="2"/>
                      <a:pt x="73" y="1"/>
                    </a:cubicBezTo>
                    <a:cubicBezTo>
                      <a:pt x="74" y="1"/>
                      <a:pt x="76" y="1"/>
                      <a:pt x="78" y="0"/>
                    </a:cubicBezTo>
                    <a:cubicBezTo>
                      <a:pt x="80" y="0"/>
                      <a:pt x="80" y="2"/>
                      <a:pt x="78" y="4"/>
                    </a:cubicBezTo>
                    <a:cubicBezTo>
                      <a:pt x="76" y="6"/>
                      <a:pt x="71" y="6"/>
                      <a:pt x="69" y="7"/>
                    </a:cubicBezTo>
                    <a:cubicBezTo>
                      <a:pt x="64" y="9"/>
                      <a:pt x="60" y="11"/>
                      <a:pt x="56" y="12"/>
                    </a:cubicBezTo>
                    <a:cubicBezTo>
                      <a:pt x="52" y="12"/>
                      <a:pt x="49" y="13"/>
                      <a:pt x="46" y="14"/>
                    </a:cubicBezTo>
                    <a:cubicBezTo>
                      <a:pt x="42" y="15"/>
                      <a:pt x="39" y="14"/>
                      <a:pt x="36" y="15"/>
                    </a:cubicBezTo>
                    <a:cubicBezTo>
                      <a:pt x="29" y="17"/>
                      <a:pt x="22" y="17"/>
                      <a:pt x="16" y="17"/>
                    </a:cubicBezTo>
                    <a:cubicBezTo>
                      <a:pt x="13" y="17"/>
                      <a:pt x="9" y="17"/>
                      <a:pt x="6" y="17"/>
                    </a:cubicBezTo>
                    <a:cubicBezTo>
                      <a:pt x="4" y="16"/>
                      <a:pt x="2" y="15"/>
                      <a:pt x="1" y="1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5" name="Freeform 471"/>
              <p:cNvSpPr>
                <a:spLocks/>
              </p:cNvSpPr>
              <p:nvPr/>
            </p:nvSpPr>
            <p:spPr bwMode="auto">
              <a:xfrm>
                <a:off x="3697" y="2291"/>
                <a:ext cx="10" cy="10"/>
              </a:xfrm>
              <a:custGeom>
                <a:avLst/>
                <a:gdLst>
                  <a:gd name="T0" fmla="*/ 89652175 w 6"/>
                  <a:gd name="T1" fmla="*/ 292101 h 7"/>
                  <a:gd name="T2" fmla="*/ 36315008 w 6"/>
                  <a:gd name="T3" fmla="*/ 851606 h 7"/>
                  <a:gd name="T4" fmla="*/ 89652175 w 6"/>
                  <a:gd name="T5" fmla="*/ 292101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cubicBezTo>
                      <a:pt x="1" y="0"/>
                      <a:pt x="0" y="5"/>
                      <a:pt x="2" y="6"/>
                    </a:cubicBezTo>
                    <a:cubicBezTo>
                      <a:pt x="4" y="7"/>
                      <a:pt x="6" y="3"/>
                      <a:pt x="4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6" name="Freeform 472"/>
              <p:cNvSpPr>
                <a:spLocks/>
              </p:cNvSpPr>
              <p:nvPr/>
            </p:nvSpPr>
            <p:spPr bwMode="auto">
              <a:xfrm>
                <a:off x="3559" y="2272"/>
                <a:ext cx="91" cy="76"/>
              </a:xfrm>
              <a:custGeom>
                <a:avLst/>
                <a:gdLst>
                  <a:gd name="T0" fmla="*/ 9410453 w 58"/>
                  <a:gd name="T1" fmla="*/ 0 h 49"/>
                  <a:gd name="T2" fmla="*/ 36345507 w 58"/>
                  <a:gd name="T3" fmla="*/ 31293442 h 49"/>
                  <a:gd name="T4" fmla="*/ 76919735 w 58"/>
                  <a:gd name="T5" fmla="*/ 58859675 h 49"/>
                  <a:gd name="T6" fmla="*/ 120684412 w 58"/>
                  <a:gd name="T7" fmla="*/ 77801903 h 49"/>
                  <a:gd name="T8" fmla="*/ 146525537 w 58"/>
                  <a:gd name="T9" fmla="*/ 88277494 h 49"/>
                  <a:gd name="T10" fmla="*/ 165352465 w 58"/>
                  <a:gd name="T11" fmla="*/ 95601965 h 49"/>
                  <a:gd name="T12" fmla="*/ 95057213 w 58"/>
                  <a:gd name="T13" fmla="*/ 75281516 h 49"/>
                  <a:gd name="T14" fmla="*/ 44116249 w 58"/>
                  <a:gd name="T15" fmla="*/ 45460704 h 49"/>
                  <a:gd name="T16" fmla="*/ 16474885 w 58"/>
                  <a:gd name="T17" fmla="*/ 20851518 h 49"/>
                  <a:gd name="T18" fmla="*/ 0 w 58"/>
                  <a:gd name="T19" fmla="*/ 2635785 h 49"/>
                  <a:gd name="T20" fmla="*/ 9410453 w 58"/>
                  <a:gd name="T21" fmla="*/ 263578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3" y="0"/>
                    </a:moveTo>
                    <a:cubicBezTo>
                      <a:pt x="7" y="5"/>
                      <a:pt x="9" y="11"/>
                      <a:pt x="13" y="16"/>
                    </a:cubicBezTo>
                    <a:cubicBezTo>
                      <a:pt x="17" y="21"/>
                      <a:pt x="22" y="26"/>
                      <a:pt x="27" y="30"/>
                    </a:cubicBezTo>
                    <a:cubicBezTo>
                      <a:pt x="32" y="33"/>
                      <a:pt x="37" y="37"/>
                      <a:pt x="42" y="40"/>
                    </a:cubicBezTo>
                    <a:cubicBezTo>
                      <a:pt x="45" y="41"/>
                      <a:pt x="48" y="43"/>
                      <a:pt x="51" y="45"/>
                    </a:cubicBezTo>
                    <a:cubicBezTo>
                      <a:pt x="53" y="46"/>
                      <a:pt x="57" y="47"/>
                      <a:pt x="58" y="49"/>
                    </a:cubicBezTo>
                    <a:cubicBezTo>
                      <a:pt x="49" y="49"/>
                      <a:pt x="41" y="43"/>
                      <a:pt x="33" y="39"/>
                    </a:cubicBezTo>
                    <a:cubicBezTo>
                      <a:pt x="27" y="35"/>
                      <a:pt x="20" y="29"/>
                      <a:pt x="15" y="23"/>
                    </a:cubicBezTo>
                    <a:cubicBezTo>
                      <a:pt x="12" y="19"/>
                      <a:pt x="9" y="15"/>
                      <a:pt x="6" y="11"/>
                    </a:cubicBezTo>
                    <a:cubicBezTo>
                      <a:pt x="4" y="8"/>
                      <a:pt x="0" y="5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7" name="Freeform 473"/>
              <p:cNvSpPr>
                <a:spLocks/>
              </p:cNvSpPr>
              <p:nvPr/>
            </p:nvSpPr>
            <p:spPr bwMode="auto">
              <a:xfrm>
                <a:off x="3442" y="2280"/>
                <a:ext cx="14" cy="99"/>
              </a:xfrm>
              <a:custGeom>
                <a:avLst/>
                <a:gdLst>
                  <a:gd name="T0" fmla="*/ 17257553 w 9"/>
                  <a:gd name="T1" fmla="*/ 3795979 h 64"/>
                  <a:gd name="T2" fmla="*/ 8027194 w 9"/>
                  <a:gd name="T3" fmla="*/ 25529116 h 64"/>
                  <a:gd name="T4" fmla="*/ 7131948 w 9"/>
                  <a:gd name="T5" fmla="*/ 57508156 h 64"/>
                  <a:gd name="T6" fmla="*/ 12486746 w 9"/>
                  <a:gd name="T7" fmla="*/ 88462950 h 64"/>
                  <a:gd name="T8" fmla="*/ 12486746 w 9"/>
                  <a:gd name="T9" fmla="*/ 114686729 h 64"/>
                  <a:gd name="T10" fmla="*/ 7131948 w 9"/>
                  <a:gd name="T11" fmla="*/ 75253719 h 64"/>
                  <a:gd name="T12" fmla="*/ 0 w 9"/>
                  <a:gd name="T13" fmla="*/ 35487141 h 64"/>
                  <a:gd name="T14" fmla="*/ 19423827 w 9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4">
                    <a:moveTo>
                      <a:pt x="8" y="2"/>
                    </a:moveTo>
                    <a:cubicBezTo>
                      <a:pt x="5" y="3"/>
                      <a:pt x="4" y="11"/>
                      <a:pt x="4" y="14"/>
                    </a:cubicBezTo>
                    <a:cubicBezTo>
                      <a:pt x="3" y="20"/>
                      <a:pt x="3" y="26"/>
                      <a:pt x="3" y="32"/>
                    </a:cubicBezTo>
                    <a:cubicBezTo>
                      <a:pt x="4" y="38"/>
                      <a:pt x="5" y="43"/>
                      <a:pt x="6" y="49"/>
                    </a:cubicBezTo>
                    <a:cubicBezTo>
                      <a:pt x="6" y="53"/>
                      <a:pt x="7" y="61"/>
                      <a:pt x="6" y="64"/>
                    </a:cubicBezTo>
                    <a:cubicBezTo>
                      <a:pt x="4" y="57"/>
                      <a:pt x="3" y="49"/>
                      <a:pt x="3" y="42"/>
                    </a:cubicBezTo>
                    <a:cubicBezTo>
                      <a:pt x="2" y="35"/>
                      <a:pt x="0" y="27"/>
                      <a:pt x="0" y="20"/>
                    </a:cubicBezTo>
                    <a:cubicBezTo>
                      <a:pt x="1" y="13"/>
                      <a:pt x="3" y="3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8" name="Freeform 474"/>
              <p:cNvSpPr>
                <a:spLocks/>
              </p:cNvSpPr>
              <p:nvPr/>
            </p:nvSpPr>
            <p:spPr bwMode="auto">
              <a:xfrm>
                <a:off x="3141" y="3021"/>
                <a:ext cx="187" cy="118"/>
              </a:xfrm>
              <a:custGeom>
                <a:avLst/>
                <a:gdLst>
                  <a:gd name="T0" fmla="*/ 0 w 119"/>
                  <a:gd name="T1" fmla="*/ 0 h 76"/>
                  <a:gd name="T2" fmla="*/ 167977078 w 119"/>
                  <a:gd name="T3" fmla="*/ 109267739 h 76"/>
                  <a:gd name="T4" fmla="*/ 357728333 w 119"/>
                  <a:gd name="T5" fmla="*/ 153400407 h 76"/>
                  <a:gd name="T6" fmla="*/ 0 w 119"/>
                  <a:gd name="T7" fmla="*/ 7593510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76">
                    <a:moveTo>
                      <a:pt x="0" y="0"/>
                    </a:moveTo>
                    <a:cubicBezTo>
                      <a:pt x="7" y="21"/>
                      <a:pt x="36" y="44"/>
                      <a:pt x="56" y="54"/>
                    </a:cubicBezTo>
                    <a:cubicBezTo>
                      <a:pt x="76" y="65"/>
                      <a:pt x="100" y="64"/>
                      <a:pt x="119" y="76"/>
                    </a:cubicBezTo>
                    <a:cubicBezTo>
                      <a:pt x="65" y="71"/>
                      <a:pt x="13" y="64"/>
                      <a:pt x="0" y="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69" name="Freeform 475"/>
              <p:cNvSpPr>
                <a:spLocks/>
              </p:cNvSpPr>
              <p:nvPr/>
            </p:nvSpPr>
            <p:spPr bwMode="auto">
              <a:xfrm>
                <a:off x="3273" y="3186"/>
                <a:ext cx="120" cy="99"/>
              </a:xfrm>
              <a:custGeom>
                <a:avLst/>
                <a:gdLst>
                  <a:gd name="T0" fmla="*/ 4807908 w 77"/>
                  <a:gd name="T1" fmla="*/ 71831589 h 64"/>
                  <a:gd name="T2" fmla="*/ 171386561 w 77"/>
                  <a:gd name="T3" fmla="*/ 0 h 64"/>
                  <a:gd name="T4" fmla="*/ 0 w 77"/>
                  <a:gd name="T5" fmla="*/ 8220086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64">
                    <a:moveTo>
                      <a:pt x="2" y="40"/>
                    </a:moveTo>
                    <a:cubicBezTo>
                      <a:pt x="28" y="50"/>
                      <a:pt x="60" y="20"/>
                      <a:pt x="75" y="0"/>
                    </a:cubicBezTo>
                    <a:cubicBezTo>
                      <a:pt x="77" y="27"/>
                      <a:pt x="22" y="64"/>
                      <a:pt x="0" y="4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0" name="Freeform 476"/>
              <p:cNvSpPr>
                <a:spLocks/>
              </p:cNvSpPr>
              <p:nvPr/>
            </p:nvSpPr>
            <p:spPr bwMode="auto">
              <a:xfrm>
                <a:off x="3451" y="3045"/>
                <a:ext cx="144" cy="162"/>
              </a:xfrm>
              <a:custGeom>
                <a:avLst/>
                <a:gdLst>
                  <a:gd name="T0" fmla="*/ 0 w 92"/>
                  <a:gd name="T1" fmla="*/ 0 h 104"/>
                  <a:gd name="T2" fmla="*/ 136609569 w 92"/>
                  <a:gd name="T3" fmla="*/ 99321792 h 104"/>
                  <a:gd name="T4" fmla="*/ 241760821 w 92"/>
                  <a:gd name="T5" fmla="*/ 233590252 h 104"/>
                  <a:gd name="T6" fmla="*/ 98681693 w 92"/>
                  <a:gd name="T7" fmla="*/ 108401839 h 104"/>
                  <a:gd name="T8" fmla="*/ 5648705 w 9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1" y="19"/>
                      <a:pt x="35" y="30"/>
                      <a:pt x="52" y="44"/>
                    </a:cubicBezTo>
                    <a:cubicBezTo>
                      <a:pt x="74" y="61"/>
                      <a:pt x="77" y="82"/>
                      <a:pt x="92" y="104"/>
                    </a:cubicBezTo>
                    <a:cubicBezTo>
                      <a:pt x="71" y="91"/>
                      <a:pt x="55" y="65"/>
                      <a:pt x="38" y="48"/>
                    </a:cubicBezTo>
                    <a:cubicBezTo>
                      <a:pt x="24" y="32"/>
                      <a:pt x="15" y="15"/>
                      <a:pt x="2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1" name="Freeform 477"/>
              <p:cNvSpPr>
                <a:spLocks/>
              </p:cNvSpPr>
              <p:nvPr/>
            </p:nvSpPr>
            <p:spPr bwMode="auto">
              <a:xfrm>
                <a:off x="3505" y="3067"/>
                <a:ext cx="103" cy="56"/>
              </a:xfrm>
              <a:custGeom>
                <a:avLst/>
                <a:gdLst>
                  <a:gd name="T0" fmla="*/ 0 w 66"/>
                  <a:gd name="T1" fmla="*/ 0 h 36"/>
                  <a:gd name="T2" fmla="*/ 158028420 w 66"/>
                  <a:gd name="T3" fmla="*/ 77210152 h 36"/>
                  <a:gd name="T4" fmla="*/ 13821311 w 66"/>
                  <a:gd name="T5" fmla="*/ 1248674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36">
                    <a:moveTo>
                      <a:pt x="0" y="0"/>
                    </a:moveTo>
                    <a:cubicBezTo>
                      <a:pt x="15" y="16"/>
                      <a:pt x="43" y="36"/>
                      <a:pt x="66" y="36"/>
                    </a:cubicBezTo>
                    <a:cubicBezTo>
                      <a:pt x="47" y="25"/>
                      <a:pt x="23" y="14"/>
                      <a:pt x="6" y="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2" name="Freeform 478"/>
              <p:cNvSpPr>
                <a:spLocks/>
              </p:cNvSpPr>
              <p:nvPr/>
            </p:nvSpPr>
            <p:spPr bwMode="auto">
              <a:xfrm>
                <a:off x="3351" y="2476"/>
                <a:ext cx="81" cy="513"/>
              </a:xfrm>
              <a:custGeom>
                <a:avLst/>
                <a:gdLst>
                  <a:gd name="T0" fmla="*/ 15780166 w 52"/>
                  <a:gd name="T1" fmla="*/ 6990948 h 330"/>
                  <a:gd name="T2" fmla="*/ 83495024 w 52"/>
                  <a:gd name="T3" fmla="*/ 29360300 h 330"/>
                  <a:gd name="T4" fmla="*/ 113035223 w 52"/>
                  <a:gd name="T5" fmla="*/ 78499605 h 330"/>
                  <a:gd name="T6" fmla="*/ 99321792 w 52"/>
                  <a:gd name="T7" fmla="*/ 243541006 h 330"/>
                  <a:gd name="T8" fmla="*/ 76789393 w 52"/>
                  <a:gd name="T9" fmla="*/ 585321868 h 330"/>
                  <a:gd name="T10" fmla="*/ 72565822 w 52"/>
                  <a:gd name="T11" fmla="*/ 693638569 h 330"/>
                  <a:gd name="T12" fmla="*/ 63762138 w 52"/>
                  <a:gd name="T13" fmla="*/ 573500896 h 330"/>
                  <a:gd name="T14" fmla="*/ 69591304 w 52"/>
                  <a:gd name="T15" fmla="*/ 422030218 h 330"/>
                  <a:gd name="T16" fmla="*/ 56679861 w 52"/>
                  <a:gd name="T17" fmla="*/ 319709035 h 330"/>
                  <a:gd name="T18" fmla="*/ 65017635 w 52"/>
                  <a:gd name="T19" fmla="*/ 247004463 h 330"/>
                  <a:gd name="T20" fmla="*/ 43521496 w 52"/>
                  <a:gd name="T21" fmla="*/ 180846581 h 330"/>
                  <a:gd name="T22" fmla="*/ 33366723 w 52"/>
                  <a:gd name="T23" fmla="*/ 107003160 h 330"/>
                  <a:gd name="T24" fmla="*/ 17936614 w 52"/>
                  <a:gd name="T25" fmla="*/ 83622436 h 330"/>
                  <a:gd name="T26" fmla="*/ 17936614 w 52"/>
                  <a:gd name="T27" fmla="*/ 53381700 h 330"/>
                  <a:gd name="T28" fmla="*/ 0 w 52"/>
                  <a:gd name="T29" fmla="*/ 6990948 h 3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2" h="330">
                    <a:moveTo>
                      <a:pt x="7" y="3"/>
                    </a:moveTo>
                    <a:cubicBezTo>
                      <a:pt x="11" y="0"/>
                      <a:pt x="31" y="10"/>
                      <a:pt x="37" y="14"/>
                    </a:cubicBezTo>
                    <a:cubicBezTo>
                      <a:pt x="48" y="20"/>
                      <a:pt x="50" y="24"/>
                      <a:pt x="50" y="37"/>
                    </a:cubicBezTo>
                    <a:cubicBezTo>
                      <a:pt x="52" y="63"/>
                      <a:pt x="47" y="91"/>
                      <a:pt x="44" y="116"/>
                    </a:cubicBezTo>
                    <a:cubicBezTo>
                      <a:pt x="37" y="170"/>
                      <a:pt x="42" y="225"/>
                      <a:pt x="34" y="278"/>
                    </a:cubicBezTo>
                    <a:cubicBezTo>
                      <a:pt x="32" y="295"/>
                      <a:pt x="32" y="316"/>
                      <a:pt x="32" y="330"/>
                    </a:cubicBezTo>
                    <a:cubicBezTo>
                      <a:pt x="24" y="312"/>
                      <a:pt x="27" y="292"/>
                      <a:pt x="28" y="273"/>
                    </a:cubicBezTo>
                    <a:cubicBezTo>
                      <a:pt x="29" y="249"/>
                      <a:pt x="29" y="225"/>
                      <a:pt x="31" y="201"/>
                    </a:cubicBezTo>
                    <a:cubicBezTo>
                      <a:pt x="32" y="184"/>
                      <a:pt x="26" y="169"/>
                      <a:pt x="25" y="152"/>
                    </a:cubicBezTo>
                    <a:cubicBezTo>
                      <a:pt x="25" y="139"/>
                      <a:pt x="32" y="131"/>
                      <a:pt x="29" y="118"/>
                    </a:cubicBezTo>
                    <a:cubicBezTo>
                      <a:pt x="26" y="107"/>
                      <a:pt x="20" y="98"/>
                      <a:pt x="19" y="86"/>
                    </a:cubicBezTo>
                    <a:cubicBezTo>
                      <a:pt x="18" y="73"/>
                      <a:pt x="19" y="63"/>
                      <a:pt x="15" y="51"/>
                    </a:cubicBezTo>
                    <a:cubicBezTo>
                      <a:pt x="13" y="47"/>
                      <a:pt x="9" y="44"/>
                      <a:pt x="8" y="40"/>
                    </a:cubicBezTo>
                    <a:cubicBezTo>
                      <a:pt x="8" y="37"/>
                      <a:pt x="10" y="30"/>
                      <a:pt x="8" y="25"/>
                    </a:cubicBezTo>
                    <a:cubicBezTo>
                      <a:pt x="6" y="18"/>
                      <a:pt x="0" y="12"/>
                      <a:pt x="0" y="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3" name="Freeform 479"/>
              <p:cNvSpPr>
                <a:spLocks/>
              </p:cNvSpPr>
              <p:nvPr/>
            </p:nvSpPr>
            <p:spPr bwMode="auto">
              <a:xfrm>
                <a:off x="3447" y="2270"/>
                <a:ext cx="90" cy="220"/>
              </a:xfrm>
              <a:custGeom>
                <a:avLst/>
                <a:gdLst>
                  <a:gd name="T0" fmla="*/ 32772232 w 58"/>
                  <a:gd name="T1" fmla="*/ 21446385 h 141"/>
                  <a:gd name="T2" fmla="*/ 24009198 w 58"/>
                  <a:gd name="T3" fmla="*/ 174304955 h 141"/>
                  <a:gd name="T4" fmla="*/ 21119883 w 58"/>
                  <a:gd name="T5" fmla="*/ 254435764 h 141"/>
                  <a:gd name="T6" fmla="*/ 9971227 w 58"/>
                  <a:gd name="T7" fmla="*/ 334680126 h 141"/>
                  <a:gd name="T8" fmla="*/ 71442621 w 58"/>
                  <a:gd name="T9" fmla="*/ 116013878 h 141"/>
                  <a:gd name="T10" fmla="*/ 103926446 w 58"/>
                  <a:gd name="T11" fmla="*/ 13745183 h 141"/>
                  <a:gd name="T12" fmla="*/ 37255652 w 58"/>
                  <a:gd name="T13" fmla="*/ 30157263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141">
                    <a:moveTo>
                      <a:pt x="17" y="9"/>
                    </a:moveTo>
                    <a:cubicBezTo>
                      <a:pt x="2" y="14"/>
                      <a:pt x="11" y="61"/>
                      <a:pt x="12" y="74"/>
                    </a:cubicBezTo>
                    <a:cubicBezTo>
                      <a:pt x="12" y="86"/>
                      <a:pt x="14" y="96"/>
                      <a:pt x="11" y="107"/>
                    </a:cubicBezTo>
                    <a:cubicBezTo>
                      <a:pt x="8" y="118"/>
                      <a:pt x="0" y="131"/>
                      <a:pt x="5" y="141"/>
                    </a:cubicBezTo>
                    <a:cubicBezTo>
                      <a:pt x="11" y="108"/>
                      <a:pt x="19" y="79"/>
                      <a:pt x="36" y="49"/>
                    </a:cubicBezTo>
                    <a:cubicBezTo>
                      <a:pt x="40" y="42"/>
                      <a:pt x="58" y="13"/>
                      <a:pt x="52" y="6"/>
                    </a:cubicBezTo>
                    <a:cubicBezTo>
                      <a:pt x="47" y="0"/>
                      <a:pt x="25" y="10"/>
                      <a:pt x="19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4" name="Freeform 480"/>
              <p:cNvSpPr>
                <a:spLocks/>
              </p:cNvSpPr>
              <p:nvPr/>
            </p:nvSpPr>
            <p:spPr bwMode="auto">
              <a:xfrm>
                <a:off x="3622" y="2317"/>
                <a:ext cx="102" cy="39"/>
              </a:xfrm>
              <a:custGeom>
                <a:avLst/>
                <a:gdLst>
                  <a:gd name="T0" fmla="*/ 0 w 65"/>
                  <a:gd name="T1" fmla="*/ 0 h 25"/>
                  <a:gd name="T2" fmla="*/ 50939126 w 65"/>
                  <a:gd name="T3" fmla="*/ 24254426 h 25"/>
                  <a:gd name="T4" fmla="*/ 96501695 w 65"/>
                  <a:gd name="T5" fmla="*/ 37836905 h 25"/>
                  <a:gd name="T6" fmla="*/ 186275637 w 65"/>
                  <a:gd name="T7" fmla="*/ 55660048 h 25"/>
                  <a:gd name="T8" fmla="*/ 166395290 w 65"/>
                  <a:gd name="T9" fmla="*/ 18718156 h 25"/>
                  <a:gd name="T10" fmla="*/ 112130249 w 65"/>
                  <a:gd name="T11" fmla="*/ 4930481 h 25"/>
                  <a:gd name="T12" fmla="*/ 44544158 w 65"/>
                  <a:gd name="T13" fmla="*/ 4930481 h 25"/>
                  <a:gd name="T14" fmla="*/ 6018945 w 65"/>
                  <a:gd name="T15" fmla="*/ 316056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cubicBezTo>
                      <a:pt x="7" y="2"/>
                      <a:pt x="12" y="7"/>
                      <a:pt x="18" y="10"/>
                    </a:cubicBezTo>
                    <a:cubicBezTo>
                      <a:pt x="23" y="12"/>
                      <a:pt x="29" y="14"/>
                      <a:pt x="34" y="16"/>
                    </a:cubicBezTo>
                    <a:cubicBezTo>
                      <a:pt x="44" y="20"/>
                      <a:pt x="54" y="25"/>
                      <a:pt x="65" y="24"/>
                    </a:cubicBezTo>
                    <a:cubicBezTo>
                      <a:pt x="63" y="19"/>
                      <a:pt x="61" y="13"/>
                      <a:pt x="58" y="8"/>
                    </a:cubicBezTo>
                    <a:cubicBezTo>
                      <a:pt x="54" y="3"/>
                      <a:pt x="45" y="2"/>
                      <a:pt x="39" y="2"/>
                    </a:cubicBezTo>
                    <a:cubicBezTo>
                      <a:pt x="31" y="2"/>
                      <a:pt x="23" y="1"/>
                      <a:pt x="15" y="2"/>
                    </a:cubicBezTo>
                    <a:cubicBezTo>
                      <a:pt x="10" y="2"/>
                      <a:pt x="7" y="2"/>
                      <a:pt x="2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5" name="Freeform 481"/>
              <p:cNvSpPr>
                <a:spLocks/>
              </p:cNvSpPr>
              <p:nvPr/>
            </p:nvSpPr>
            <p:spPr bwMode="auto">
              <a:xfrm>
                <a:off x="3110" y="2291"/>
                <a:ext cx="119" cy="110"/>
              </a:xfrm>
              <a:custGeom>
                <a:avLst/>
                <a:gdLst>
                  <a:gd name="T0" fmla="*/ 3631759 w 76"/>
                  <a:gd name="T1" fmla="*/ 132993738 h 71"/>
                  <a:gd name="T2" fmla="*/ 42532576 w 76"/>
                  <a:gd name="T3" fmla="*/ 122397635 h 71"/>
                  <a:gd name="T4" fmla="*/ 83801266 w 76"/>
                  <a:gd name="T5" fmla="*/ 106761598 h 71"/>
                  <a:gd name="T6" fmla="*/ 132770721 w 76"/>
                  <a:gd name="T7" fmla="*/ 77395208 h 71"/>
                  <a:gd name="T8" fmla="*/ 175305104 w 76"/>
                  <a:gd name="T9" fmla="*/ 35173403 h 71"/>
                  <a:gd name="T10" fmla="*/ 199312175 w 76"/>
                  <a:gd name="T11" fmla="*/ 0 h 71"/>
                  <a:gd name="T12" fmla="*/ 168648995 w 76"/>
                  <a:gd name="T13" fmla="*/ 18365580 h 71"/>
                  <a:gd name="T14" fmla="*/ 119303943 w 76"/>
                  <a:gd name="T15" fmla="*/ 44083220 h 71"/>
                  <a:gd name="T16" fmla="*/ 71503586 w 76"/>
                  <a:gd name="T17" fmla="*/ 71303123 h 71"/>
                  <a:gd name="T18" fmla="*/ 34180927 w 76"/>
                  <a:gd name="T19" fmla="*/ 85841413 h 71"/>
                  <a:gd name="T20" fmla="*/ 0 w 76"/>
                  <a:gd name="T21" fmla="*/ 132993738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1">
                    <a:moveTo>
                      <a:pt x="1" y="71"/>
                    </a:moveTo>
                    <a:cubicBezTo>
                      <a:pt x="6" y="70"/>
                      <a:pt x="12" y="67"/>
                      <a:pt x="16" y="65"/>
                    </a:cubicBezTo>
                    <a:cubicBezTo>
                      <a:pt x="22" y="62"/>
                      <a:pt x="27" y="60"/>
                      <a:pt x="31" y="57"/>
                    </a:cubicBezTo>
                    <a:cubicBezTo>
                      <a:pt x="38" y="52"/>
                      <a:pt x="44" y="46"/>
                      <a:pt x="50" y="41"/>
                    </a:cubicBezTo>
                    <a:cubicBezTo>
                      <a:pt x="57" y="35"/>
                      <a:pt x="62" y="27"/>
                      <a:pt x="66" y="19"/>
                    </a:cubicBezTo>
                    <a:cubicBezTo>
                      <a:pt x="69" y="14"/>
                      <a:pt x="76" y="6"/>
                      <a:pt x="75" y="0"/>
                    </a:cubicBezTo>
                    <a:cubicBezTo>
                      <a:pt x="71" y="0"/>
                      <a:pt x="66" y="8"/>
                      <a:pt x="63" y="10"/>
                    </a:cubicBezTo>
                    <a:cubicBezTo>
                      <a:pt x="57" y="14"/>
                      <a:pt x="51" y="18"/>
                      <a:pt x="45" y="23"/>
                    </a:cubicBezTo>
                    <a:cubicBezTo>
                      <a:pt x="39" y="29"/>
                      <a:pt x="33" y="33"/>
                      <a:pt x="27" y="38"/>
                    </a:cubicBezTo>
                    <a:cubicBezTo>
                      <a:pt x="23" y="41"/>
                      <a:pt x="17" y="43"/>
                      <a:pt x="13" y="46"/>
                    </a:cubicBezTo>
                    <a:cubicBezTo>
                      <a:pt x="6" y="52"/>
                      <a:pt x="1" y="63"/>
                      <a:pt x="0" y="7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6" name="Freeform 482"/>
              <p:cNvSpPr>
                <a:spLocks/>
              </p:cNvSpPr>
              <p:nvPr/>
            </p:nvSpPr>
            <p:spPr bwMode="auto">
              <a:xfrm>
                <a:off x="3143" y="2188"/>
                <a:ext cx="17" cy="68"/>
              </a:xfrm>
              <a:custGeom>
                <a:avLst/>
                <a:gdLst>
                  <a:gd name="T0" fmla="*/ 16112920 w 11"/>
                  <a:gd name="T1" fmla="*/ 0 h 44"/>
                  <a:gd name="T2" fmla="*/ 8906022 w 11"/>
                  <a:gd name="T3" fmla="*/ 26363350 h 44"/>
                  <a:gd name="T4" fmla="*/ 3728819 w 11"/>
                  <a:gd name="T5" fmla="*/ 47958031 h 44"/>
                  <a:gd name="T6" fmla="*/ 5762720 w 11"/>
                  <a:gd name="T7" fmla="*/ 75948483 h 44"/>
                  <a:gd name="T8" fmla="*/ 16112920 w 11"/>
                  <a:gd name="T9" fmla="*/ 26363350 h 44"/>
                  <a:gd name="T10" fmla="*/ 16112920 w 11"/>
                  <a:gd name="T11" fmla="*/ 241276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4">
                    <a:moveTo>
                      <a:pt x="9" y="0"/>
                    </a:moveTo>
                    <a:cubicBezTo>
                      <a:pt x="6" y="4"/>
                      <a:pt x="6" y="11"/>
                      <a:pt x="5" y="15"/>
                    </a:cubicBezTo>
                    <a:cubicBezTo>
                      <a:pt x="4" y="19"/>
                      <a:pt x="3" y="24"/>
                      <a:pt x="2" y="28"/>
                    </a:cubicBezTo>
                    <a:cubicBezTo>
                      <a:pt x="2" y="31"/>
                      <a:pt x="0" y="43"/>
                      <a:pt x="3" y="44"/>
                    </a:cubicBezTo>
                    <a:cubicBezTo>
                      <a:pt x="2" y="35"/>
                      <a:pt x="7" y="25"/>
                      <a:pt x="9" y="15"/>
                    </a:cubicBezTo>
                    <a:cubicBezTo>
                      <a:pt x="9" y="11"/>
                      <a:pt x="11" y="5"/>
                      <a:pt x="9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7" name="Freeform 483"/>
              <p:cNvSpPr>
                <a:spLocks/>
              </p:cNvSpPr>
              <p:nvPr/>
            </p:nvSpPr>
            <p:spPr bwMode="auto">
              <a:xfrm>
                <a:off x="3213" y="2208"/>
                <a:ext cx="21" cy="65"/>
              </a:xfrm>
              <a:custGeom>
                <a:avLst/>
                <a:gdLst>
                  <a:gd name="T0" fmla="*/ 74843470 w 13"/>
                  <a:gd name="T1" fmla="*/ 0 h 42"/>
                  <a:gd name="T2" fmla="*/ 37476786 w 13"/>
                  <a:gd name="T3" fmla="*/ 74341859 h 42"/>
                  <a:gd name="T4" fmla="*/ 74843470 w 13"/>
                  <a:gd name="T5" fmla="*/ 29430322 h 42"/>
                  <a:gd name="T6" fmla="*/ 74843470 w 13"/>
                  <a:gd name="T7" fmla="*/ 2480321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9" y="2"/>
                      <a:pt x="0" y="41"/>
                      <a:pt x="5" y="41"/>
                    </a:cubicBezTo>
                    <a:cubicBezTo>
                      <a:pt x="7" y="42"/>
                      <a:pt x="9" y="18"/>
                      <a:pt x="10" y="16"/>
                    </a:cubicBezTo>
                    <a:cubicBezTo>
                      <a:pt x="10" y="12"/>
                      <a:pt x="13" y="4"/>
                      <a:pt x="1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8" name="Freeform 484"/>
              <p:cNvSpPr>
                <a:spLocks/>
              </p:cNvSpPr>
              <p:nvPr/>
            </p:nvSpPr>
            <p:spPr bwMode="auto">
              <a:xfrm>
                <a:off x="3340" y="2228"/>
                <a:ext cx="6" cy="66"/>
              </a:xfrm>
              <a:custGeom>
                <a:avLst/>
                <a:gdLst>
                  <a:gd name="T0" fmla="*/ 1049868 w 4"/>
                  <a:gd name="T1" fmla="*/ 0 h 42"/>
                  <a:gd name="T2" fmla="*/ 1049868 w 4"/>
                  <a:gd name="T3" fmla="*/ 46490479 h 42"/>
                  <a:gd name="T4" fmla="*/ 0 w 4"/>
                  <a:gd name="T5" fmla="*/ 87761045 h 42"/>
                  <a:gd name="T6" fmla="*/ 0 w 4"/>
                  <a:gd name="T7" fmla="*/ 110944235 h 42"/>
                  <a:gd name="T8" fmla="*/ 1574802 w 4"/>
                  <a:gd name="T9" fmla="*/ 120738044 h 42"/>
                  <a:gd name="T10" fmla="*/ 2362203 w 4"/>
                  <a:gd name="T11" fmla="*/ 89606104 h 42"/>
                  <a:gd name="T12" fmla="*/ 2362203 w 4"/>
                  <a:gd name="T13" fmla="*/ 47246689 h 42"/>
                  <a:gd name="T14" fmla="*/ 2362203 w 4"/>
                  <a:gd name="T15" fmla="*/ 20666274 h 42"/>
                  <a:gd name="T16" fmla="*/ 1574802 w 4"/>
                  <a:gd name="T17" fmla="*/ 6227919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42">
                    <a:moveTo>
                      <a:pt x="1" y="0"/>
                    </a:moveTo>
                    <a:cubicBezTo>
                      <a:pt x="0" y="5"/>
                      <a:pt x="1" y="10"/>
                      <a:pt x="1" y="15"/>
                    </a:cubicBezTo>
                    <a:cubicBezTo>
                      <a:pt x="1" y="20"/>
                      <a:pt x="0" y="25"/>
                      <a:pt x="0" y="29"/>
                    </a:cubicBezTo>
                    <a:cubicBezTo>
                      <a:pt x="0" y="32"/>
                      <a:pt x="0" y="34"/>
                      <a:pt x="0" y="37"/>
                    </a:cubicBezTo>
                    <a:cubicBezTo>
                      <a:pt x="0" y="38"/>
                      <a:pt x="0" y="42"/>
                      <a:pt x="2" y="40"/>
                    </a:cubicBezTo>
                    <a:cubicBezTo>
                      <a:pt x="3" y="38"/>
                      <a:pt x="3" y="32"/>
                      <a:pt x="3" y="30"/>
                    </a:cubicBezTo>
                    <a:cubicBezTo>
                      <a:pt x="4" y="25"/>
                      <a:pt x="3" y="21"/>
                      <a:pt x="3" y="16"/>
                    </a:cubicBezTo>
                    <a:cubicBezTo>
                      <a:pt x="3" y="13"/>
                      <a:pt x="4" y="10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79" name="Freeform 485"/>
              <p:cNvSpPr>
                <a:spLocks/>
              </p:cNvSpPr>
              <p:nvPr/>
            </p:nvSpPr>
            <p:spPr bwMode="auto">
              <a:xfrm>
                <a:off x="3448" y="2236"/>
                <a:ext cx="19" cy="36"/>
              </a:xfrm>
              <a:custGeom>
                <a:avLst/>
                <a:gdLst>
                  <a:gd name="T0" fmla="*/ 12686971 w 12"/>
                  <a:gd name="T1" fmla="*/ 0 h 23"/>
                  <a:gd name="T2" fmla="*/ 24404807 w 12"/>
                  <a:gd name="T3" fmla="*/ 9493979 h 23"/>
                  <a:gd name="T4" fmla="*/ 31805531 w 12"/>
                  <a:gd name="T5" fmla="*/ 26702590 h 23"/>
                  <a:gd name="T6" fmla="*/ 24404807 w 12"/>
                  <a:gd name="T7" fmla="*/ 45169601 h 23"/>
                  <a:gd name="T8" fmla="*/ 0 w 12"/>
                  <a:gd name="T9" fmla="*/ 56983212 h 23"/>
                  <a:gd name="T10" fmla="*/ 41837123 w 12"/>
                  <a:gd name="T11" fmla="*/ 28858356 h 23"/>
                  <a:gd name="T12" fmla="*/ 31805531 w 12"/>
                  <a:gd name="T13" fmla="*/ 9493979 h 23"/>
                  <a:gd name="T14" fmla="*/ 5060731 w 12"/>
                  <a:gd name="T15" fmla="*/ 360889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3">
                    <a:moveTo>
                      <a:pt x="3" y="0"/>
                    </a:moveTo>
                    <a:cubicBezTo>
                      <a:pt x="3" y="1"/>
                      <a:pt x="5" y="3"/>
                      <a:pt x="6" y="4"/>
                    </a:cubicBezTo>
                    <a:cubicBezTo>
                      <a:pt x="8" y="6"/>
                      <a:pt x="8" y="8"/>
                      <a:pt x="8" y="10"/>
                    </a:cubicBezTo>
                    <a:cubicBezTo>
                      <a:pt x="8" y="13"/>
                      <a:pt x="8" y="15"/>
                      <a:pt x="6" y="17"/>
                    </a:cubicBezTo>
                    <a:cubicBezTo>
                      <a:pt x="4" y="19"/>
                      <a:pt x="1" y="20"/>
                      <a:pt x="0" y="22"/>
                    </a:cubicBezTo>
                    <a:cubicBezTo>
                      <a:pt x="6" y="23"/>
                      <a:pt x="12" y="17"/>
                      <a:pt x="11" y="11"/>
                    </a:cubicBezTo>
                    <a:cubicBezTo>
                      <a:pt x="11" y="8"/>
                      <a:pt x="10" y="6"/>
                      <a:pt x="8" y="4"/>
                    </a:cubicBezTo>
                    <a:cubicBezTo>
                      <a:pt x="6" y="2"/>
                      <a:pt x="3" y="2"/>
                      <a:pt x="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0" name="Freeform 486"/>
              <p:cNvSpPr>
                <a:spLocks/>
              </p:cNvSpPr>
              <p:nvPr/>
            </p:nvSpPr>
            <p:spPr bwMode="auto">
              <a:xfrm>
                <a:off x="3537" y="2217"/>
                <a:ext cx="18" cy="55"/>
              </a:xfrm>
              <a:custGeom>
                <a:avLst/>
                <a:gdLst>
                  <a:gd name="T0" fmla="*/ 12533228 w 11"/>
                  <a:gd name="T1" fmla="*/ 0 h 35"/>
                  <a:gd name="T2" fmla="*/ 89863272 w 11"/>
                  <a:gd name="T3" fmla="*/ 57022066 h 35"/>
                  <a:gd name="T4" fmla="*/ 112083516 w 11"/>
                  <a:gd name="T5" fmla="*/ 104378386 h 35"/>
                  <a:gd name="T6" fmla="*/ 45763339 w 11"/>
                  <a:gd name="T7" fmla="*/ 51033043 h 35"/>
                  <a:gd name="T8" fmla="*/ 0 w 11"/>
                  <a:gd name="T9" fmla="*/ 622791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1" y="0"/>
                    </a:moveTo>
                    <a:cubicBezTo>
                      <a:pt x="5" y="5"/>
                      <a:pt x="6" y="13"/>
                      <a:pt x="8" y="19"/>
                    </a:cubicBezTo>
                    <a:cubicBezTo>
                      <a:pt x="9" y="24"/>
                      <a:pt x="11" y="30"/>
                      <a:pt x="10" y="35"/>
                    </a:cubicBezTo>
                    <a:cubicBezTo>
                      <a:pt x="7" y="30"/>
                      <a:pt x="6" y="24"/>
                      <a:pt x="4" y="17"/>
                    </a:cubicBezTo>
                    <a:cubicBezTo>
                      <a:pt x="2" y="13"/>
                      <a:pt x="2" y="6"/>
                      <a:pt x="0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1" name="Freeform 487"/>
              <p:cNvSpPr>
                <a:spLocks/>
              </p:cNvSpPr>
              <p:nvPr/>
            </p:nvSpPr>
            <p:spPr bwMode="auto">
              <a:xfrm>
                <a:off x="3611" y="2200"/>
                <a:ext cx="17" cy="59"/>
              </a:xfrm>
              <a:custGeom>
                <a:avLst/>
                <a:gdLst>
                  <a:gd name="T0" fmla="*/ 0 w 11"/>
                  <a:gd name="T1" fmla="*/ 0 h 38"/>
                  <a:gd name="T2" fmla="*/ 5762720 w 11"/>
                  <a:gd name="T3" fmla="*/ 11789923 h 38"/>
                  <a:gd name="T4" fmla="*/ 13763852 w 11"/>
                  <a:gd name="T5" fmla="*/ 42840933 h 38"/>
                  <a:gd name="T6" fmla="*/ 18840395 w 11"/>
                  <a:gd name="T7" fmla="*/ 77273056 h 38"/>
                  <a:gd name="T8" fmla="*/ 5762720 w 11"/>
                  <a:gd name="T9" fmla="*/ 28421553 h 38"/>
                  <a:gd name="T10" fmla="*/ 2412765 w 11"/>
                  <a:gd name="T11" fmla="*/ 13819379 h 38"/>
                  <a:gd name="T12" fmla="*/ 0 w 11"/>
                  <a:gd name="T13" fmla="*/ 2796639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38">
                    <a:moveTo>
                      <a:pt x="0" y="0"/>
                    </a:moveTo>
                    <a:cubicBezTo>
                      <a:pt x="1" y="1"/>
                      <a:pt x="2" y="4"/>
                      <a:pt x="3" y="6"/>
                    </a:cubicBezTo>
                    <a:cubicBezTo>
                      <a:pt x="5" y="11"/>
                      <a:pt x="7" y="16"/>
                      <a:pt x="8" y="21"/>
                    </a:cubicBezTo>
                    <a:cubicBezTo>
                      <a:pt x="9" y="26"/>
                      <a:pt x="11" y="32"/>
                      <a:pt x="11" y="38"/>
                    </a:cubicBezTo>
                    <a:cubicBezTo>
                      <a:pt x="7" y="30"/>
                      <a:pt x="5" y="22"/>
                      <a:pt x="3" y="14"/>
                    </a:cubicBezTo>
                    <a:cubicBezTo>
                      <a:pt x="2" y="11"/>
                      <a:pt x="1" y="9"/>
                      <a:pt x="1" y="7"/>
                    </a:cubicBezTo>
                    <a:cubicBezTo>
                      <a:pt x="0" y="5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2" name="Freeform 488"/>
              <p:cNvSpPr>
                <a:spLocks/>
              </p:cNvSpPr>
              <p:nvPr/>
            </p:nvSpPr>
            <p:spPr bwMode="auto">
              <a:xfrm>
                <a:off x="3686" y="2180"/>
                <a:ext cx="16" cy="56"/>
              </a:xfrm>
              <a:custGeom>
                <a:avLst/>
                <a:gdLst>
                  <a:gd name="T0" fmla="*/ 6846886 w 10"/>
                  <a:gd name="T1" fmla="*/ 0 h 36"/>
                  <a:gd name="T2" fmla="*/ 44871754 w 10"/>
                  <a:gd name="T3" fmla="*/ 49635098 h 36"/>
                  <a:gd name="T4" fmla="*/ 46642778 w 10"/>
                  <a:gd name="T5" fmla="*/ 68825538 h 36"/>
                  <a:gd name="T6" fmla="*/ 55550203 w 10"/>
                  <a:gd name="T7" fmla="*/ 77210152 h 36"/>
                  <a:gd name="T8" fmla="*/ 17528029 w 10"/>
                  <a:gd name="T9" fmla="*/ 39020696 h 36"/>
                  <a:gd name="T10" fmla="*/ 6846886 w 10"/>
                  <a:gd name="T11" fmla="*/ 17257553 h 36"/>
                  <a:gd name="T12" fmla="*/ 0 w 10"/>
                  <a:gd name="T13" fmla="*/ 294738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6">
                    <a:moveTo>
                      <a:pt x="1" y="0"/>
                    </a:moveTo>
                    <a:cubicBezTo>
                      <a:pt x="4" y="7"/>
                      <a:pt x="6" y="15"/>
                      <a:pt x="8" y="23"/>
                    </a:cubicBezTo>
                    <a:cubicBezTo>
                      <a:pt x="8" y="26"/>
                      <a:pt x="9" y="29"/>
                      <a:pt x="9" y="32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6" y="31"/>
                      <a:pt x="5" y="24"/>
                      <a:pt x="3" y="18"/>
                    </a:cubicBezTo>
                    <a:cubicBezTo>
                      <a:pt x="2" y="15"/>
                      <a:pt x="2" y="11"/>
                      <a:pt x="1" y="8"/>
                    </a:cubicBezTo>
                    <a:cubicBezTo>
                      <a:pt x="1" y="6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3" name="Freeform 489"/>
              <p:cNvSpPr>
                <a:spLocks/>
              </p:cNvSpPr>
              <p:nvPr/>
            </p:nvSpPr>
            <p:spPr bwMode="auto">
              <a:xfrm>
                <a:off x="3721" y="2273"/>
                <a:ext cx="18" cy="83"/>
              </a:xfrm>
              <a:custGeom>
                <a:avLst/>
                <a:gdLst>
                  <a:gd name="T0" fmla="*/ 0 w 12"/>
                  <a:gd name="T1" fmla="*/ 0 h 53"/>
                  <a:gd name="T2" fmla="*/ 4102266 w 12"/>
                  <a:gd name="T3" fmla="*/ 94016228 h 53"/>
                  <a:gd name="T4" fmla="*/ 5314958 w 12"/>
                  <a:gd name="T5" fmla="*/ 126937160 h 53"/>
                  <a:gd name="T6" fmla="*/ 6153399 w 12"/>
                  <a:gd name="T7" fmla="*/ 142350744 h 53"/>
                  <a:gd name="T8" fmla="*/ 7972437 w 12"/>
                  <a:gd name="T9" fmla="*/ 139338540 h 53"/>
                  <a:gd name="T10" fmla="*/ 6153399 w 12"/>
                  <a:gd name="T11" fmla="*/ 85130367 h 53"/>
                  <a:gd name="T12" fmla="*/ 4102266 w 12"/>
                  <a:gd name="T13" fmla="*/ 37064067 h 53"/>
                  <a:gd name="T14" fmla="*/ 0 w 12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53">
                    <a:moveTo>
                      <a:pt x="0" y="0"/>
                    </a:moveTo>
                    <a:cubicBezTo>
                      <a:pt x="3" y="12"/>
                      <a:pt x="3" y="24"/>
                      <a:pt x="6" y="35"/>
                    </a:cubicBezTo>
                    <a:cubicBezTo>
                      <a:pt x="7" y="39"/>
                      <a:pt x="8" y="43"/>
                      <a:pt x="8" y="47"/>
                    </a:cubicBezTo>
                    <a:cubicBezTo>
                      <a:pt x="8" y="49"/>
                      <a:pt x="8" y="51"/>
                      <a:pt x="9" y="53"/>
                    </a:cubicBezTo>
                    <a:cubicBezTo>
                      <a:pt x="10" y="52"/>
                      <a:pt x="11" y="52"/>
                      <a:pt x="12" y="52"/>
                    </a:cubicBezTo>
                    <a:cubicBezTo>
                      <a:pt x="11" y="46"/>
                      <a:pt x="9" y="39"/>
                      <a:pt x="9" y="32"/>
                    </a:cubicBezTo>
                    <a:cubicBezTo>
                      <a:pt x="8" y="26"/>
                      <a:pt x="7" y="20"/>
                      <a:pt x="6" y="14"/>
                    </a:cubicBezTo>
                    <a:cubicBezTo>
                      <a:pt x="5" y="10"/>
                      <a:pt x="3" y="4"/>
                      <a:pt x="0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4" name="Freeform 490"/>
              <p:cNvSpPr>
                <a:spLocks/>
              </p:cNvSpPr>
              <p:nvPr/>
            </p:nvSpPr>
            <p:spPr bwMode="auto">
              <a:xfrm>
                <a:off x="3428" y="3077"/>
                <a:ext cx="149" cy="801"/>
              </a:xfrm>
              <a:custGeom>
                <a:avLst/>
                <a:gdLst>
                  <a:gd name="T0" fmla="*/ 48631196 w 95"/>
                  <a:gd name="T1" fmla="*/ 26752058 h 515"/>
                  <a:gd name="T2" fmla="*/ 43726301 w 95"/>
                  <a:gd name="T3" fmla="*/ 19372700 h 515"/>
                  <a:gd name="T4" fmla="*/ 48631196 w 95"/>
                  <a:gd name="T5" fmla="*/ 200631130 h 515"/>
                  <a:gd name="T6" fmla="*/ 35956641 w 95"/>
                  <a:gd name="T7" fmla="*/ 350817757 h 515"/>
                  <a:gd name="T8" fmla="*/ 40214375 w 95"/>
                  <a:gd name="T9" fmla="*/ 478114152 h 515"/>
                  <a:gd name="T10" fmla="*/ 64212182 w 95"/>
                  <a:gd name="T11" fmla="*/ 609436274 h 515"/>
                  <a:gd name="T12" fmla="*/ 10423014 w 95"/>
                  <a:gd name="T13" fmla="*/ 920409031 h 515"/>
                  <a:gd name="T14" fmla="*/ 5941943 w 95"/>
                  <a:gd name="T15" fmla="*/ 1031852751 h 515"/>
                  <a:gd name="T16" fmla="*/ 53974820 w 95"/>
                  <a:gd name="T17" fmla="*/ 1084829107 h 515"/>
                  <a:gd name="T18" fmla="*/ 155156263 w 95"/>
                  <a:gd name="T19" fmla="*/ 1098673779 h 515"/>
                  <a:gd name="T20" fmla="*/ 268228059 w 95"/>
                  <a:gd name="T21" fmla="*/ 1082172101 h 515"/>
                  <a:gd name="T22" fmla="*/ 143242126 w 95"/>
                  <a:gd name="T23" fmla="*/ 1031852751 h 515"/>
                  <a:gd name="T24" fmla="*/ 129650157 w 95"/>
                  <a:gd name="T25" fmla="*/ 936522016 h 515"/>
                  <a:gd name="T26" fmla="*/ 104356830 w 95"/>
                  <a:gd name="T27" fmla="*/ 896597210 h 515"/>
                  <a:gd name="T28" fmla="*/ 104356830 w 95"/>
                  <a:gd name="T29" fmla="*/ 840467435 h 515"/>
                  <a:gd name="T30" fmla="*/ 110430898 w 95"/>
                  <a:gd name="T31" fmla="*/ 691068663 h 515"/>
                  <a:gd name="T32" fmla="*/ 120685337 w 95"/>
                  <a:gd name="T33" fmla="*/ 528129301 h 515"/>
                  <a:gd name="T34" fmla="*/ 78767148 w 95"/>
                  <a:gd name="T35" fmla="*/ 401525109 h 515"/>
                  <a:gd name="T36" fmla="*/ 95018898 w 95"/>
                  <a:gd name="T37" fmla="*/ 297073343 h 515"/>
                  <a:gd name="T38" fmla="*/ 100711738 w 95"/>
                  <a:gd name="T39" fmla="*/ 170604638 h 515"/>
                  <a:gd name="T40" fmla="*/ 127077766 w 95"/>
                  <a:gd name="T41" fmla="*/ 84816952 h 515"/>
                  <a:gd name="T42" fmla="*/ 48631196 w 95"/>
                  <a:gd name="T43" fmla="*/ 0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515">
                    <a:moveTo>
                      <a:pt x="17" y="12"/>
                    </a:moveTo>
                    <a:cubicBezTo>
                      <a:pt x="16" y="11"/>
                      <a:pt x="16" y="9"/>
                      <a:pt x="15" y="9"/>
                    </a:cubicBezTo>
                    <a:cubicBezTo>
                      <a:pt x="22" y="34"/>
                      <a:pt x="18" y="67"/>
                      <a:pt x="17" y="94"/>
                    </a:cubicBezTo>
                    <a:cubicBezTo>
                      <a:pt x="16" y="117"/>
                      <a:pt x="15" y="141"/>
                      <a:pt x="13" y="164"/>
                    </a:cubicBezTo>
                    <a:cubicBezTo>
                      <a:pt x="11" y="185"/>
                      <a:pt x="8" y="203"/>
                      <a:pt x="14" y="224"/>
                    </a:cubicBezTo>
                    <a:cubicBezTo>
                      <a:pt x="20" y="243"/>
                      <a:pt x="24" y="265"/>
                      <a:pt x="23" y="285"/>
                    </a:cubicBezTo>
                    <a:cubicBezTo>
                      <a:pt x="22" y="333"/>
                      <a:pt x="8" y="382"/>
                      <a:pt x="4" y="430"/>
                    </a:cubicBezTo>
                    <a:cubicBezTo>
                      <a:pt x="2" y="447"/>
                      <a:pt x="4" y="465"/>
                      <a:pt x="2" y="482"/>
                    </a:cubicBezTo>
                    <a:cubicBezTo>
                      <a:pt x="0" y="503"/>
                      <a:pt x="1" y="502"/>
                      <a:pt x="19" y="507"/>
                    </a:cubicBezTo>
                    <a:cubicBezTo>
                      <a:pt x="31" y="510"/>
                      <a:pt x="42" y="514"/>
                      <a:pt x="55" y="514"/>
                    </a:cubicBezTo>
                    <a:cubicBezTo>
                      <a:pt x="70" y="515"/>
                      <a:pt x="81" y="508"/>
                      <a:pt x="95" y="506"/>
                    </a:cubicBezTo>
                    <a:cubicBezTo>
                      <a:pt x="81" y="497"/>
                      <a:pt x="64" y="495"/>
                      <a:pt x="51" y="482"/>
                    </a:cubicBezTo>
                    <a:cubicBezTo>
                      <a:pt x="31" y="464"/>
                      <a:pt x="47" y="460"/>
                      <a:pt x="46" y="438"/>
                    </a:cubicBezTo>
                    <a:cubicBezTo>
                      <a:pt x="46" y="430"/>
                      <a:pt x="39" y="425"/>
                      <a:pt x="37" y="419"/>
                    </a:cubicBezTo>
                    <a:cubicBezTo>
                      <a:pt x="33" y="408"/>
                      <a:pt x="36" y="403"/>
                      <a:pt x="37" y="393"/>
                    </a:cubicBezTo>
                    <a:cubicBezTo>
                      <a:pt x="39" y="370"/>
                      <a:pt x="37" y="346"/>
                      <a:pt x="39" y="323"/>
                    </a:cubicBezTo>
                    <a:cubicBezTo>
                      <a:pt x="41" y="298"/>
                      <a:pt x="45" y="272"/>
                      <a:pt x="43" y="247"/>
                    </a:cubicBezTo>
                    <a:cubicBezTo>
                      <a:pt x="40" y="227"/>
                      <a:pt x="30" y="208"/>
                      <a:pt x="28" y="188"/>
                    </a:cubicBezTo>
                    <a:cubicBezTo>
                      <a:pt x="26" y="171"/>
                      <a:pt x="32" y="156"/>
                      <a:pt x="34" y="139"/>
                    </a:cubicBezTo>
                    <a:cubicBezTo>
                      <a:pt x="35" y="121"/>
                      <a:pt x="29" y="97"/>
                      <a:pt x="36" y="80"/>
                    </a:cubicBezTo>
                    <a:cubicBezTo>
                      <a:pt x="43" y="63"/>
                      <a:pt x="55" y="61"/>
                      <a:pt x="45" y="40"/>
                    </a:cubicBezTo>
                    <a:cubicBezTo>
                      <a:pt x="38" y="26"/>
                      <a:pt x="28" y="10"/>
                      <a:pt x="17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5" name="Freeform 491"/>
              <p:cNvSpPr>
                <a:spLocks/>
              </p:cNvSpPr>
              <p:nvPr/>
            </p:nvSpPr>
            <p:spPr bwMode="auto">
              <a:xfrm>
                <a:off x="3346" y="3659"/>
                <a:ext cx="69" cy="229"/>
              </a:xfrm>
              <a:custGeom>
                <a:avLst/>
                <a:gdLst>
                  <a:gd name="T0" fmla="*/ 122995995 w 44"/>
                  <a:gd name="T1" fmla="*/ 0 h 147"/>
                  <a:gd name="T2" fmla="*/ 103820544 w 44"/>
                  <a:gd name="T3" fmla="*/ 134706521 h 147"/>
                  <a:gd name="T4" fmla="*/ 100317607 w 44"/>
                  <a:gd name="T5" fmla="*/ 189484947 h 147"/>
                  <a:gd name="T6" fmla="*/ 103820544 w 44"/>
                  <a:gd name="T7" fmla="*/ 221140999 h 147"/>
                  <a:gd name="T8" fmla="*/ 93734924 w 44"/>
                  <a:gd name="T9" fmla="*/ 286298051 h 147"/>
                  <a:gd name="T10" fmla="*/ 100317607 w 44"/>
                  <a:gd name="T11" fmla="*/ 314257657 h 147"/>
                  <a:gd name="T12" fmla="*/ 72793548 w 44"/>
                  <a:gd name="T13" fmla="*/ 324191616 h 147"/>
                  <a:gd name="T14" fmla="*/ 39965319 w 44"/>
                  <a:gd name="T15" fmla="*/ 328621013 h 147"/>
                  <a:gd name="T16" fmla="*/ 0 w 44"/>
                  <a:gd name="T17" fmla="*/ 328621013 h 147"/>
                  <a:gd name="T18" fmla="*/ 44705379 w 44"/>
                  <a:gd name="T19" fmla="*/ 287722028 h 147"/>
                  <a:gd name="T20" fmla="*/ 68351408 w 44"/>
                  <a:gd name="T21" fmla="*/ 227793681 h 147"/>
                  <a:gd name="T22" fmla="*/ 88685814 w 44"/>
                  <a:gd name="T23" fmla="*/ 113278935 h 147"/>
                  <a:gd name="T24" fmla="*/ 118583836 w 4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47">
                    <a:moveTo>
                      <a:pt x="44" y="0"/>
                    </a:moveTo>
                    <a:cubicBezTo>
                      <a:pt x="44" y="20"/>
                      <a:pt x="38" y="40"/>
                      <a:pt x="37" y="60"/>
                    </a:cubicBezTo>
                    <a:cubicBezTo>
                      <a:pt x="36" y="68"/>
                      <a:pt x="36" y="76"/>
                      <a:pt x="36" y="84"/>
                    </a:cubicBezTo>
                    <a:cubicBezTo>
                      <a:pt x="36" y="89"/>
                      <a:pt x="37" y="93"/>
                      <a:pt x="37" y="98"/>
                    </a:cubicBezTo>
                    <a:cubicBezTo>
                      <a:pt x="37" y="108"/>
                      <a:pt x="31" y="117"/>
                      <a:pt x="33" y="127"/>
                    </a:cubicBezTo>
                    <a:cubicBezTo>
                      <a:pt x="33" y="131"/>
                      <a:pt x="38" y="135"/>
                      <a:pt x="36" y="139"/>
                    </a:cubicBezTo>
                    <a:cubicBezTo>
                      <a:pt x="35" y="143"/>
                      <a:pt x="29" y="143"/>
                      <a:pt x="26" y="144"/>
                    </a:cubicBezTo>
                    <a:cubicBezTo>
                      <a:pt x="22" y="146"/>
                      <a:pt x="19" y="147"/>
                      <a:pt x="14" y="146"/>
                    </a:cubicBezTo>
                    <a:cubicBezTo>
                      <a:pt x="9" y="146"/>
                      <a:pt x="5" y="145"/>
                      <a:pt x="0" y="146"/>
                    </a:cubicBezTo>
                    <a:cubicBezTo>
                      <a:pt x="6" y="140"/>
                      <a:pt x="12" y="134"/>
                      <a:pt x="16" y="128"/>
                    </a:cubicBezTo>
                    <a:cubicBezTo>
                      <a:pt x="22" y="121"/>
                      <a:pt x="23" y="109"/>
                      <a:pt x="24" y="101"/>
                    </a:cubicBezTo>
                    <a:cubicBezTo>
                      <a:pt x="25" y="83"/>
                      <a:pt x="30" y="67"/>
                      <a:pt x="32" y="50"/>
                    </a:cubicBezTo>
                    <a:cubicBezTo>
                      <a:pt x="35" y="33"/>
                      <a:pt x="43" y="17"/>
                      <a:pt x="42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6" name="Freeform 492"/>
              <p:cNvSpPr>
                <a:spLocks/>
              </p:cNvSpPr>
              <p:nvPr/>
            </p:nvSpPr>
            <p:spPr bwMode="auto">
              <a:xfrm>
                <a:off x="3144" y="3067"/>
                <a:ext cx="193" cy="123"/>
              </a:xfrm>
              <a:custGeom>
                <a:avLst/>
                <a:gdLst>
                  <a:gd name="T0" fmla="*/ 0 w 123"/>
                  <a:gd name="T1" fmla="*/ 0 h 79"/>
                  <a:gd name="T2" fmla="*/ 86079699 w 123"/>
                  <a:gd name="T3" fmla="*/ 62974107 h 79"/>
                  <a:gd name="T4" fmla="*/ 169348404 w 123"/>
                  <a:gd name="T5" fmla="*/ 98048293 h 79"/>
                  <a:gd name="T6" fmla="*/ 342573801 w 123"/>
                  <a:gd name="T7" fmla="*/ 115012326 h 79"/>
                  <a:gd name="T8" fmla="*/ 226674948 w 123"/>
                  <a:gd name="T9" fmla="*/ 166338471 h 79"/>
                  <a:gd name="T10" fmla="*/ 71295071 w 123"/>
                  <a:gd name="T11" fmla="*/ 147669783 h 79"/>
                  <a:gd name="T12" fmla="*/ 0 w 123"/>
                  <a:gd name="T13" fmla="*/ 1287141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9">
                    <a:moveTo>
                      <a:pt x="0" y="0"/>
                    </a:moveTo>
                    <a:cubicBezTo>
                      <a:pt x="12" y="4"/>
                      <a:pt x="20" y="21"/>
                      <a:pt x="30" y="28"/>
                    </a:cubicBezTo>
                    <a:cubicBezTo>
                      <a:pt x="38" y="35"/>
                      <a:pt x="49" y="41"/>
                      <a:pt x="59" y="44"/>
                    </a:cubicBezTo>
                    <a:cubicBezTo>
                      <a:pt x="79" y="51"/>
                      <a:pt x="100" y="46"/>
                      <a:pt x="120" y="52"/>
                    </a:cubicBezTo>
                    <a:cubicBezTo>
                      <a:pt x="123" y="67"/>
                      <a:pt x="89" y="75"/>
                      <a:pt x="79" y="75"/>
                    </a:cubicBezTo>
                    <a:cubicBezTo>
                      <a:pt x="61" y="77"/>
                      <a:pt x="40" y="79"/>
                      <a:pt x="25" y="67"/>
                    </a:cubicBezTo>
                    <a:cubicBezTo>
                      <a:pt x="6" y="51"/>
                      <a:pt x="6" y="26"/>
                      <a:pt x="0" y="6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7" name="Freeform 493"/>
              <p:cNvSpPr>
                <a:spLocks/>
              </p:cNvSpPr>
              <p:nvPr/>
            </p:nvSpPr>
            <p:spPr bwMode="auto">
              <a:xfrm>
                <a:off x="3246" y="3245"/>
                <a:ext cx="124" cy="45"/>
              </a:xfrm>
              <a:custGeom>
                <a:avLst/>
                <a:gdLst>
                  <a:gd name="T0" fmla="*/ 3858910 w 79"/>
                  <a:gd name="T1" fmla="*/ 7492052 h 29"/>
                  <a:gd name="T2" fmla="*/ 136425663 w 79"/>
                  <a:gd name="T3" fmla="*/ 25205921 h 29"/>
                  <a:gd name="T4" fmla="*/ 228612694 w 79"/>
                  <a:gd name="T5" fmla="*/ 2668733 h 29"/>
                  <a:gd name="T6" fmla="*/ 97112662 w 79"/>
                  <a:gd name="T7" fmla="*/ 55011448 h 29"/>
                  <a:gd name="T8" fmla="*/ 29219933 w 79"/>
                  <a:gd name="T9" fmla="*/ 47018247 h 29"/>
                  <a:gd name="T10" fmla="*/ 3858910 w 79"/>
                  <a:gd name="T11" fmla="*/ 2520592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29">
                    <a:moveTo>
                      <a:pt x="1" y="4"/>
                    </a:moveTo>
                    <a:cubicBezTo>
                      <a:pt x="10" y="9"/>
                      <a:pt x="34" y="17"/>
                      <a:pt x="47" y="13"/>
                    </a:cubicBezTo>
                    <a:cubicBezTo>
                      <a:pt x="59" y="10"/>
                      <a:pt x="67" y="0"/>
                      <a:pt x="79" y="1"/>
                    </a:cubicBezTo>
                    <a:cubicBezTo>
                      <a:pt x="77" y="17"/>
                      <a:pt x="49" y="26"/>
                      <a:pt x="34" y="28"/>
                    </a:cubicBezTo>
                    <a:cubicBezTo>
                      <a:pt x="27" y="29"/>
                      <a:pt x="17" y="28"/>
                      <a:pt x="10" y="24"/>
                    </a:cubicBezTo>
                    <a:cubicBezTo>
                      <a:pt x="7" y="22"/>
                      <a:pt x="0" y="13"/>
                      <a:pt x="1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8" name="Freeform 494"/>
              <p:cNvSpPr>
                <a:spLocks/>
              </p:cNvSpPr>
              <p:nvPr/>
            </p:nvSpPr>
            <p:spPr bwMode="auto">
              <a:xfrm>
                <a:off x="3547" y="3122"/>
                <a:ext cx="120" cy="106"/>
              </a:xfrm>
              <a:custGeom>
                <a:avLst/>
                <a:gdLst>
                  <a:gd name="T0" fmla="*/ 4807908 w 77"/>
                  <a:gd name="T1" fmla="*/ 0 h 68"/>
                  <a:gd name="T2" fmla="*/ 84508002 w 77"/>
                  <a:gd name="T3" fmla="*/ 106542527 h 68"/>
                  <a:gd name="T4" fmla="*/ 175868699 w 77"/>
                  <a:gd name="T5" fmla="*/ 152598755 h 68"/>
                  <a:gd name="T6" fmla="*/ 70566036 w 77"/>
                  <a:gd name="T7" fmla="*/ 65468381 h 68"/>
                  <a:gd name="T8" fmla="*/ 41739055 w 77"/>
                  <a:gd name="T9" fmla="*/ 25237987 h 68"/>
                  <a:gd name="T10" fmla="*/ 0 w 77"/>
                  <a:gd name="T11" fmla="*/ 8513454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8">
                    <a:moveTo>
                      <a:pt x="2" y="0"/>
                    </a:moveTo>
                    <a:cubicBezTo>
                      <a:pt x="19" y="11"/>
                      <a:pt x="24" y="31"/>
                      <a:pt x="37" y="46"/>
                    </a:cubicBezTo>
                    <a:cubicBezTo>
                      <a:pt x="45" y="55"/>
                      <a:pt x="65" y="68"/>
                      <a:pt x="77" y="66"/>
                    </a:cubicBezTo>
                    <a:cubicBezTo>
                      <a:pt x="61" y="60"/>
                      <a:pt x="43" y="41"/>
                      <a:pt x="31" y="28"/>
                    </a:cubicBezTo>
                    <a:cubicBezTo>
                      <a:pt x="27" y="23"/>
                      <a:pt x="23" y="16"/>
                      <a:pt x="18" y="11"/>
                    </a:cubicBezTo>
                    <a:cubicBezTo>
                      <a:pt x="13" y="8"/>
                      <a:pt x="5" y="6"/>
                      <a:pt x="0" y="4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89" name="Freeform 495"/>
              <p:cNvSpPr>
                <a:spLocks/>
              </p:cNvSpPr>
              <p:nvPr/>
            </p:nvSpPr>
            <p:spPr bwMode="auto">
              <a:xfrm>
                <a:off x="3647" y="3030"/>
                <a:ext cx="64" cy="78"/>
              </a:xfrm>
              <a:custGeom>
                <a:avLst/>
                <a:gdLst>
                  <a:gd name="T0" fmla="*/ 95652219 w 41"/>
                  <a:gd name="T1" fmla="*/ 0 h 50"/>
                  <a:gd name="T2" fmla="*/ 84851910 w 41"/>
                  <a:gd name="T3" fmla="*/ 26412908 h 50"/>
                  <a:gd name="T4" fmla="*/ 52868240 w 41"/>
                  <a:gd name="T5" fmla="*/ 66973688 h 50"/>
                  <a:gd name="T6" fmla="*/ 21697146 w 41"/>
                  <a:gd name="T7" fmla="*/ 93999811 h 50"/>
                  <a:gd name="T8" fmla="*/ 0 w 41"/>
                  <a:gd name="T9" fmla="*/ 110856573 h 50"/>
                  <a:gd name="T10" fmla="*/ 55184983 w 41"/>
                  <a:gd name="T11" fmla="*/ 84530531 h 50"/>
                  <a:gd name="T12" fmla="*/ 86142412 w 41"/>
                  <a:gd name="T13" fmla="*/ 54186238 h 50"/>
                  <a:gd name="T14" fmla="*/ 99112268 w 41"/>
                  <a:gd name="T15" fmla="*/ 3160565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50">
                    <a:moveTo>
                      <a:pt x="40" y="0"/>
                    </a:moveTo>
                    <a:cubicBezTo>
                      <a:pt x="37" y="2"/>
                      <a:pt x="36" y="8"/>
                      <a:pt x="35" y="11"/>
                    </a:cubicBezTo>
                    <a:cubicBezTo>
                      <a:pt x="31" y="17"/>
                      <a:pt x="26" y="23"/>
                      <a:pt x="22" y="28"/>
                    </a:cubicBezTo>
                    <a:cubicBezTo>
                      <a:pt x="18" y="32"/>
                      <a:pt x="14" y="36"/>
                      <a:pt x="9" y="40"/>
                    </a:cubicBezTo>
                    <a:cubicBezTo>
                      <a:pt x="6" y="42"/>
                      <a:pt x="2" y="44"/>
                      <a:pt x="0" y="47"/>
                    </a:cubicBezTo>
                    <a:cubicBezTo>
                      <a:pt x="7" y="50"/>
                      <a:pt x="17" y="39"/>
                      <a:pt x="23" y="36"/>
                    </a:cubicBezTo>
                    <a:cubicBezTo>
                      <a:pt x="27" y="32"/>
                      <a:pt x="33" y="28"/>
                      <a:pt x="36" y="23"/>
                    </a:cubicBezTo>
                    <a:cubicBezTo>
                      <a:pt x="40" y="16"/>
                      <a:pt x="38" y="8"/>
                      <a:pt x="4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0" name="Freeform 496"/>
              <p:cNvSpPr>
                <a:spLocks/>
              </p:cNvSpPr>
              <p:nvPr/>
            </p:nvSpPr>
            <p:spPr bwMode="auto">
              <a:xfrm>
                <a:off x="3616" y="2370"/>
                <a:ext cx="138" cy="149"/>
              </a:xfrm>
              <a:custGeom>
                <a:avLst/>
                <a:gdLst>
                  <a:gd name="T0" fmla="*/ 211302183 w 88"/>
                  <a:gd name="T1" fmla="*/ 42205200 h 96"/>
                  <a:gd name="T2" fmla="*/ 166630225 w 88"/>
                  <a:gd name="T3" fmla="*/ 37480176 h 96"/>
                  <a:gd name="T4" fmla="*/ 100317607 w 88"/>
                  <a:gd name="T5" fmla="*/ 28158470 h 96"/>
                  <a:gd name="T6" fmla="*/ 0 w 88"/>
                  <a:gd name="T7" fmla="*/ 0 h 96"/>
                  <a:gd name="T8" fmla="*/ 160047554 w 88"/>
                  <a:gd name="T9" fmla="*/ 78368090 h 96"/>
                  <a:gd name="T10" fmla="*/ 207283521 w 88"/>
                  <a:gd name="T11" fmla="*/ 137639132 h 96"/>
                  <a:gd name="T12" fmla="*/ 238452174 w 88"/>
                  <a:gd name="T13" fmla="*/ 191749984 h 96"/>
                  <a:gd name="T14" fmla="*/ 211302183 w 88"/>
                  <a:gd name="T15" fmla="*/ 3748017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96">
                    <a:moveTo>
                      <a:pt x="75" y="21"/>
                    </a:moveTo>
                    <a:cubicBezTo>
                      <a:pt x="70" y="19"/>
                      <a:pt x="64" y="20"/>
                      <a:pt x="59" y="19"/>
                    </a:cubicBezTo>
                    <a:cubicBezTo>
                      <a:pt x="51" y="18"/>
                      <a:pt x="43" y="17"/>
                      <a:pt x="36" y="14"/>
                    </a:cubicBezTo>
                    <a:cubicBezTo>
                      <a:pt x="24" y="10"/>
                      <a:pt x="13" y="1"/>
                      <a:pt x="0" y="0"/>
                    </a:cubicBezTo>
                    <a:cubicBezTo>
                      <a:pt x="8" y="21"/>
                      <a:pt x="41" y="25"/>
                      <a:pt x="57" y="39"/>
                    </a:cubicBezTo>
                    <a:cubicBezTo>
                      <a:pt x="66" y="47"/>
                      <a:pt x="71" y="58"/>
                      <a:pt x="74" y="69"/>
                    </a:cubicBezTo>
                    <a:cubicBezTo>
                      <a:pt x="76" y="75"/>
                      <a:pt x="78" y="94"/>
                      <a:pt x="85" y="96"/>
                    </a:cubicBezTo>
                    <a:cubicBezTo>
                      <a:pt x="87" y="89"/>
                      <a:pt x="88" y="18"/>
                      <a:pt x="75" y="19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1" name="Freeform 497"/>
              <p:cNvSpPr>
                <a:spLocks/>
              </p:cNvSpPr>
              <p:nvPr/>
            </p:nvSpPr>
            <p:spPr bwMode="auto">
              <a:xfrm>
                <a:off x="3113" y="2406"/>
                <a:ext cx="91" cy="221"/>
              </a:xfrm>
              <a:custGeom>
                <a:avLst/>
                <a:gdLst>
                  <a:gd name="T0" fmla="*/ 140375375 w 58"/>
                  <a:gd name="T1" fmla="*/ 0 h 142"/>
                  <a:gd name="T2" fmla="*/ 23165268 w 58"/>
                  <a:gd name="T3" fmla="*/ 90914457 h 142"/>
                  <a:gd name="T4" fmla="*/ 36345507 w 58"/>
                  <a:gd name="T5" fmla="*/ 310092510 h 142"/>
                  <a:gd name="T6" fmla="*/ 90010938 w 58"/>
                  <a:gd name="T7" fmla="*/ 121816781 h 142"/>
                  <a:gd name="T8" fmla="*/ 136517201 w 58"/>
                  <a:gd name="T9" fmla="*/ 1746368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42">
                    <a:moveTo>
                      <a:pt x="49" y="0"/>
                    </a:moveTo>
                    <a:cubicBezTo>
                      <a:pt x="38" y="16"/>
                      <a:pt x="15" y="20"/>
                      <a:pt x="8" y="42"/>
                    </a:cubicBezTo>
                    <a:cubicBezTo>
                      <a:pt x="0" y="67"/>
                      <a:pt x="2" y="118"/>
                      <a:pt x="13" y="142"/>
                    </a:cubicBezTo>
                    <a:cubicBezTo>
                      <a:pt x="20" y="114"/>
                      <a:pt x="19" y="83"/>
                      <a:pt x="32" y="56"/>
                    </a:cubicBezTo>
                    <a:cubicBezTo>
                      <a:pt x="37" y="46"/>
                      <a:pt x="58" y="18"/>
                      <a:pt x="48" y="8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2" name="Freeform 498"/>
              <p:cNvSpPr>
                <a:spLocks/>
              </p:cNvSpPr>
              <p:nvPr/>
            </p:nvSpPr>
            <p:spPr bwMode="auto">
              <a:xfrm>
                <a:off x="3174" y="2333"/>
                <a:ext cx="157" cy="740"/>
              </a:xfrm>
              <a:custGeom>
                <a:avLst/>
                <a:gdLst>
                  <a:gd name="T0" fmla="*/ 163523361 w 100"/>
                  <a:gd name="T1" fmla="*/ 56568042 h 476"/>
                  <a:gd name="T2" fmla="*/ 64854273 w 100"/>
                  <a:gd name="T3" fmla="*/ 219643089 h 476"/>
                  <a:gd name="T4" fmla="*/ 23555280 w 100"/>
                  <a:gd name="T5" fmla="*/ 292819261 h 476"/>
                  <a:gd name="T6" fmla="*/ 6086804 w 100"/>
                  <a:gd name="T7" fmla="*/ 402548654 h 476"/>
                  <a:gd name="T8" fmla="*/ 16758673 w 100"/>
                  <a:gd name="T9" fmla="*/ 627552576 h 476"/>
                  <a:gd name="T10" fmla="*/ 41308454 w 100"/>
                  <a:gd name="T11" fmla="*/ 820188525 h 476"/>
                  <a:gd name="T12" fmla="*/ 153270947 w 100"/>
                  <a:gd name="T13" fmla="*/ 948250683 h 476"/>
                  <a:gd name="T14" fmla="*/ 280378257 w 100"/>
                  <a:gd name="T15" fmla="*/ 847241453 h 476"/>
                  <a:gd name="T16" fmla="*/ 280378257 w 100"/>
                  <a:gd name="T17" fmla="*/ 584171448 h 476"/>
                  <a:gd name="T18" fmla="*/ 282746616 w 100"/>
                  <a:gd name="T19" fmla="*/ 353828032 h 476"/>
                  <a:gd name="T20" fmla="*/ 271171992 w 100"/>
                  <a:gd name="T21" fmla="*/ 219643089 h 476"/>
                  <a:gd name="T22" fmla="*/ 267119806 w 100"/>
                  <a:gd name="T23" fmla="*/ 97611255 h 476"/>
                  <a:gd name="T24" fmla="*/ 153383379 w 100"/>
                  <a:gd name="T25" fmla="*/ 59707684 h 4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0" h="476">
                    <a:moveTo>
                      <a:pt x="56" y="27"/>
                    </a:moveTo>
                    <a:cubicBezTo>
                      <a:pt x="34" y="46"/>
                      <a:pt x="29" y="77"/>
                      <a:pt x="22" y="104"/>
                    </a:cubicBezTo>
                    <a:cubicBezTo>
                      <a:pt x="19" y="117"/>
                      <a:pt x="13" y="127"/>
                      <a:pt x="8" y="139"/>
                    </a:cubicBezTo>
                    <a:cubicBezTo>
                      <a:pt x="1" y="155"/>
                      <a:pt x="3" y="174"/>
                      <a:pt x="2" y="191"/>
                    </a:cubicBezTo>
                    <a:cubicBezTo>
                      <a:pt x="0" y="226"/>
                      <a:pt x="6" y="263"/>
                      <a:pt x="6" y="298"/>
                    </a:cubicBezTo>
                    <a:cubicBezTo>
                      <a:pt x="6" y="327"/>
                      <a:pt x="8" y="360"/>
                      <a:pt x="14" y="389"/>
                    </a:cubicBezTo>
                    <a:cubicBezTo>
                      <a:pt x="19" y="410"/>
                      <a:pt x="34" y="437"/>
                      <a:pt x="52" y="450"/>
                    </a:cubicBezTo>
                    <a:cubicBezTo>
                      <a:pt x="87" y="476"/>
                      <a:pt x="94" y="430"/>
                      <a:pt x="96" y="402"/>
                    </a:cubicBezTo>
                    <a:cubicBezTo>
                      <a:pt x="100" y="360"/>
                      <a:pt x="93" y="318"/>
                      <a:pt x="96" y="277"/>
                    </a:cubicBezTo>
                    <a:cubicBezTo>
                      <a:pt x="100" y="241"/>
                      <a:pt x="97" y="204"/>
                      <a:pt x="97" y="168"/>
                    </a:cubicBezTo>
                    <a:cubicBezTo>
                      <a:pt x="96" y="146"/>
                      <a:pt x="94" y="125"/>
                      <a:pt x="93" y="104"/>
                    </a:cubicBezTo>
                    <a:cubicBezTo>
                      <a:pt x="92" y="86"/>
                      <a:pt x="97" y="63"/>
                      <a:pt x="92" y="46"/>
                    </a:cubicBezTo>
                    <a:cubicBezTo>
                      <a:pt x="89" y="31"/>
                      <a:pt x="63" y="0"/>
                      <a:pt x="53" y="28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3" name="Freeform 499"/>
              <p:cNvSpPr>
                <a:spLocks/>
              </p:cNvSpPr>
              <p:nvPr/>
            </p:nvSpPr>
            <p:spPr bwMode="auto">
              <a:xfrm>
                <a:off x="3501" y="2340"/>
                <a:ext cx="185" cy="702"/>
              </a:xfrm>
              <a:custGeom>
                <a:avLst/>
                <a:gdLst>
                  <a:gd name="T0" fmla="*/ 133637033 w 118"/>
                  <a:gd name="T1" fmla="*/ 67999628 h 451"/>
                  <a:gd name="T2" fmla="*/ 55833439 w 118"/>
                  <a:gd name="T3" fmla="*/ 126798210 h 451"/>
                  <a:gd name="T4" fmla="*/ 35612680 w 118"/>
                  <a:gd name="T5" fmla="*/ 374597107 h 451"/>
                  <a:gd name="T6" fmla="*/ 3759725 w 118"/>
                  <a:gd name="T7" fmla="*/ 618723768 h 451"/>
                  <a:gd name="T8" fmla="*/ 44461019 w 118"/>
                  <a:gd name="T9" fmla="*/ 840307761 h 451"/>
                  <a:gd name="T10" fmla="*/ 191379230 w 118"/>
                  <a:gd name="T11" fmla="*/ 965284446 h 451"/>
                  <a:gd name="T12" fmla="*/ 247810494 w 118"/>
                  <a:gd name="T13" fmla="*/ 856011184 h 451"/>
                  <a:gd name="T14" fmla="*/ 268619972 w 118"/>
                  <a:gd name="T15" fmla="*/ 706436260 h 451"/>
                  <a:gd name="T16" fmla="*/ 284645268 w 118"/>
                  <a:gd name="T17" fmla="*/ 223488841 h 451"/>
                  <a:gd name="T18" fmla="*/ 225469404 w 118"/>
                  <a:gd name="T19" fmla="*/ 101380619 h 451"/>
                  <a:gd name="T20" fmla="*/ 131384659 w 118"/>
                  <a:gd name="T21" fmla="*/ 66295422 h 4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8" h="451">
                    <a:moveTo>
                      <a:pt x="48" y="31"/>
                    </a:moveTo>
                    <a:cubicBezTo>
                      <a:pt x="38" y="0"/>
                      <a:pt x="22" y="48"/>
                      <a:pt x="20" y="58"/>
                    </a:cubicBezTo>
                    <a:cubicBezTo>
                      <a:pt x="15" y="95"/>
                      <a:pt x="14" y="133"/>
                      <a:pt x="13" y="171"/>
                    </a:cubicBezTo>
                    <a:cubicBezTo>
                      <a:pt x="13" y="208"/>
                      <a:pt x="3" y="245"/>
                      <a:pt x="1" y="282"/>
                    </a:cubicBezTo>
                    <a:cubicBezTo>
                      <a:pt x="0" y="317"/>
                      <a:pt x="4" y="350"/>
                      <a:pt x="16" y="383"/>
                    </a:cubicBezTo>
                    <a:cubicBezTo>
                      <a:pt x="22" y="398"/>
                      <a:pt x="43" y="451"/>
                      <a:pt x="69" y="440"/>
                    </a:cubicBezTo>
                    <a:cubicBezTo>
                      <a:pt x="80" y="435"/>
                      <a:pt x="87" y="401"/>
                      <a:pt x="89" y="390"/>
                    </a:cubicBezTo>
                    <a:cubicBezTo>
                      <a:pt x="94" y="367"/>
                      <a:pt x="95" y="345"/>
                      <a:pt x="96" y="322"/>
                    </a:cubicBezTo>
                    <a:cubicBezTo>
                      <a:pt x="99" y="248"/>
                      <a:pt x="118" y="175"/>
                      <a:pt x="102" y="102"/>
                    </a:cubicBezTo>
                    <a:cubicBezTo>
                      <a:pt x="98" y="85"/>
                      <a:pt x="92" y="60"/>
                      <a:pt x="81" y="46"/>
                    </a:cubicBezTo>
                    <a:cubicBezTo>
                      <a:pt x="72" y="36"/>
                      <a:pt x="58" y="35"/>
                      <a:pt x="47" y="30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4" name="Freeform 500"/>
              <p:cNvSpPr>
                <a:spLocks/>
              </p:cNvSpPr>
              <p:nvPr/>
            </p:nvSpPr>
            <p:spPr bwMode="auto">
              <a:xfrm>
                <a:off x="3207" y="3284"/>
                <a:ext cx="136" cy="414"/>
              </a:xfrm>
              <a:custGeom>
                <a:avLst/>
                <a:gdLst>
                  <a:gd name="T0" fmla="*/ 14373396 w 87"/>
                  <a:gd name="T1" fmla="*/ 0 h 266"/>
                  <a:gd name="T2" fmla="*/ 220251686 w 87"/>
                  <a:gd name="T3" fmla="*/ 52212452 h 266"/>
                  <a:gd name="T4" fmla="*/ 158344183 w 87"/>
                  <a:gd name="T5" fmla="*/ 121925963 h 266"/>
                  <a:gd name="T6" fmla="*/ 171533736 w 87"/>
                  <a:gd name="T7" fmla="*/ 225155360 h 266"/>
                  <a:gd name="T8" fmla="*/ 174926656 w 87"/>
                  <a:gd name="T9" fmla="*/ 411932034 h 266"/>
                  <a:gd name="T10" fmla="*/ 184111011 w 87"/>
                  <a:gd name="T11" fmla="*/ 581601916 h 266"/>
                  <a:gd name="T12" fmla="*/ 126464072 w 87"/>
                  <a:gd name="T13" fmla="*/ 373686255 h 266"/>
                  <a:gd name="T14" fmla="*/ 85829783 w 87"/>
                  <a:gd name="T15" fmla="*/ 212504404 h 266"/>
                  <a:gd name="T16" fmla="*/ 0 w 87"/>
                  <a:gd name="T17" fmla="*/ 19655487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6">
                    <a:moveTo>
                      <a:pt x="6" y="0"/>
                    </a:moveTo>
                    <a:cubicBezTo>
                      <a:pt x="32" y="15"/>
                      <a:pt x="56" y="26"/>
                      <a:pt x="87" y="24"/>
                    </a:cubicBezTo>
                    <a:cubicBezTo>
                      <a:pt x="77" y="21"/>
                      <a:pt x="64" y="48"/>
                      <a:pt x="63" y="56"/>
                    </a:cubicBezTo>
                    <a:cubicBezTo>
                      <a:pt x="61" y="71"/>
                      <a:pt x="67" y="88"/>
                      <a:pt x="68" y="103"/>
                    </a:cubicBezTo>
                    <a:cubicBezTo>
                      <a:pt x="69" y="131"/>
                      <a:pt x="70" y="159"/>
                      <a:pt x="69" y="188"/>
                    </a:cubicBezTo>
                    <a:cubicBezTo>
                      <a:pt x="69" y="213"/>
                      <a:pt x="76" y="241"/>
                      <a:pt x="73" y="266"/>
                    </a:cubicBezTo>
                    <a:cubicBezTo>
                      <a:pt x="55" y="242"/>
                      <a:pt x="56" y="200"/>
                      <a:pt x="50" y="171"/>
                    </a:cubicBezTo>
                    <a:cubicBezTo>
                      <a:pt x="46" y="146"/>
                      <a:pt x="44" y="121"/>
                      <a:pt x="34" y="97"/>
                    </a:cubicBezTo>
                    <a:cubicBezTo>
                      <a:pt x="22" y="68"/>
                      <a:pt x="4" y="39"/>
                      <a:pt x="0" y="9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5" name="Freeform 501"/>
              <p:cNvSpPr>
                <a:spLocks/>
              </p:cNvSpPr>
              <p:nvPr/>
            </p:nvSpPr>
            <p:spPr bwMode="auto">
              <a:xfrm>
                <a:off x="3522" y="3234"/>
                <a:ext cx="122" cy="359"/>
              </a:xfrm>
              <a:custGeom>
                <a:avLst/>
                <a:gdLst>
                  <a:gd name="T0" fmla="*/ 8396162 w 78"/>
                  <a:gd name="T1" fmla="*/ 0 h 231"/>
                  <a:gd name="T2" fmla="*/ 201320737 w 78"/>
                  <a:gd name="T3" fmla="*/ 56042492 h 231"/>
                  <a:gd name="T4" fmla="*/ 182974649 w 78"/>
                  <a:gd name="T5" fmla="*/ 114046466 h 231"/>
                  <a:gd name="T6" fmla="*/ 168310435 w 78"/>
                  <a:gd name="T7" fmla="*/ 229353808 h 231"/>
                  <a:gd name="T8" fmla="*/ 136606497 w 78"/>
                  <a:gd name="T9" fmla="*/ 481261817 h 231"/>
                  <a:gd name="T10" fmla="*/ 105011265 w 78"/>
                  <a:gd name="T11" fmla="*/ 314744811 h 231"/>
                  <a:gd name="T12" fmla="*/ 67138350 w 78"/>
                  <a:gd name="T13" fmla="*/ 179295434 h 231"/>
                  <a:gd name="T14" fmla="*/ 0 w 78"/>
                  <a:gd name="T15" fmla="*/ 14228650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231">
                    <a:moveTo>
                      <a:pt x="3" y="0"/>
                    </a:moveTo>
                    <a:cubicBezTo>
                      <a:pt x="17" y="16"/>
                      <a:pt x="57" y="41"/>
                      <a:pt x="78" y="27"/>
                    </a:cubicBezTo>
                    <a:cubicBezTo>
                      <a:pt x="78" y="37"/>
                      <a:pt x="74" y="46"/>
                      <a:pt x="71" y="55"/>
                    </a:cubicBezTo>
                    <a:cubicBezTo>
                      <a:pt x="67" y="73"/>
                      <a:pt x="67" y="92"/>
                      <a:pt x="65" y="110"/>
                    </a:cubicBezTo>
                    <a:cubicBezTo>
                      <a:pt x="59" y="150"/>
                      <a:pt x="52" y="191"/>
                      <a:pt x="53" y="231"/>
                    </a:cubicBezTo>
                    <a:cubicBezTo>
                      <a:pt x="41" y="206"/>
                      <a:pt x="48" y="177"/>
                      <a:pt x="41" y="151"/>
                    </a:cubicBezTo>
                    <a:cubicBezTo>
                      <a:pt x="35" y="129"/>
                      <a:pt x="33" y="108"/>
                      <a:pt x="26" y="86"/>
                    </a:cubicBezTo>
                    <a:cubicBezTo>
                      <a:pt x="17" y="59"/>
                      <a:pt x="1" y="36"/>
                      <a:pt x="0" y="7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6" name="Freeform 502"/>
              <p:cNvSpPr>
                <a:spLocks/>
              </p:cNvSpPr>
              <p:nvPr/>
            </p:nvSpPr>
            <p:spPr bwMode="auto">
              <a:xfrm>
                <a:off x="3127" y="3844"/>
                <a:ext cx="201" cy="47"/>
              </a:xfrm>
              <a:custGeom>
                <a:avLst/>
                <a:gdLst>
                  <a:gd name="T0" fmla="*/ 37136619 w 128"/>
                  <a:gd name="T1" fmla="*/ 0 h 30"/>
                  <a:gd name="T2" fmla="*/ 200402352 w 128"/>
                  <a:gd name="T3" fmla="*/ 78712877 h 30"/>
                  <a:gd name="T4" fmla="*/ 298596009 w 128"/>
                  <a:gd name="T5" fmla="*/ 76256330 h 30"/>
                  <a:gd name="T6" fmla="*/ 375757746 w 128"/>
                  <a:gd name="T7" fmla="*/ 70794001 h 30"/>
                  <a:gd name="T8" fmla="*/ 140460593 w 128"/>
                  <a:gd name="T9" fmla="*/ 46370501 h 30"/>
                  <a:gd name="T10" fmla="*/ 41479531 w 128"/>
                  <a:gd name="T11" fmla="*/ 5808639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30">
                    <a:moveTo>
                      <a:pt x="13" y="0"/>
                    </a:moveTo>
                    <a:cubicBezTo>
                      <a:pt x="0" y="24"/>
                      <a:pt x="54" y="28"/>
                      <a:pt x="68" y="29"/>
                    </a:cubicBezTo>
                    <a:cubicBezTo>
                      <a:pt x="79" y="29"/>
                      <a:pt x="91" y="28"/>
                      <a:pt x="102" y="28"/>
                    </a:cubicBezTo>
                    <a:cubicBezTo>
                      <a:pt x="110" y="27"/>
                      <a:pt x="122" y="30"/>
                      <a:pt x="128" y="26"/>
                    </a:cubicBezTo>
                    <a:cubicBezTo>
                      <a:pt x="102" y="27"/>
                      <a:pt x="74" y="23"/>
                      <a:pt x="48" y="17"/>
                    </a:cubicBezTo>
                    <a:cubicBezTo>
                      <a:pt x="37" y="15"/>
                      <a:pt x="20" y="13"/>
                      <a:pt x="14" y="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7" name="Freeform 503"/>
              <p:cNvSpPr>
                <a:spLocks/>
              </p:cNvSpPr>
              <p:nvPr/>
            </p:nvSpPr>
            <p:spPr bwMode="auto">
              <a:xfrm>
                <a:off x="3533" y="3831"/>
                <a:ext cx="166" cy="63"/>
              </a:xfrm>
              <a:custGeom>
                <a:avLst/>
                <a:gdLst>
                  <a:gd name="T0" fmla="*/ 0 w 106"/>
                  <a:gd name="T1" fmla="*/ 102618257 h 40"/>
                  <a:gd name="T2" fmla="*/ 179486335 w 106"/>
                  <a:gd name="T3" fmla="*/ 90655436 h 40"/>
                  <a:gd name="T4" fmla="*/ 274255865 w 106"/>
                  <a:gd name="T5" fmla="*/ 10588193 h 40"/>
                  <a:gd name="T6" fmla="*/ 222926637 w 106"/>
                  <a:gd name="T7" fmla="*/ 35857856 h 40"/>
                  <a:gd name="T8" fmla="*/ 109581795 w 106"/>
                  <a:gd name="T9" fmla="*/ 93644104 h 40"/>
                  <a:gd name="T10" fmla="*/ 56815497 w 106"/>
                  <a:gd name="T11" fmla="*/ 106961932 h 40"/>
                  <a:gd name="T12" fmla="*/ 14044724 w 106"/>
                  <a:gd name="T13" fmla="*/ 10261825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0">
                    <a:moveTo>
                      <a:pt x="0" y="32"/>
                    </a:moveTo>
                    <a:cubicBezTo>
                      <a:pt x="22" y="40"/>
                      <a:pt x="47" y="36"/>
                      <a:pt x="67" y="28"/>
                    </a:cubicBezTo>
                    <a:cubicBezTo>
                      <a:pt x="75" y="24"/>
                      <a:pt x="106" y="15"/>
                      <a:pt x="102" y="3"/>
                    </a:cubicBezTo>
                    <a:cubicBezTo>
                      <a:pt x="97" y="0"/>
                      <a:pt x="88" y="8"/>
                      <a:pt x="83" y="11"/>
                    </a:cubicBezTo>
                    <a:cubicBezTo>
                      <a:pt x="70" y="18"/>
                      <a:pt x="56" y="25"/>
                      <a:pt x="41" y="29"/>
                    </a:cubicBezTo>
                    <a:cubicBezTo>
                      <a:pt x="35" y="31"/>
                      <a:pt x="28" y="33"/>
                      <a:pt x="21" y="33"/>
                    </a:cubicBezTo>
                    <a:cubicBezTo>
                      <a:pt x="16" y="32"/>
                      <a:pt x="7" y="29"/>
                      <a:pt x="5" y="3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8" name="Freeform 504"/>
              <p:cNvSpPr>
                <a:spLocks/>
              </p:cNvSpPr>
              <p:nvPr/>
            </p:nvSpPr>
            <p:spPr bwMode="auto">
              <a:xfrm>
                <a:off x="3115" y="2415"/>
                <a:ext cx="18" cy="8"/>
              </a:xfrm>
              <a:custGeom>
                <a:avLst/>
                <a:gdLst>
                  <a:gd name="T0" fmla="*/ 0 w 12"/>
                  <a:gd name="T1" fmla="*/ 28044846 h 5"/>
                  <a:gd name="T2" fmla="*/ 7972437 w 12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4" y="3"/>
                      <a:pt x="9" y="2"/>
                      <a:pt x="12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199" name="Freeform 505"/>
              <p:cNvSpPr>
                <a:spLocks/>
              </p:cNvSpPr>
              <p:nvPr/>
            </p:nvSpPr>
            <p:spPr bwMode="auto">
              <a:xfrm>
                <a:off x="3147" y="2400"/>
                <a:ext cx="22" cy="9"/>
              </a:xfrm>
              <a:custGeom>
                <a:avLst/>
                <a:gdLst>
                  <a:gd name="T0" fmla="*/ 0 w 14"/>
                  <a:gd name="T1" fmla="*/ 4102266 h 6"/>
                  <a:gd name="T2" fmla="*/ 42268933 w 1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5" y="5"/>
                      <a:pt x="10" y="1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0" name="Freeform 506"/>
              <p:cNvSpPr>
                <a:spLocks/>
              </p:cNvSpPr>
              <p:nvPr/>
            </p:nvSpPr>
            <p:spPr bwMode="auto">
              <a:xfrm>
                <a:off x="3185" y="2375"/>
                <a:ext cx="13" cy="15"/>
              </a:xfrm>
              <a:custGeom>
                <a:avLst/>
                <a:gdLst>
                  <a:gd name="T0" fmla="*/ 0 w 8"/>
                  <a:gd name="T1" fmla="*/ 6824168 h 10"/>
                  <a:gd name="T2" fmla="*/ 71741278 w 8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3" y="7"/>
                      <a:pt x="6" y="4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1" name="Freeform 507"/>
              <p:cNvSpPr>
                <a:spLocks/>
              </p:cNvSpPr>
              <p:nvPr/>
            </p:nvSpPr>
            <p:spPr bwMode="auto">
              <a:xfrm>
                <a:off x="3207" y="2353"/>
                <a:ext cx="11" cy="12"/>
              </a:xfrm>
              <a:custGeom>
                <a:avLst/>
                <a:gdLst>
                  <a:gd name="T0" fmla="*/ 0 w 7"/>
                  <a:gd name="T1" fmla="*/ 5314958 h 8"/>
                  <a:gd name="T2" fmla="*/ 20666274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3" y="6"/>
                      <a:pt x="4" y="2"/>
                      <a:pt x="7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2" name="Freeform 508"/>
              <p:cNvSpPr>
                <a:spLocks/>
              </p:cNvSpPr>
              <p:nvPr/>
            </p:nvSpPr>
            <p:spPr bwMode="auto">
              <a:xfrm>
                <a:off x="3227" y="2323"/>
                <a:ext cx="7" cy="14"/>
              </a:xfrm>
              <a:custGeom>
                <a:avLst/>
                <a:gdLst>
                  <a:gd name="T0" fmla="*/ 0 w 4"/>
                  <a:gd name="T1" fmla="*/ 19423827 h 9"/>
                  <a:gd name="T2" fmla="*/ 417438595 w 4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2" y="6"/>
                      <a:pt x="3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3" name="Freeform 509"/>
              <p:cNvSpPr>
                <a:spLocks/>
              </p:cNvSpPr>
              <p:nvPr/>
            </p:nvSpPr>
            <p:spPr bwMode="auto">
              <a:xfrm>
                <a:off x="3241" y="2291"/>
                <a:ext cx="7" cy="18"/>
              </a:xfrm>
              <a:custGeom>
                <a:avLst/>
                <a:gdLst>
                  <a:gd name="T0" fmla="*/ 0 w 4"/>
                  <a:gd name="T1" fmla="*/ 7972437 h 12"/>
                  <a:gd name="T2" fmla="*/ 417438595 w 4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2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4" name="Freeform 510"/>
              <p:cNvSpPr>
                <a:spLocks/>
              </p:cNvSpPr>
              <p:nvPr/>
            </p:nvSpPr>
            <p:spPr bwMode="auto">
              <a:xfrm>
                <a:off x="3561" y="2273"/>
                <a:ext cx="23" cy="30"/>
              </a:xfrm>
              <a:custGeom>
                <a:avLst/>
                <a:gdLst>
                  <a:gd name="T0" fmla="*/ 0 w 15"/>
                  <a:gd name="T1" fmla="*/ 0 h 19"/>
                  <a:gd name="T2" fmla="*/ 20019617 w 15"/>
                  <a:gd name="T3" fmla="*/ 66230686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cubicBezTo>
                      <a:pt x="3" y="7"/>
                      <a:pt x="9" y="13"/>
                      <a:pt x="15" y="1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5" name="Freeform 511"/>
              <p:cNvSpPr>
                <a:spLocks/>
              </p:cNvSpPr>
              <p:nvPr/>
            </p:nvSpPr>
            <p:spPr bwMode="auto">
              <a:xfrm>
                <a:off x="3594" y="2314"/>
                <a:ext cx="20" cy="14"/>
              </a:xfrm>
              <a:custGeom>
                <a:avLst/>
                <a:gdLst>
                  <a:gd name="T0" fmla="*/ 0 w 13"/>
                  <a:gd name="T1" fmla="*/ 0 h 9"/>
                  <a:gd name="T2" fmla="*/ 19693025 w 13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cubicBezTo>
                      <a:pt x="3" y="3"/>
                      <a:pt x="8" y="7"/>
                      <a:pt x="13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6" name="Freeform 512"/>
              <p:cNvSpPr>
                <a:spLocks/>
              </p:cNvSpPr>
              <p:nvPr/>
            </p:nvSpPr>
            <p:spPr bwMode="auto">
              <a:xfrm>
                <a:off x="3631" y="2342"/>
                <a:ext cx="19" cy="8"/>
              </a:xfrm>
              <a:custGeom>
                <a:avLst/>
                <a:gdLst>
                  <a:gd name="T0" fmla="*/ 0 w 12"/>
                  <a:gd name="T1" fmla="*/ 0 h 5"/>
                  <a:gd name="T2" fmla="*/ 46512198 w 12"/>
                  <a:gd name="T3" fmla="*/ 28044846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3" y="2"/>
                      <a:pt x="8" y="4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7" name="Freeform 513"/>
              <p:cNvSpPr>
                <a:spLocks/>
              </p:cNvSpPr>
              <p:nvPr/>
            </p:nvSpPr>
            <p:spPr bwMode="auto">
              <a:xfrm>
                <a:off x="3671" y="2356"/>
                <a:ext cx="15" cy="3"/>
              </a:xfrm>
              <a:custGeom>
                <a:avLst/>
                <a:gdLst>
                  <a:gd name="T0" fmla="*/ 0 w 10"/>
                  <a:gd name="T1" fmla="*/ 0 h 2"/>
                  <a:gd name="T2" fmla="*/ 6824168 w 10"/>
                  <a:gd name="T3" fmla="*/ 157480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0"/>
                      <a:pt x="8" y="1"/>
                      <a:pt x="10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8" name="Freeform 514"/>
              <p:cNvSpPr>
                <a:spLocks/>
              </p:cNvSpPr>
              <p:nvPr/>
            </p:nvSpPr>
            <p:spPr bwMode="auto">
              <a:xfrm>
                <a:off x="3710" y="2364"/>
                <a:ext cx="20" cy="1"/>
              </a:xfrm>
              <a:custGeom>
                <a:avLst/>
                <a:gdLst>
                  <a:gd name="T0" fmla="*/ 0 w 13"/>
                  <a:gd name="T1" fmla="*/ 0 h 1"/>
                  <a:gd name="T2" fmla="*/ 19693025 w 1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cubicBezTo>
                      <a:pt x="4" y="0"/>
                      <a:pt x="10" y="1"/>
                      <a:pt x="13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09" name="Freeform 515"/>
              <p:cNvSpPr>
                <a:spLocks/>
              </p:cNvSpPr>
              <p:nvPr/>
            </p:nvSpPr>
            <p:spPr bwMode="auto">
              <a:xfrm>
                <a:off x="3442" y="2286"/>
                <a:ext cx="3" cy="19"/>
              </a:xfrm>
              <a:custGeom>
                <a:avLst/>
                <a:gdLst>
                  <a:gd name="T0" fmla="*/ 1574802 w 2"/>
                  <a:gd name="T1" fmla="*/ 0 h 12"/>
                  <a:gd name="T2" fmla="*/ 0 w 2"/>
                  <a:gd name="T3" fmla="*/ 4651219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0" y="8"/>
                      <a:pt x="0" y="1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0" name="Freeform 516"/>
              <p:cNvSpPr>
                <a:spLocks/>
              </p:cNvSpPr>
              <p:nvPr/>
            </p:nvSpPr>
            <p:spPr bwMode="auto">
              <a:xfrm>
                <a:off x="3440" y="2317"/>
                <a:ext cx="2" cy="16"/>
              </a:xfrm>
              <a:custGeom>
                <a:avLst/>
                <a:gdLst>
                  <a:gd name="T0" fmla="*/ 0 w 1"/>
                  <a:gd name="T1" fmla="*/ 0 h 10"/>
                  <a:gd name="T2" fmla="*/ 2147483646 w 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1" name="Freeform 517"/>
              <p:cNvSpPr>
                <a:spLocks/>
              </p:cNvSpPr>
              <p:nvPr/>
            </p:nvSpPr>
            <p:spPr bwMode="auto">
              <a:xfrm>
                <a:off x="3443" y="2351"/>
                <a:ext cx="2" cy="14"/>
              </a:xfrm>
              <a:custGeom>
                <a:avLst/>
                <a:gdLst>
                  <a:gd name="T0" fmla="*/ 0 w 1"/>
                  <a:gd name="T1" fmla="*/ 0 h 9"/>
                  <a:gd name="T2" fmla="*/ 2147483646 w 1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2" name="Freeform 518"/>
              <p:cNvSpPr>
                <a:spLocks/>
              </p:cNvSpPr>
              <p:nvPr/>
            </p:nvSpPr>
            <p:spPr bwMode="auto">
              <a:xfrm>
                <a:off x="3447" y="2382"/>
                <a:ext cx="3" cy="14"/>
              </a:xfrm>
              <a:custGeom>
                <a:avLst/>
                <a:gdLst>
                  <a:gd name="T0" fmla="*/ 0 w 2"/>
                  <a:gd name="T1" fmla="*/ 0 h 9"/>
                  <a:gd name="T2" fmla="*/ 1574802 w 2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1" y="3"/>
                      <a:pt x="1" y="6"/>
                      <a:pt x="2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3" name="Freeform 519"/>
              <p:cNvSpPr>
                <a:spLocks/>
              </p:cNvSpPr>
              <p:nvPr/>
            </p:nvSpPr>
            <p:spPr bwMode="auto">
              <a:xfrm>
                <a:off x="3447" y="2417"/>
                <a:ext cx="3" cy="15"/>
              </a:xfrm>
              <a:custGeom>
                <a:avLst/>
                <a:gdLst>
                  <a:gd name="T0" fmla="*/ 1574802 w 2"/>
                  <a:gd name="T1" fmla="*/ 0 h 10"/>
                  <a:gd name="T2" fmla="*/ 0 w 2"/>
                  <a:gd name="T3" fmla="*/ 682416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cubicBezTo>
                      <a:pt x="1" y="3"/>
                      <a:pt x="1" y="7"/>
                      <a:pt x="0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4" name="Freeform 520"/>
              <p:cNvSpPr>
                <a:spLocks/>
              </p:cNvSpPr>
              <p:nvPr/>
            </p:nvSpPr>
            <p:spPr bwMode="auto">
              <a:xfrm>
                <a:off x="3432" y="2459"/>
                <a:ext cx="8" cy="14"/>
              </a:xfrm>
              <a:custGeom>
                <a:avLst/>
                <a:gdLst>
                  <a:gd name="T0" fmla="*/ 28044846 w 5"/>
                  <a:gd name="T1" fmla="*/ 0 h 9"/>
                  <a:gd name="T2" fmla="*/ 0 w 5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3" y="3"/>
                      <a:pt x="2" y="7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5" name="Freeform 521"/>
              <p:cNvSpPr>
                <a:spLocks/>
              </p:cNvSpPr>
              <p:nvPr/>
            </p:nvSpPr>
            <p:spPr bwMode="auto">
              <a:xfrm>
                <a:off x="3141" y="3858"/>
                <a:ext cx="33" cy="16"/>
              </a:xfrm>
              <a:custGeom>
                <a:avLst/>
                <a:gdLst>
                  <a:gd name="T0" fmla="*/ 0 w 21"/>
                  <a:gd name="T1" fmla="*/ 0 h 10"/>
                  <a:gd name="T2" fmla="*/ 63605317 w 2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7" y="1"/>
                      <a:pt x="14" y="7"/>
                      <a:pt x="2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6" name="Freeform 522"/>
              <p:cNvSpPr>
                <a:spLocks/>
              </p:cNvSpPr>
              <p:nvPr/>
            </p:nvSpPr>
            <p:spPr bwMode="auto">
              <a:xfrm>
                <a:off x="3190" y="3878"/>
                <a:ext cx="25" cy="3"/>
              </a:xfrm>
              <a:custGeom>
                <a:avLst/>
                <a:gdLst>
                  <a:gd name="T0" fmla="*/ 0 w 16"/>
                  <a:gd name="T1" fmla="*/ 0 h 2"/>
                  <a:gd name="T2" fmla="*/ 39535298 w 16"/>
                  <a:gd name="T3" fmla="*/ 157480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2"/>
                      <a:pt x="10" y="2"/>
                      <a:pt x="16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7" name="Freeform 523"/>
              <p:cNvSpPr>
                <a:spLocks/>
              </p:cNvSpPr>
              <p:nvPr/>
            </p:nvSpPr>
            <p:spPr bwMode="auto">
              <a:xfrm>
                <a:off x="3237" y="3883"/>
                <a:ext cx="28" cy="5"/>
              </a:xfrm>
              <a:custGeom>
                <a:avLst/>
                <a:gdLst>
                  <a:gd name="T0" fmla="*/ 0 w 18"/>
                  <a:gd name="T1" fmla="*/ 21789005 h 3"/>
                  <a:gd name="T2" fmla="*/ 39020696 w 1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cubicBezTo>
                      <a:pt x="5" y="0"/>
                      <a:pt x="13" y="3"/>
                      <a:pt x="1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8" name="Freeform 524"/>
              <p:cNvSpPr>
                <a:spLocks/>
              </p:cNvSpPr>
              <p:nvPr/>
            </p:nvSpPr>
            <p:spPr bwMode="auto">
              <a:xfrm>
                <a:off x="3293" y="3884"/>
                <a:ext cx="22" cy="2"/>
              </a:xfrm>
              <a:custGeom>
                <a:avLst/>
                <a:gdLst>
                  <a:gd name="T0" fmla="*/ 0 w 14"/>
                  <a:gd name="T1" fmla="*/ 0 h 1"/>
                  <a:gd name="T2" fmla="*/ 42268933 w 14"/>
                  <a:gd name="T3" fmla="*/ 214748364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4" y="1"/>
                      <a:pt x="9" y="1"/>
                      <a:pt x="14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19" name="Freeform 525"/>
              <p:cNvSpPr>
                <a:spLocks/>
              </p:cNvSpPr>
              <p:nvPr/>
            </p:nvSpPr>
            <p:spPr bwMode="auto">
              <a:xfrm>
                <a:off x="3345" y="3884"/>
                <a:ext cx="25" cy="4"/>
              </a:xfrm>
              <a:custGeom>
                <a:avLst/>
                <a:gdLst>
                  <a:gd name="T0" fmla="*/ 0 w 16"/>
                  <a:gd name="T1" fmla="*/ 0 h 2"/>
                  <a:gd name="T2" fmla="*/ 39535298 w 1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0"/>
                      <a:pt x="12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0" name="Freeform 526"/>
              <p:cNvSpPr>
                <a:spLocks/>
              </p:cNvSpPr>
              <p:nvPr/>
            </p:nvSpPr>
            <p:spPr bwMode="auto">
              <a:xfrm>
                <a:off x="3382" y="3875"/>
                <a:ext cx="25" cy="6"/>
              </a:xfrm>
              <a:custGeom>
                <a:avLst/>
                <a:gdLst>
                  <a:gd name="T0" fmla="*/ 0 w 16"/>
                  <a:gd name="T1" fmla="*/ 2734844 h 4"/>
                  <a:gd name="T2" fmla="*/ 39535298 w 1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0" y="2"/>
                      <a:pt x="13" y="1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1" name="Freeform 527"/>
              <p:cNvSpPr>
                <a:spLocks/>
              </p:cNvSpPr>
              <p:nvPr/>
            </p:nvSpPr>
            <p:spPr bwMode="auto">
              <a:xfrm>
                <a:off x="3412" y="3855"/>
                <a:ext cx="30" cy="14"/>
              </a:xfrm>
              <a:custGeom>
                <a:avLst/>
                <a:gdLst>
                  <a:gd name="T0" fmla="*/ 4709839 w 19"/>
                  <a:gd name="T1" fmla="*/ 2947387 h 9"/>
                  <a:gd name="T2" fmla="*/ 0 w 19"/>
                  <a:gd name="T3" fmla="*/ 0 h 9"/>
                  <a:gd name="T4" fmla="*/ 66230686 w 19"/>
                  <a:gd name="T5" fmla="*/ 19423827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1" y="1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5" y="4"/>
                      <a:pt x="13" y="6"/>
                      <a:pt x="19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2" name="Freeform 528"/>
              <p:cNvSpPr>
                <a:spLocks/>
              </p:cNvSpPr>
              <p:nvPr/>
            </p:nvSpPr>
            <p:spPr bwMode="auto">
              <a:xfrm>
                <a:off x="3464" y="3877"/>
                <a:ext cx="31" cy="1"/>
              </a:xfrm>
              <a:custGeom>
                <a:avLst/>
                <a:gdLst>
                  <a:gd name="T0" fmla="*/ 0 w 20"/>
                  <a:gd name="T1" fmla="*/ 0 h 1"/>
                  <a:gd name="T2" fmla="*/ 38006659 w 2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cubicBezTo>
                      <a:pt x="6" y="1"/>
                      <a:pt x="13" y="1"/>
                      <a:pt x="20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3" name="Freeform 529"/>
              <p:cNvSpPr>
                <a:spLocks/>
              </p:cNvSpPr>
              <p:nvPr/>
            </p:nvSpPr>
            <p:spPr bwMode="auto">
              <a:xfrm>
                <a:off x="3522" y="3880"/>
                <a:ext cx="33" cy="3"/>
              </a:xfrm>
              <a:custGeom>
                <a:avLst/>
                <a:gdLst>
                  <a:gd name="T0" fmla="*/ 0 w 21"/>
                  <a:gd name="T1" fmla="*/ 1574802 h 2"/>
                  <a:gd name="T2" fmla="*/ 63605317 w 2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cubicBezTo>
                      <a:pt x="8" y="2"/>
                      <a:pt x="13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4" name="Freeform 530"/>
              <p:cNvSpPr>
                <a:spLocks/>
              </p:cNvSpPr>
              <p:nvPr/>
            </p:nvSpPr>
            <p:spPr bwMode="auto">
              <a:xfrm>
                <a:off x="3588" y="3869"/>
                <a:ext cx="32" cy="11"/>
              </a:xfrm>
              <a:custGeom>
                <a:avLst/>
                <a:gdLst>
                  <a:gd name="T0" fmla="*/ 0 w 21"/>
                  <a:gd name="T1" fmla="*/ 15379147 h 7"/>
                  <a:gd name="T2" fmla="*/ 23073859 w 2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">
                    <a:moveTo>
                      <a:pt x="0" y="5"/>
                    </a:moveTo>
                    <a:cubicBezTo>
                      <a:pt x="7" y="7"/>
                      <a:pt x="15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0225" name="Freeform 531"/>
              <p:cNvSpPr>
                <a:spLocks/>
              </p:cNvSpPr>
              <p:nvPr/>
            </p:nvSpPr>
            <p:spPr bwMode="auto">
              <a:xfrm>
                <a:off x="3649" y="3853"/>
                <a:ext cx="23" cy="10"/>
              </a:xfrm>
              <a:custGeom>
                <a:avLst/>
                <a:gdLst>
                  <a:gd name="T0" fmla="*/ 0 w 15"/>
                  <a:gd name="T1" fmla="*/ 127264917 h 6"/>
                  <a:gd name="T2" fmla="*/ 20019617 w 1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4" y="2"/>
                      <a:pt x="12" y="3"/>
                      <a:pt x="15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0080" name="Text Box 562"/>
            <p:cNvSpPr txBox="1">
              <a:spLocks noChangeArrowheads="1"/>
            </p:cNvSpPr>
            <p:nvPr/>
          </p:nvSpPr>
          <p:spPr bwMode="auto">
            <a:xfrm>
              <a:off x="3222" y="2148"/>
              <a:ext cx="136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ahom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Chaîne alimentaire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ahom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Environnement</a:t>
              </a:r>
            </a:p>
          </p:txBody>
        </p:sp>
      </p:grpSp>
      <p:sp>
        <p:nvSpPr>
          <p:cNvPr id="130070" name="Rectangle 575"/>
          <p:cNvSpPr>
            <a:spLocks noChangeArrowheads="1"/>
          </p:cNvSpPr>
          <p:nvPr/>
        </p:nvSpPr>
        <p:spPr bwMode="auto">
          <a:xfrm>
            <a:off x="6369050" y="1130300"/>
            <a:ext cx="27892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400"/>
              <a:t>10</a:t>
            </a:r>
            <a:r>
              <a:rPr lang="fr-FR" altLang="fr-FR" sz="2400" baseline="30000"/>
              <a:t>14</a:t>
            </a:r>
            <a:r>
              <a:rPr lang="fr-FR" altLang="fr-FR" sz="2400"/>
              <a:t> bactéries</a:t>
            </a:r>
          </a:p>
        </p:txBody>
      </p:sp>
      <p:sp>
        <p:nvSpPr>
          <p:cNvPr id="564" name="Rectangle 45"/>
          <p:cNvSpPr>
            <a:spLocks noChangeArrowheads="1"/>
          </p:cNvSpPr>
          <p:nvPr/>
        </p:nvSpPr>
        <p:spPr bwMode="auto">
          <a:xfrm>
            <a:off x="6602413" y="2689225"/>
            <a:ext cx="340360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800">
                <a:solidFill>
                  <a:srgbClr val="FF5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 </a:t>
            </a:r>
            <a:r>
              <a:rPr lang="fr-FR" altLang="fr-FR" sz="11700">
                <a:solidFill>
                  <a:srgbClr val="FF5D0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0072" name="Rectangle 6"/>
          <p:cNvSpPr txBox="1">
            <a:spLocks noChangeArrowheads="1"/>
          </p:cNvSpPr>
          <p:nvPr/>
        </p:nvSpPr>
        <p:spPr bwMode="auto">
          <a:xfrm>
            <a:off x="8142288" y="6427788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fld id="{F6C52FC2-7772-43EF-BF2E-3A128BC2EA59}" type="slidenum">
              <a:rPr lang="fr-FR" altLang="fr-FR" sz="1400" b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fr-FR" altLang="fr-FR" sz="1400" b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0073" name="Rectangle 34"/>
          <p:cNvSpPr txBox="1">
            <a:spLocks noChangeArrowheads="1"/>
          </p:cNvSpPr>
          <p:nvPr/>
        </p:nvSpPr>
        <p:spPr bwMode="auto">
          <a:xfrm>
            <a:off x="-26988" y="-1588"/>
            <a:ext cx="10313988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Antibiotiques en élevage : les flores bactériennes concernées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ChangeAspect="1" noChangeArrowheads="1"/>
          </p:cNvSpPr>
          <p:nvPr/>
        </p:nvSpPr>
        <p:spPr bwMode="auto">
          <a:xfrm rot="-5400000">
            <a:off x="5140325" y="-2233612"/>
            <a:ext cx="800100" cy="8464550"/>
          </a:xfrm>
          <a:prstGeom prst="can">
            <a:avLst>
              <a:gd name="adj" fmla="val 63917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2099" name="AutoShape 3"/>
          <p:cNvSpPr>
            <a:spLocks noChangeAspect="1" noChangeArrowheads="1"/>
          </p:cNvSpPr>
          <p:nvPr/>
        </p:nvSpPr>
        <p:spPr bwMode="auto">
          <a:xfrm rot="-5400000">
            <a:off x="37536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2100" name="Text Box 4"/>
          <p:cNvSpPr txBox="1">
            <a:spLocks noChangeAspect="1" noChangeArrowheads="1"/>
          </p:cNvSpPr>
          <p:nvPr/>
        </p:nvSpPr>
        <p:spPr bwMode="auto">
          <a:xfrm>
            <a:off x="4252913" y="1125538"/>
            <a:ext cx="20732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ea typeface="MS PGothic" panose="020B0600070205080204" pitchFamily="34" charset="-128"/>
                <a:cs typeface="Arial" panose="020B0604020202020204" pitchFamily="34" charset="0"/>
              </a:rPr>
              <a:t>Tube digestif</a:t>
            </a:r>
          </a:p>
        </p:txBody>
      </p:sp>
      <p:sp>
        <p:nvSpPr>
          <p:cNvPr id="132101" name="Text Box 5"/>
          <p:cNvSpPr txBox="1">
            <a:spLocks noChangeAspect="1" noChangeArrowheads="1"/>
          </p:cNvSpPr>
          <p:nvPr/>
        </p:nvSpPr>
        <p:spPr bwMode="auto">
          <a:xfrm>
            <a:off x="3979863" y="3314700"/>
            <a:ext cx="814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ea typeface="MS PGothic" panose="020B0600070205080204" pitchFamily="34" charset="-128"/>
                <a:cs typeface="Arial" panose="020B0604020202020204" pitchFamily="34" charset="0"/>
              </a:rPr>
              <a:t>Sang</a:t>
            </a:r>
          </a:p>
        </p:txBody>
      </p:sp>
      <p:sp>
        <p:nvSpPr>
          <p:cNvPr id="132102" name="Line 6"/>
          <p:cNvSpPr>
            <a:spLocks noChangeAspect="1" noChangeShapeType="1"/>
          </p:cNvSpPr>
          <p:nvPr/>
        </p:nvSpPr>
        <p:spPr bwMode="auto">
          <a:xfrm>
            <a:off x="48133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3" name="Text Box 7"/>
          <p:cNvSpPr txBox="1">
            <a:spLocks noChangeAspect="1" noChangeArrowheads="1"/>
          </p:cNvSpPr>
          <p:nvPr/>
        </p:nvSpPr>
        <p:spPr bwMode="auto">
          <a:xfrm>
            <a:off x="201613" y="908050"/>
            <a:ext cx="1974850" cy="608013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Antibiotique voie orale</a:t>
            </a:r>
          </a:p>
        </p:txBody>
      </p:sp>
      <p:sp>
        <p:nvSpPr>
          <p:cNvPr id="132104" name="AutoShape 8"/>
          <p:cNvSpPr>
            <a:spLocks noChangeAspect="1" noChangeArrowheads="1"/>
          </p:cNvSpPr>
          <p:nvPr/>
        </p:nvSpPr>
        <p:spPr bwMode="auto">
          <a:xfrm rot="5400000">
            <a:off x="998538" y="1643062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2105" name="AutoShape 9"/>
          <p:cNvSpPr>
            <a:spLocks noChangeArrowheads="1"/>
          </p:cNvSpPr>
          <p:nvPr/>
        </p:nvSpPr>
        <p:spPr bwMode="auto">
          <a:xfrm flipV="1">
            <a:off x="3360738" y="2060575"/>
            <a:ext cx="295275" cy="1406525"/>
          </a:xfrm>
          <a:prstGeom prst="upArrow">
            <a:avLst>
              <a:gd name="adj1" fmla="val 39287"/>
              <a:gd name="adj2" fmla="val 64814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2106" name="AutoShape 10"/>
          <p:cNvSpPr>
            <a:spLocks noChangeArrowheads="1"/>
          </p:cNvSpPr>
          <p:nvPr/>
        </p:nvSpPr>
        <p:spPr bwMode="auto">
          <a:xfrm flipV="1">
            <a:off x="3360738" y="3644900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32107" name="Freeform 12"/>
          <p:cNvSpPr>
            <a:spLocks/>
          </p:cNvSpPr>
          <p:nvPr/>
        </p:nvSpPr>
        <p:spPr bwMode="auto">
          <a:xfrm>
            <a:off x="4816475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8" name="Line 13"/>
          <p:cNvSpPr>
            <a:spLocks noChangeAspect="1" noChangeShapeType="1"/>
          </p:cNvSpPr>
          <p:nvPr/>
        </p:nvSpPr>
        <p:spPr bwMode="auto">
          <a:xfrm>
            <a:off x="3479800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2109" name="Text Box 14"/>
          <p:cNvSpPr txBox="1">
            <a:spLocks noChangeAspect="1" noChangeArrowheads="1"/>
          </p:cNvSpPr>
          <p:nvPr/>
        </p:nvSpPr>
        <p:spPr bwMode="auto">
          <a:xfrm>
            <a:off x="2033588" y="5565775"/>
            <a:ext cx="2705100" cy="436563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33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SANTE ANIMALE</a:t>
            </a:r>
          </a:p>
        </p:txBody>
      </p:sp>
      <p:grpSp>
        <p:nvGrpSpPr>
          <p:cNvPr id="132110" name="Group 1326"/>
          <p:cNvGrpSpPr>
            <a:grpSpLocks/>
          </p:cNvGrpSpPr>
          <p:nvPr/>
        </p:nvGrpSpPr>
        <p:grpSpPr bwMode="auto">
          <a:xfrm>
            <a:off x="2781300" y="4183063"/>
            <a:ext cx="1457325" cy="1239837"/>
            <a:chOff x="1235" y="8262"/>
            <a:chExt cx="1043" cy="999"/>
          </a:xfrm>
        </p:grpSpPr>
        <p:sp>
          <p:nvSpPr>
            <p:cNvPr id="132508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09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0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1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2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3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4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5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6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7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8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19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0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1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2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3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4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5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6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7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8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29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0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1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2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3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4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5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6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7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8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39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0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1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2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3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4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5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6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7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8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49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0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1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2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3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4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5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6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7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8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59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0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1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2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3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4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5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6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984600 h 12"/>
                <a:gd name="T2" fmla="*/ 201269 w 51"/>
                <a:gd name="T3" fmla="*/ 1165247 h 12"/>
                <a:gd name="T4" fmla="*/ 201269 w 51"/>
                <a:gd name="T5" fmla="*/ 1165247 h 12"/>
                <a:gd name="T6" fmla="*/ 418009 w 51"/>
                <a:gd name="T7" fmla="*/ 984600 h 12"/>
                <a:gd name="T8" fmla="*/ 418009 w 51"/>
                <a:gd name="T9" fmla="*/ 984600 h 12"/>
                <a:gd name="T10" fmla="*/ 390956 w 51"/>
                <a:gd name="T11" fmla="*/ 0 h 12"/>
                <a:gd name="T12" fmla="*/ 1 w 51"/>
                <a:gd name="T13" fmla="*/ 0 h 12"/>
                <a:gd name="T14" fmla="*/ 0 w 51"/>
                <a:gd name="T15" fmla="*/ 902750 h 12"/>
                <a:gd name="T16" fmla="*/ 0 w 51"/>
                <a:gd name="T17" fmla="*/ 98460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7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226647 w 40"/>
                <a:gd name="T1" fmla="*/ 97254 h 13"/>
                <a:gd name="T2" fmla="*/ 76102 w 40"/>
                <a:gd name="T3" fmla="*/ 1 h 13"/>
                <a:gd name="T4" fmla="*/ 24848 w 40"/>
                <a:gd name="T5" fmla="*/ 97254 h 13"/>
                <a:gd name="T6" fmla="*/ 45031 w 40"/>
                <a:gd name="T7" fmla="*/ 594482 h 13"/>
                <a:gd name="T8" fmla="*/ 41993 w 40"/>
                <a:gd name="T9" fmla="*/ 236805 h 13"/>
                <a:gd name="T10" fmla="*/ 119935 w 40"/>
                <a:gd name="T11" fmla="*/ 134659 h 13"/>
                <a:gd name="T12" fmla="*/ 229808 w 40"/>
                <a:gd name="T13" fmla="*/ 13465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8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430098 w 40"/>
                <a:gd name="T1" fmla="*/ 224128 h 12"/>
                <a:gd name="T2" fmla="*/ 153193 w 40"/>
                <a:gd name="T3" fmla="*/ 1 h 12"/>
                <a:gd name="T4" fmla="*/ 55565 w 40"/>
                <a:gd name="T5" fmla="*/ 1 h 12"/>
                <a:gd name="T6" fmla="*/ 97451 w 40"/>
                <a:gd name="T7" fmla="*/ 1165247 h 12"/>
                <a:gd name="T8" fmla="*/ 97451 w 40"/>
                <a:gd name="T9" fmla="*/ 449813 h 12"/>
                <a:gd name="T10" fmla="*/ 226925 w 40"/>
                <a:gd name="T11" fmla="*/ 317515 h 12"/>
                <a:gd name="T12" fmla="*/ 43009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69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229808 w 40"/>
                <a:gd name="T1" fmla="*/ 131390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989306 h 15"/>
                <a:gd name="T8" fmla="*/ 45031 w 40"/>
                <a:gd name="T9" fmla="*/ 257524 h 15"/>
                <a:gd name="T10" fmla="*/ 119935 w 40"/>
                <a:gd name="T11" fmla="*/ 183946 h 15"/>
                <a:gd name="T12" fmla="*/ 229808 w 40"/>
                <a:gd name="T13" fmla="*/ 13139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0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229808 w 40"/>
                <a:gd name="T1" fmla="*/ 27561 h 12"/>
                <a:gd name="T2" fmla="*/ 79355 w 40"/>
                <a:gd name="T3" fmla="*/ 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48997 h 12"/>
                <a:gd name="T10" fmla="*/ 119935 w 40"/>
                <a:gd name="T11" fmla="*/ 36748 h 12"/>
                <a:gd name="T12" fmla="*/ 229808 w 40"/>
                <a:gd name="T13" fmla="*/ 2756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1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229808 w 40"/>
                <a:gd name="T1" fmla="*/ 224128 h 12"/>
                <a:gd name="T2" fmla="*/ 76102 w 40"/>
                <a:gd name="T3" fmla="*/ 1 h 12"/>
                <a:gd name="T4" fmla="*/ 32302 w 40"/>
                <a:gd name="T5" fmla="*/ 1 h 12"/>
                <a:gd name="T6" fmla="*/ 45031 w 40"/>
                <a:gd name="T7" fmla="*/ 1165247 h 12"/>
                <a:gd name="T8" fmla="*/ 45031 w 40"/>
                <a:gd name="T9" fmla="*/ 449813 h 12"/>
                <a:gd name="T10" fmla="*/ 119935 w 40"/>
                <a:gd name="T11" fmla="*/ 317515 h 12"/>
                <a:gd name="T12" fmla="*/ 22980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2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229808 w 40"/>
                <a:gd name="T1" fmla="*/ 97254 h 13"/>
                <a:gd name="T2" fmla="*/ 76102 w 40"/>
                <a:gd name="T3" fmla="*/ 1 h 13"/>
                <a:gd name="T4" fmla="*/ 32302 w 40"/>
                <a:gd name="T5" fmla="*/ 1 h 13"/>
                <a:gd name="T6" fmla="*/ 45031 w 40"/>
                <a:gd name="T7" fmla="*/ 594482 h 13"/>
                <a:gd name="T8" fmla="*/ 45031 w 40"/>
                <a:gd name="T9" fmla="*/ 186451 h 13"/>
                <a:gd name="T10" fmla="*/ 119935 w 40"/>
                <a:gd name="T11" fmla="*/ 134659 h 13"/>
                <a:gd name="T12" fmla="*/ 229808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3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229808 w 40"/>
                <a:gd name="T1" fmla="*/ 48997 h 12"/>
                <a:gd name="T2" fmla="*/ 76102 w 40"/>
                <a:gd name="T3" fmla="*/ 2756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65329 h 12"/>
                <a:gd name="T10" fmla="*/ 128613 w 40"/>
                <a:gd name="T11" fmla="*/ 65329 h 12"/>
                <a:gd name="T12" fmla="*/ 229808 w 40"/>
                <a:gd name="T13" fmla="*/ 4899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4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229808 w 40"/>
                <a:gd name="T1" fmla="*/ 586747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4573441 h 15"/>
                <a:gd name="T8" fmla="*/ 45031 w 40"/>
                <a:gd name="T9" fmla="*/ 1262158 h 15"/>
                <a:gd name="T10" fmla="*/ 119935 w 40"/>
                <a:gd name="T11" fmla="*/ 860562 h 15"/>
                <a:gd name="T12" fmla="*/ 229808 w 40"/>
                <a:gd name="T13" fmla="*/ 5867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5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238024 w 36"/>
                <a:gd name="T1" fmla="*/ 528238 h 19"/>
                <a:gd name="T2" fmla="*/ 46850 w 36"/>
                <a:gd name="T3" fmla="*/ 750654 h 19"/>
                <a:gd name="T4" fmla="*/ 90916 w 36"/>
                <a:gd name="T5" fmla="*/ 2044144 h 19"/>
                <a:gd name="T6" fmla="*/ 46850 w 36"/>
                <a:gd name="T7" fmla="*/ 1411513 h 19"/>
                <a:gd name="T8" fmla="*/ 21053 w 36"/>
                <a:gd name="T9" fmla="*/ 1 h 19"/>
                <a:gd name="T10" fmla="*/ 99755 w 36"/>
                <a:gd name="T11" fmla="*/ 346134 h 19"/>
                <a:gd name="T12" fmla="*/ 238024 w 36"/>
                <a:gd name="T13" fmla="*/ 52823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6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397764 w 20"/>
                <a:gd name="T1" fmla="*/ 0 h 12"/>
                <a:gd name="T2" fmla="*/ 181240 w 20"/>
                <a:gd name="T3" fmla="*/ 449813 h 12"/>
                <a:gd name="T4" fmla="*/ 119754 w 20"/>
                <a:gd name="T5" fmla="*/ 1165247 h 12"/>
                <a:gd name="T6" fmla="*/ 330310 w 20"/>
                <a:gd name="T7" fmla="*/ 317515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7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90539 w 13"/>
                <a:gd name="T1" fmla="*/ 0 h 10"/>
                <a:gd name="T2" fmla="*/ 16678 w 13"/>
                <a:gd name="T3" fmla="*/ 183946 h 10"/>
                <a:gd name="T4" fmla="*/ 21810 w 13"/>
                <a:gd name="T5" fmla="*/ 676796 h 10"/>
                <a:gd name="T6" fmla="*/ 90539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8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54853 w 12"/>
                <a:gd name="T1" fmla="*/ 0 h 10"/>
                <a:gd name="T2" fmla="*/ 87105 w 12"/>
                <a:gd name="T3" fmla="*/ 676796 h 10"/>
                <a:gd name="T4" fmla="*/ 154853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79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116140 w 9"/>
                <a:gd name="T1" fmla="*/ 0 h 8"/>
                <a:gd name="T2" fmla="*/ 65329 w 9"/>
                <a:gd name="T3" fmla="*/ 300070 h 8"/>
                <a:gd name="T4" fmla="*/ 11263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0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54853 w 18"/>
                <a:gd name="T3" fmla="*/ 19114 h 10"/>
                <a:gd name="T4" fmla="*/ 206471 w 18"/>
                <a:gd name="T5" fmla="*/ 58540 h 10"/>
                <a:gd name="T6" fmla="*/ 171236 w 18"/>
                <a:gd name="T7" fmla="*/ 32302 h 10"/>
                <a:gd name="T8" fmla="*/ 65329 w 18"/>
                <a:gd name="T9" fmla="*/ 1911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1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54853 w 15"/>
                <a:gd name="T3" fmla="*/ 449813 h 12"/>
                <a:gd name="T4" fmla="*/ 154853 w 15"/>
                <a:gd name="T5" fmla="*/ 1165247 h 12"/>
                <a:gd name="T6" fmla="*/ 150185 w 15"/>
                <a:gd name="T7" fmla="*/ 490597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2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87105 w 9"/>
                <a:gd name="T3" fmla="*/ 183946 h 10"/>
                <a:gd name="T4" fmla="*/ 84479 w 9"/>
                <a:gd name="T5" fmla="*/ 676796 h 10"/>
                <a:gd name="T6" fmla="*/ 27561 w 9"/>
                <a:gd name="T7" fmla="*/ 13139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3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94640 h 20"/>
                <a:gd name="T2" fmla="*/ 144103 w 34"/>
                <a:gd name="T3" fmla="*/ 0 h 20"/>
                <a:gd name="T4" fmla="*/ 79298 w 34"/>
                <a:gd name="T5" fmla="*/ 218252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4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989306 h 20"/>
                <a:gd name="T2" fmla="*/ 144103 w 34"/>
                <a:gd name="T3" fmla="*/ 0 h 20"/>
                <a:gd name="T4" fmla="*/ 79298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5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94640 h 20"/>
                <a:gd name="T2" fmla="*/ 144103 w 34"/>
                <a:gd name="T3" fmla="*/ 0 h 20"/>
                <a:gd name="T4" fmla="*/ 79298 w 34"/>
                <a:gd name="T5" fmla="*/ 244674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6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989306 h 20"/>
                <a:gd name="T2" fmla="*/ 618360 w 34"/>
                <a:gd name="T3" fmla="*/ 0 h 20"/>
                <a:gd name="T4" fmla="*/ 351774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7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628801 h 19"/>
                <a:gd name="T2" fmla="*/ 367060 w 33"/>
                <a:gd name="T3" fmla="*/ 0 h 19"/>
                <a:gd name="T4" fmla="*/ 200247 w 33"/>
                <a:gd name="T5" fmla="*/ 1255665 h 19"/>
                <a:gd name="T6" fmla="*/ 0 w 33"/>
                <a:gd name="T7" fmla="*/ 162880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8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1286152 h 20"/>
                <a:gd name="T2" fmla="*/ 618360 w 34"/>
                <a:gd name="T3" fmla="*/ 0 h 20"/>
                <a:gd name="T4" fmla="*/ 369517 w 34"/>
                <a:gd name="T5" fmla="*/ 853961 h 20"/>
                <a:gd name="T6" fmla="*/ 0 w 34"/>
                <a:gd name="T7" fmla="*/ 12861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89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4113863 h 20"/>
                <a:gd name="T2" fmla="*/ 618360 w 34"/>
                <a:gd name="T3" fmla="*/ 0 h 20"/>
                <a:gd name="T4" fmla="*/ 369517 w 34"/>
                <a:gd name="T5" fmla="*/ 2925862 h 20"/>
                <a:gd name="T6" fmla="*/ 0 w 34"/>
                <a:gd name="T7" fmla="*/ 411386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0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797018 h 21"/>
                <a:gd name="T2" fmla="*/ 367060 w 33"/>
                <a:gd name="T3" fmla="*/ 0 h 21"/>
                <a:gd name="T4" fmla="*/ 200247 w 33"/>
                <a:gd name="T5" fmla="*/ 577151 h 21"/>
                <a:gd name="T6" fmla="*/ 0 w 33"/>
                <a:gd name="T7" fmla="*/ 797018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1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1270904 h 23"/>
                <a:gd name="T2" fmla="*/ 290965 w 24"/>
                <a:gd name="T3" fmla="*/ 217247 h 23"/>
                <a:gd name="T4" fmla="*/ 200247 w 24"/>
                <a:gd name="T5" fmla="*/ 156146 h 23"/>
                <a:gd name="T6" fmla="*/ 0 w 24"/>
                <a:gd name="T7" fmla="*/ 127090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2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3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4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5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6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7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8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599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0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1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2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3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4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5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6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7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8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09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0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1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2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3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4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5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6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7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8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19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0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1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2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3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4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5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6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7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8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29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0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201269 w 51"/>
                <a:gd name="T5" fmla="*/ 36748 h 3"/>
                <a:gd name="T6" fmla="*/ 201269 w 51"/>
                <a:gd name="T7" fmla="*/ 36748 h 3"/>
                <a:gd name="T8" fmla="*/ 418009 w 51"/>
                <a:gd name="T9" fmla="*/ 1 h 3"/>
                <a:gd name="T10" fmla="*/ 418009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1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83946 w 5"/>
                <a:gd name="T1" fmla="*/ 296039 h 11"/>
                <a:gd name="T2" fmla="*/ 345304 w 5"/>
                <a:gd name="T3" fmla="*/ 243281 h 11"/>
                <a:gd name="T4" fmla="*/ 1 w 5"/>
                <a:gd name="T5" fmla="*/ 0 h 11"/>
                <a:gd name="T6" fmla="*/ 1 w 5"/>
                <a:gd name="T7" fmla="*/ 0 h 11"/>
                <a:gd name="T8" fmla="*/ 183946 w 5"/>
                <a:gd name="T9" fmla="*/ 29603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2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4239 w 4"/>
                <a:gd name="T1" fmla="*/ 0 h 10"/>
                <a:gd name="T2" fmla="*/ 0 w 4"/>
                <a:gd name="T3" fmla="*/ 609972 h 10"/>
                <a:gd name="T4" fmla="*/ 4239 w 4"/>
                <a:gd name="T5" fmla="*/ 676796 h 10"/>
                <a:gd name="T6" fmla="*/ 4239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3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4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262812 w 35"/>
                <a:gd name="T3" fmla="*/ 14303352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5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6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7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8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13996206 h 196"/>
                <a:gd name="T2" fmla="*/ 1890341 w 186"/>
                <a:gd name="T3" fmla="*/ 0 h 196"/>
                <a:gd name="T4" fmla="*/ 0 w 186"/>
                <a:gd name="T5" fmla="*/ 13996206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39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488987 w 57"/>
                <a:gd name="T1" fmla="*/ 0 h 128"/>
                <a:gd name="T2" fmla="*/ 68703 w 57"/>
                <a:gd name="T3" fmla="*/ 9859061 h 128"/>
                <a:gd name="T4" fmla="*/ 488987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0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73039 w 52"/>
                <a:gd name="T1" fmla="*/ 18201262 h 239"/>
                <a:gd name="T2" fmla="*/ 37297 w 52"/>
                <a:gd name="T3" fmla="*/ 12440785 h 239"/>
                <a:gd name="T4" fmla="*/ 173039 w 52"/>
                <a:gd name="T5" fmla="*/ 4173786 h 239"/>
                <a:gd name="T6" fmla="*/ 363690 w 52"/>
                <a:gd name="T7" fmla="*/ 0 h 239"/>
                <a:gd name="T8" fmla="*/ 173039 w 52"/>
                <a:gd name="T9" fmla="*/ 5620844 h 239"/>
                <a:gd name="T10" fmla="*/ 173039 w 52"/>
                <a:gd name="T11" fmla="*/ 18201262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1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1039650 w 278"/>
                <a:gd name="T3" fmla="*/ 3051770 h 53"/>
                <a:gd name="T4" fmla="*/ 2123494 w 278"/>
                <a:gd name="T5" fmla="*/ 3866202 h 53"/>
                <a:gd name="T6" fmla="*/ 2657937 w 278"/>
                <a:gd name="T7" fmla="*/ 5000636 h 53"/>
                <a:gd name="T8" fmla="*/ 2026295 w 278"/>
                <a:gd name="T9" fmla="*/ 4318542 h 53"/>
                <a:gd name="T10" fmla="*/ 893075 w 278"/>
                <a:gd name="T11" fmla="*/ 3205540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2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3037168 h 115"/>
                <a:gd name="T2" fmla="*/ 54349 w 25"/>
                <a:gd name="T3" fmla="*/ 7624445 h 115"/>
                <a:gd name="T4" fmla="*/ 65064 w 25"/>
                <a:gd name="T5" fmla="*/ 3327506 h 115"/>
                <a:gd name="T6" fmla="*/ 0 w 25"/>
                <a:gd name="T7" fmla="*/ 0 h 115"/>
                <a:gd name="T8" fmla="*/ 10583 w 25"/>
                <a:gd name="T9" fmla="*/ 3037168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3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1088091 w 123"/>
                <a:gd name="T1" fmla="*/ 16591691 h 225"/>
                <a:gd name="T2" fmla="*/ 0 w 123"/>
                <a:gd name="T3" fmla="*/ 0 h 225"/>
                <a:gd name="T4" fmla="*/ 1088091 w 123"/>
                <a:gd name="T5" fmla="*/ 16591691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4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4996584 h 178"/>
                <a:gd name="T2" fmla="*/ 1087231 w 174"/>
                <a:gd name="T3" fmla="*/ 9904171 h 178"/>
                <a:gd name="T4" fmla="*/ 1494732 w 174"/>
                <a:gd name="T5" fmla="*/ 0 h 178"/>
                <a:gd name="T6" fmla="*/ 1040573 w 174"/>
                <a:gd name="T7" fmla="*/ 9289172 h 178"/>
                <a:gd name="T8" fmla="*/ 0 w 174"/>
                <a:gd name="T9" fmla="*/ 14996584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5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687095 w 292"/>
                <a:gd name="T3" fmla="*/ 2809905 h 62"/>
                <a:gd name="T4" fmla="*/ 1575360 w 292"/>
                <a:gd name="T5" fmla="*/ 5153382 h 62"/>
                <a:gd name="T6" fmla="*/ 2916772 w 292"/>
                <a:gd name="T7" fmla="*/ 6458069 h 62"/>
                <a:gd name="T8" fmla="*/ 1861012 w 292"/>
                <a:gd name="T9" fmla="*/ 4243449 h 62"/>
                <a:gd name="T10" fmla="*/ 1407812 w 292"/>
                <a:gd name="T11" fmla="*/ 3730947 h 62"/>
                <a:gd name="T12" fmla="*/ 641483 w 292"/>
                <a:gd name="T13" fmla="*/ 1979706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6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305394 w 49"/>
                <a:gd name="T1" fmla="*/ 18099532 h 220"/>
                <a:gd name="T2" fmla="*/ 150289 w 49"/>
                <a:gd name="T3" fmla="*/ 6469196 h 220"/>
                <a:gd name="T4" fmla="*/ 0 w 49"/>
                <a:gd name="T5" fmla="*/ 0 h 220"/>
                <a:gd name="T6" fmla="*/ 115065 w 49"/>
                <a:gd name="T7" fmla="*/ 7889122 h 220"/>
                <a:gd name="T8" fmla="*/ 305394 w 49"/>
                <a:gd name="T9" fmla="*/ 18099532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7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93717 w 87"/>
                <a:gd name="T1" fmla="*/ 3233571 h 74"/>
                <a:gd name="T2" fmla="*/ 571308 w 87"/>
                <a:gd name="T3" fmla="*/ 0 h 74"/>
                <a:gd name="T4" fmla="*/ 529459 w 87"/>
                <a:gd name="T5" fmla="*/ 3830495 h 74"/>
                <a:gd name="T6" fmla="*/ 351795 w 87"/>
                <a:gd name="T7" fmla="*/ 3661430 h 74"/>
                <a:gd name="T8" fmla="*/ 0 w 87"/>
                <a:gd name="T9" fmla="*/ 361736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8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796077 h 33"/>
                <a:gd name="T2" fmla="*/ 383964 w 98"/>
                <a:gd name="T3" fmla="*/ 2965519 h 33"/>
                <a:gd name="T4" fmla="*/ 1095391 w 98"/>
                <a:gd name="T5" fmla="*/ 796077 h 33"/>
                <a:gd name="T6" fmla="*/ 795944 w 98"/>
                <a:gd name="T7" fmla="*/ 930772 h 33"/>
                <a:gd name="T8" fmla="*/ 488117 w 98"/>
                <a:gd name="T9" fmla="*/ 930772 h 33"/>
                <a:gd name="T10" fmla="*/ 289450 w 98"/>
                <a:gd name="T11" fmla="*/ 2299889 h 33"/>
                <a:gd name="T12" fmla="*/ 32339 w 98"/>
                <a:gd name="T13" fmla="*/ 9307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49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86673 w 204"/>
                <a:gd name="T1" fmla="*/ 0 h 546"/>
                <a:gd name="T2" fmla="*/ 1359280 w 204"/>
                <a:gd name="T3" fmla="*/ 16381499 h 546"/>
                <a:gd name="T4" fmla="*/ 1178040 w 204"/>
                <a:gd name="T5" fmla="*/ 35659765 h 546"/>
                <a:gd name="T6" fmla="*/ 0 w 204"/>
                <a:gd name="T7" fmla="*/ 42140951 h 546"/>
                <a:gd name="T8" fmla="*/ 1226502 w 204"/>
                <a:gd name="T9" fmla="*/ 27822291 h 546"/>
                <a:gd name="T10" fmla="*/ 86673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0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8762167 h 136"/>
                <a:gd name="T2" fmla="*/ 1137380 w 145"/>
                <a:gd name="T3" fmla="*/ 6631846 h 136"/>
                <a:gd name="T4" fmla="*/ 1296244 w 145"/>
                <a:gd name="T5" fmla="*/ 0 h 136"/>
                <a:gd name="T6" fmla="*/ 1433243 w 145"/>
                <a:gd name="T7" fmla="*/ 2302619 h 136"/>
                <a:gd name="T8" fmla="*/ 1528484 w 145"/>
                <a:gd name="T9" fmla="*/ 6980221 h 136"/>
                <a:gd name="T10" fmla="*/ 1433243 w 145"/>
                <a:gd name="T11" fmla="*/ 9447375 h 136"/>
                <a:gd name="T12" fmla="*/ 1020276 w 145"/>
                <a:gd name="T13" fmla="*/ 10003027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1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2597602 h 31"/>
                <a:gd name="T2" fmla="*/ 429323 w 76"/>
                <a:gd name="T3" fmla="*/ 1244478 h 31"/>
                <a:gd name="T4" fmla="*/ 905219 w 76"/>
                <a:gd name="T5" fmla="*/ 332651 h 31"/>
                <a:gd name="T6" fmla="*/ 735719 w 76"/>
                <a:gd name="T7" fmla="*/ 2236636 h 31"/>
                <a:gd name="T8" fmla="*/ 77936 w 76"/>
                <a:gd name="T9" fmla="*/ 259760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2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2033211 h 64"/>
                <a:gd name="T2" fmla="*/ 500838 w 29"/>
                <a:gd name="T3" fmla="*/ 0 h 64"/>
                <a:gd name="T4" fmla="*/ 449540 w 29"/>
                <a:gd name="T5" fmla="*/ 2033211 h 64"/>
                <a:gd name="T6" fmla="*/ 89381 w 29"/>
                <a:gd name="T7" fmla="*/ 4950910 h 64"/>
                <a:gd name="T8" fmla="*/ 258605 w 29"/>
                <a:gd name="T9" fmla="*/ 2467029 h 64"/>
                <a:gd name="T10" fmla="*/ 36749 w 29"/>
                <a:gd name="T11" fmla="*/ 207104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3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4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24848 w 20"/>
                <a:gd name="T1" fmla="*/ 0 h 72"/>
                <a:gd name="T2" fmla="*/ 115376 w 20"/>
                <a:gd name="T3" fmla="*/ 5104896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5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8054 w 340"/>
                <a:gd name="T1" fmla="*/ 0 h 94"/>
                <a:gd name="T2" fmla="*/ 410722 w 340"/>
                <a:gd name="T3" fmla="*/ 3317565 h 94"/>
                <a:gd name="T4" fmla="*/ 1102558 w 340"/>
                <a:gd name="T5" fmla="*/ 5764084 h 94"/>
                <a:gd name="T6" fmla="*/ 2512724 w 340"/>
                <a:gd name="T7" fmla="*/ 7448913 h 94"/>
                <a:gd name="T8" fmla="*/ 3051946 w 340"/>
                <a:gd name="T9" fmla="*/ 881693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6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7864 w 123"/>
                <a:gd name="T1" fmla="*/ 0 h 250"/>
                <a:gd name="T2" fmla="*/ 332300 w 123"/>
                <a:gd name="T3" fmla="*/ 12662965 h 250"/>
                <a:gd name="T4" fmla="*/ 1088091 w 123"/>
                <a:gd name="T5" fmla="*/ 20052035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7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8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6931619 h 205"/>
                <a:gd name="T2" fmla="*/ 1630461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59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60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2661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577166 w 16"/>
                <a:gd name="T1" fmla="*/ 1702982 h 13"/>
                <a:gd name="T2" fmla="*/ 567320 w 16"/>
                <a:gd name="T3" fmla="*/ 3376747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2111" name="Text Box 1481"/>
          <p:cNvSpPr txBox="1">
            <a:spLocks noChangeAspect="1" noChangeArrowheads="1"/>
          </p:cNvSpPr>
          <p:nvPr/>
        </p:nvSpPr>
        <p:spPr bwMode="auto">
          <a:xfrm>
            <a:off x="2320925" y="4589463"/>
            <a:ext cx="2444750" cy="5508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dirty="0">
                <a:ea typeface="MS PGothic" panose="020B0600070205080204" pitchFamily="34" charset="-128"/>
                <a:cs typeface="Arial" panose="020B0604020202020204" pitchFamily="34" charset="0"/>
              </a:rPr>
              <a:t>Pathogène d'intérêt vétérinaire</a:t>
            </a:r>
          </a:p>
        </p:txBody>
      </p:sp>
      <p:grpSp>
        <p:nvGrpSpPr>
          <p:cNvPr id="132112" name="Group 171"/>
          <p:cNvGrpSpPr>
            <a:grpSpLocks/>
          </p:cNvGrpSpPr>
          <p:nvPr/>
        </p:nvGrpSpPr>
        <p:grpSpPr bwMode="auto">
          <a:xfrm>
            <a:off x="201613" y="1989138"/>
            <a:ext cx="5260975" cy="2257425"/>
            <a:chOff x="64" y="1632"/>
            <a:chExt cx="2946" cy="1422"/>
          </a:xfrm>
        </p:grpSpPr>
        <p:sp>
          <p:nvSpPr>
            <p:cNvPr id="132503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8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Antibiotique voie parentérale</a:t>
              </a:r>
            </a:p>
          </p:txBody>
        </p:sp>
        <p:sp>
          <p:nvSpPr>
            <p:cNvPr id="132504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132505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506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507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2113" name="Group 177"/>
          <p:cNvGrpSpPr>
            <a:grpSpLocks/>
          </p:cNvGrpSpPr>
          <p:nvPr/>
        </p:nvGrpSpPr>
        <p:grpSpPr bwMode="auto">
          <a:xfrm>
            <a:off x="4089400" y="1557338"/>
            <a:ext cx="5995988" cy="844550"/>
            <a:chOff x="2255" y="1390"/>
            <a:chExt cx="3277" cy="532"/>
          </a:xfrm>
        </p:grpSpPr>
        <p:sp>
          <p:nvSpPr>
            <p:cNvPr id="132501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502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	</a:t>
              </a: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Pathogènes zoonotiques résistants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ea typeface="MS PGothic" panose="020B0600070205080204" pitchFamily="34" charset="-128"/>
                  <a:cs typeface="Arial" panose="020B0604020202020204" pitchFamily="34" charset="0"/>
                </a:rPr>
                <a:t>    </a:t>
              </a:r>
              <a:r>
                <a:rPr lang="fr-FR" altLang="fr-FR" sz="1400">
                  <a:ea typeface="MS PGothic" panose="020B0600070205080204" pitchFamily="34" charset="-128"/>
                  <a:cs typeface="Arial" panose="020B0604020202020204" pitchFamily="34" charset="0"/>
                </a:rPr>
                <a:t>(salmonelles, Campylobacter)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	Flore commensale </a:t>
              </a:r>
              <a:r>
                <a:rPr lang="fr-FR" altLang="fr-FR" sz="1400">
                  <a:ea typeface="MS PGothic" panose="020B0600070205080204" pitchFamily="34" charset="-128"/>
                  <a:cs typeface="Arial" panose="020B0604020202020204" pitchFamily="34" charset="0"/>
                </a:rPr>
                <a:t>(gènes de résistance)</a:t>
              </a:r>
            </a:p>
          </p:txBody>
        </p:sp>
      </p:grpSp>
      <p:grpSp>
        <p:nvGrpSpPr>
          <p:cNvPr id="132114" name="Group 533"/>
          <p:cNvGrpSpPr>
            <a:grpSpLocks noChangeAspect="1"/>
          </p:cNvGrpSpPr>
          <p:nvPr/>
        </p:nvGrpSpPr>
        <p:grpSpPr bwMode="auto">
          <a:xfrm>
            <a:off x="444500" y="5013325"/>
            <a:ext cx="1385888" cy="1023938"/>
            <a:chOff x="2336" y="2251"/>
            <a:chExt cx="1105" cy="919"/>
          </a:xfrm>
        </p:grpSpPr>
        <p:grpSp>
          <p:nvGrpSpPr>
            <p:cNvPr id="132473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32499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500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2474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32497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98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2475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2476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32495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96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2477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32493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94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2478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132483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32491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92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2484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85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2486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32489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90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2487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88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2479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32481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482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2480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2115" name="Group 564"/>
          <p:cNvGrpSpPr>
            <a:grpSpLocks/>
          </p:cNvGrpSpPr>
          <p:nvPr/>
        </p:nvGrpSpPr>
        <p:grpSpPr bwMode="auto">
          <a:xfrm>
            <a:off x="5754688" y="2459038"/>
            <a:ext cx="4532312" cy="3562350"/>
            <a:chOff x="3222" y="1549"/>
            <a:chExt cx="2538" cy="2244"/>
          </a:xfrm>
        </p:grpSpPr>
        <p:sp>
          <p:nvSpPr>
            <p:cNvPr id="132121" name="Text Box 181"/>
            <p:cNvSpPr txBox="1">
              <a:spLocks noChangeAspect="1" noChangeArrowheads="1"/>
            </p:cNvSpPr>
            <p:nvPr/>
          </p:nvSpPr>
          <p:spPr bwMode="auto">
            <a:xfrm>
              <a:off x="3446" y="1549"/>
              <a:ext cx="2314" cy="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Infection alimentaire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0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Réservoir de gènes de résistance</a:t>
              </a:r>
            </a:p>
          </p:txBody>
        </p:sp>
        <p:sp>
          <p:nvSpPr>
            <p:cNvPr id="132122" name="Text Box 182"/>
            <p:cNvSpPr txBox="1">
              <a:spLocks noChangeAspect="1" noChangeArrowheads="1"/>
            </p:cNvSpPr>
            <p:nvPr/>
          </p:nvSpPr>
          <p:spPr bwMode="auto">
            <a:xfrm>
              <a:off x="3766" y="3490"/>
              <a:ext cx="1626" cy="275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SANTE PUBLIQUE</a:t>
              </a:r>
            </a:p>
          </p:txBody>
        </p:sp>
        <p:sp>
          <p:nvSpPr>
            <p:cNvPr id="132123" name="AutoShape 183"/>
            <p:cNvSpPr>
              <a:spLocks noChangeArrowheads="1"/>
            </p:cNvSpPr>
            <p:nvPr/>
          </p:nvSpPr>
          <p:spPr bwMode="auto">
            <a:xfrm flipV="1">
              <a:off x="4563" y="2162"/>
              <a:ext cx="207" cy="491"/>
            </a:xfrm>
            <a:prstGeom prst="upArrow">
              <a:avLst>
                <a:gd name="adj1" fmla="val 39287"/>
                <a:gd name="adj2" fmla="val 32274"/>
              </a:avLst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2124" name="Text Box 184"/>
            <p:cNvSpPr txBox="1">
              <a:spLocks noChangeAspect="1" noChangeArrowheads="1"/>
            </p:cNvSpPr>
            <p:nvPr/>
          </p:nvSpPr>
          <p:spPr bwMode="auto">
            <a:xfrm>
              <a:off x="4250" y="2676"/>
              <a:ext cx="985" cy="275"/>
            </a:xfrm>
            <a:prstGeom prst="rect">
              <a:avLst/>
            </a:prstGeom>
            <a:solidFill>
              <a:srgbClr val="FFE9BD"/>
            </a:solidFill>
            <a:ln w="19050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2400">
                  <a:solidFill>
                    <a:srgbClr val="FF3300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HOMME</a:t>
              </a:r>
            </a:p>
          </p:txBody>
        </p:sp>
        <p:sp>
          <p:nvSpPr>
            <p:cNvPr id="132125" name="Line 185"/>
            <p:cNvSpPr>
              <a:spLocks noChangeAspect="1" noChangeShapeType="1"/>
            </p:cNvSpPr>
            <p:nvPr/>
          </p:nvSpPr>
          <p:spPr bwMode="auto">
            <a:xfrm>
              <a:off x="4668" y="3088"/>
              <a:ext cx="0" cy="3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32126" name="Group 186"/>
            <p:cNvGrpSpPr>
              <a:grpSpLocks/>
            </p:cNvGrpSpPr>
            <p:nvPr/>
          </p:nvGrpSpPr>
          <p:grpSpPr bwMode="auto">
            <a:xfrm>
              <a:off x="3287" y="2644"/>
              <a:ext cx="540" cy="1149"/>
              <a:chOff x="2781" y="722"/>
              <a:chExt cx="1284" cy="3349"/>
            </a:xfrm>
          </p:grpSpPr>
          <p:grpSp>
            <p:nvGrpSpPr>
              <p:cNvPr id="132128" name="Group 187"/>
              <p:cNvGrpSpPr>
                <a:grpSpLocks/>
              </p:cNvGrpSpPr>
              <p:nvPr/>
            </p:nvGrpSpPr>
            <p:grpSpPr bwMode="auto">
              <a:xfrm>
                <a:off x="2781" y="722"/>
                <a:ext cx="1284" cy="3332"/>
                <a:chOff x="2781" y="722"/>
                <a:chExt cx="1284" cy="3332"/>
              </a:xfrm>
            </p:grpSpPr>
            <p:sp>
              <p:nvSpPr>
                <p:cNvPr id="132273" name="Freeform 188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8"/>
                </a:xfrm>
                <a:custGeom>
                  <a:avLst/>
                  <a:gdLst>
                    <a:gd name="T0" fmla="*/ 35808558 w 220"/>
                    <a:gd name="T1" fmla="*/ 297611954 h 192"/>
                    <a:gd name="T2" fmla="*/ 48220606 w 220"/>
                    <a:gd name="T3" fmla="*/ 322830807 h 192"/>
                    <a:gd name="T4" fmla="*/ 62672887 w 220"/>
                    <a:gd name="T5" fmla="*/ 367741060 h 192"/>
                    <a:gd name="T6" fmla="*/ 78432229 w 220"/>
                    <a:gd name="T7" fmla="*/ 365247489 h 192"/>
                    <a:gd name="T8" fmla="*/ 72793548 w 220"/>
                    <a:gd name="T9" fmla="*/ 333289154 h 192"/>
                    <a:gd name="T10" fmla="*/ 93734924 w 220"/>
                    <a:gd name="T11" fmla="*/ 291491781 h 192"/>
                    <a:gd name="T12" fmla="*/ 72793548 w 220"/>
                    <a:gd name="T13" fmla="*/ 228067997 h 192"/>
                    <a:gd name="T14" fmla="*/ 126600386 w 220"/>
                    <a:gd name="T15" fmla="*/ 205607462 h 192"/>
                    <a:gd name="T16" fmla="*/ 168089387 w 220"/>
                    <a:gd name="T17" fmla="*/ 193781442 h 192"/>
                    <a:gd name="T18" fmla="*/ 218095641 w 220"/>
                    <a:gd name="T19" fmla="*/ 165481314 h 192"/>
                    <a:gd name="T20" fmla="*/ 270361869 w 220"/>
                    <a:gd name="T21" fmla="*/ 140135037 h 192"/>
                    <a:gd name="T22" fmla="*/ 296903266 w 220"/>
                    <a:gd name="T23" fmla="*/ 130806031 h 192"/>
                    <a:gd name="T24" fmla="*/ 317470698 w 220"/>
                    <a:gd name="T25" fmla="*/ 165481314 h 192"/>
                    <a:gd name="T26" fmla="*/ 381286970 w 220"/>
                    <a:gd name="T27" fmla="*/ 147199794 h 192"/>
                    <a:gd name="T28" fmla="*/ 386871204 w 220"/>
                    <a:gd name="T29" fmla="*/ 165481314 h 192"/>
                    <a:gd name="T30" fmla="*/ 459894478 w 220"/>
                    <a:gd name="T31" fmla="*/ 167494411 h 192"/>
                    <a:gd name="T32" fmla="*/ 482586265 w 220"/>
                    <a:gd name="T33" fmla="*/ 188785803 h 192"/>
                    <a:gd name="T34" fmla="*/ 482586265 w 220"/>
                    <a:gd name="T35" fmla="*/ 195495509 h 192"/>
                    <a:gd name="T36" fmla="*/ 494174548 w 220"/>
                    <a:gd name="T37" fmla="*/ 195495509 h 192"/>
                    <a:gd name="T38" fmla="*/ 503120126 w 220"/>
                    <a:gd name="T39" fmla="*/ 244921047 h 192"/>
                    <a:gd name="T40" fmla="*/ 553518417 w 220"/>
                    <a:gd name="T41" fmla="*/ 274636066 h 192"/>
                    <a:gd name="T42" fmla="*/ 544181688 w 220"/>
                    <a:gd name="T43" fmla="*/ 289148477 h 192"/>
                    <a:gd name="T44" fmla="*/ 548478190 w 220"/>
                    <a:gd name="T45" fmla="*/ 313978136 h 192"/>
                    <a:gd name="T46" fmla="*/ 558205614 w 220"/>
                    <a:gd name="T47" fmla="*/ 379908204 h 192"/>
                    <a:gd name="T48" fmla="*/ 573881915 w 220"/>
                    <a:gd name="T49" fmla="*/ 361392332 h 192"/>
                    <a:gd name="T50" fmla="*/ 586400207 w 220"/>
                    <a:gd name="T51" fmla="*/ 335730839 h 192"/>
                    <a:gd name="T52" fmla="*/ 602395160 w 220"/>
                    <a:gd name="T53" fmla="*/ 291491781 h 192"/>
                    <a:gd name="T54" fmla="*/ 617217575 w 220"/>
                    <a:gd name="T55" fmla="*/ 289148477 h 192"/>
                    <a:gd name="T56" fmla="*/ 614286656 w 220"/>
                    <a:gd name="T57" fmla="*/ 244921047 h 192"/>
                    <a:gd name="T58" fmla="*/ 614286656 w 220"/>
                    <a:gd name="T59" fmla="*/ 207107697 h 192"/>
                    <a:gd name="T60" fmla="*/ 597927294 w 220"/>
                    <a:gd name="T61" fmla="*/ 159319589 h 192"/>
                    <a:gd name="T62" fmla="*/ 582769165 w 220"/>
                    <a:gd name="T63" fmla="*/ 112003086 h 192"/>
                    <a:gd name="T64" fmla="*/ 536339539 w 220"/>
                    <a:gd name="T65" fmla="*/ 72163062 h 192"/>
                    <a:gd name="T66" fmla="*/ 482586265 w 220"/>
                    <a:gd name="T67" fmla="*/ 50492192 h 192"/>
                    <a:gd name="T68" fmla="*/ 470154215 w 220"/>
                    <a:gd name="T69" fmla="*/ 37480176 h 192"/>
                    <a:gd name="T70" fmla="*/ 445301138 w 220"/>
                    <a:gd name="T71" fmla="*/ 33042675 h 192"/>
                    <a:gd name="T72" fmla="*/ 406047360 w 220"/>
                    <a:gd name="T73" fmla="*/ 7531196 h 192"/>
                    <a:gd name="T74" fmla="*/ 315125799 w 220"/>
                    <a:gd name="T75" fmla="*/ 4161275 h 192"/>
                    <a:gd name="T76" fmla="*/ 296903266 w 220"/>
                    <a:gd name="T77" fmla="*/ 4161275 h 192"/>
                    <a:gd name="T78" fmla="*/ 252408227 w 220"/>
                    <a:gd name="T79" fmla="*/ 0 h 192"/>
                    <a:gd name="T80" fmla="*/ 198532424 w 220"/>
                    <a:gd name="T81" fmla="*/ 18142370 h 192"/>
                    <a:gd name="T82" fmla="*/ 142223093 w 220"/>
                    <a:gd name="T83" fmla="*/ 33042675 h 192"/>
                    <a:gd name="T84" fmla="*/ 168089387 w 220"/>
                    <a:gd name="T85" fmla="*/ 33042675 h 192"/>
                    <a:gd name="T86" fmla="*/ 43586405 w 220"/>
                    <a:gd name="T87" fmla="*/ 130337485 h 192"/>
                    <a:gd name="T88" fmla="*/ 22834443 w 220"/>
                    <a:gd name="T89" fmla="*/ 185758679 h 192"/>
                    <a:gd name="T90" fmla="*/ 9285335 w 220"/>
                    <a:gd name="T91" fmla="*/ 237622073 h 192"/>
                    <a:gd name="T92" fmla="*/ 14561094 w 220"/>
                    <a:gd name="T93" fmla="*/ 263779426 h 192"/>
                    <a:gd name="T94" fmla="*/ 22834443 w 220"/>
                    <a:gd name="T95" fmla="*/ 291491781 h 192"/>
                    <a:gd name="T96" fmla="*/ 35808558 w 220"/>
                    <a:gd name="T97" fmla="*/ 297611954 h 19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220" h="192">
                      <a:moveTo>
                        <a:pt x="13" y="149"/>
                      </a:move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4" y="189"/>
                        <a:pt x="24" y="183"/>
                        <a:pt x="28" y="183"/>
                      </a:cubicBezTo>
                      <a:cubicBezTo>
                        <a:pt x="22" y="170"/>
                        <a:pt x="29" y="172"/>
                        <a:pt x="26" y="167"/>
                      </a:cubicBezTo>
                      <a:cubicBezTo>
                        <a:pt x="21" y="158"/>
                        <a:pt x="28" y="154"/>
                        <a:pt x="33" y="146"/>
                      </a:cubicBezTo>
                      <a:cubicBezTo>
                        <a:pt x="38" y="137"/>
                        <a:pt x="29" y="124"/>
                        <a:pt x="26" y="114"/>
                      </a:cubicBezTo>
                      <a:cubicBezTo>
                        <a:pt x="32" y="112"/>
                        <a:pt x="43" y="111"/>
                        <a:pt x="45" y="103"/>
                      </a:cubicBezTo>
                      <a:cubicBezTo>
                        <a:pt x="48" y="93"/>
                        <a:pt x="47" y="99"/>
                        <a:pt x="60" y="97"/>
                      </a:cubicBezTo>
                      <a:cubicBezTo>
                        <a:pt x="71" y="95"/>
                        <a:pt x="74" y="93"/>
                        <a:pt x="78" y="83"/>
                      </a:cubicBezTo>
                      <a:cubicBezTo>
                        <a:pt x="81" y="75"/>
                        <a:pt x="89" y="72"/>
                        <a:pt x="96" y="70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8" y="71"/>
                        <a:pt x="111" y="77"/>
                        <a:pt x="113" y="83"/>
                      </a:cubicBezTo>
                      <a:cubicBezTo>
                        <a:pt x="116" y="78"/>
                        <a:pt x="130" y="71"/>
                        <a:pt x="136" y="74"/>
                      </a:cubicBezTo>
                      <a:cubicBezTo>
                        <a:pt x="140" y="77"/>
                        <a:pt x="136" y="80"/>
                        <a:pt x="138" y="83"/>
                      </a:cubicBezTo>
                      <a:cubicBezTo>
                        <a:pt x="145" y="78"/>
                        <a:pt x="157" y="80"/>
                        <a:pt x="164" y="84"/>
                      </a:cubicBezTo>
                      <a:cubicBezTo>
                        <a:pt x="169" y="87"/>
                        <a:pt x="168" y="91"/>
                        <a:pt x="172" y="95"/>
                      </a:cubicBezTo>
                      <a:cubicBezTo>
                        <a:pt x="171" y="96"/>
                        <a:pt x="172" y="97"/>
                        <a:pt x="172" y="98"/>
                      </a:cubicBezTo>
                      <a:cubicBezTo>
                        <a:pt x="173" y="98"/>
                        <a:pt x="176" y="97"/>
                        <a:pt x="176" y="98"/>
                      </a:cubicBezTo>
                      <a:cubicBezTo>
                        <a:pt x="182" y="103"/>
                        <a:pt x="184" y="117"/>
                        <a:pt x="179" y="123"/>
                      </a:cubicBezTo>
                      <a:cubicBezTo>
                        <a:pt x="184" y="129"/>
                        <a:pt x="199" y="127"/>
                        <a:pt x="197" y="137"/>
                      </a:cubicBezTo>
                      <a:cubicBezTo>
                        <a:pt x="197" y="140"/>
                        <a:pt x="194" y="142"/>
                        <a:pt x="194" y="145"/>
                      </a:cubicBezTo>
                      <a:cubicBezTo>
                        <a:pt x="193" y="150"/>
                        <a:pt x="195" y="153"/>
                        <a:pt x="196" y="157"/>
                      </a:cubicBezTo>
                      <a:cubicBezTo>
                        <a:pt x="200" y="167"/>
                        <a:pt x="197" y="192"/>
                        <a:pt x="199" y="190"/>
                      </a:cubicBez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lnTo>
                        <a:pt x="13" y="149"/>
                      </a:lnTo>
                      <a:close/>
                    </a:path>
                  </a:pathLst>
                </a:custGeom>
                <a:solidFill>
                  <a:srgbClr val="EFDA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4" name="Freeform 189"/>
                <p:cNvSpPr>
                  <a:spLocks/>
                </p:cNvSpPr>
                <p:nvPr/>
              </p:nvSpPr>
              <p:spPr bwMode="auto">
                <a:xfrm>
                  <a:off x="3254" y="824"/>
                  <a:ext cx="340" cy="397"/>
                </a:xfrm>
                <a:custGeom>
                  <a:avLst/>
                  <a:gdLst>
                    <a:gd name="T0" fmla="*/ 583293932 w 217"/>
                    <a:gd name="T1" fmla="*/ 178755988 h 255"/>
                    <a:gd name="T2" fmla="*/ 577752685 w 217"/>
                    <a:gd name="T3" fmla="*/ 177741729 h 255"/>
                    <a:gd name="T4" fmla="*/ 571665096 w 217"/>
                    <a:gd name="T5" fmla="*/ 177741729 h 255"/>
                    <a:gd name="T6" fmla="*/ 556376628 w 217"/>
                    <a:gd name="T7" fmla="*/ 226022740 h 255"/>
                    <a:gd name="T8" fmla="*/ 550134429 w 217"/>
                    <a:gd name="T9" fmla="*/ 238939549 h 255"/>
                    <a:gd name="T10" fmla="*/ 534166041 w 217"/>
                    <a:gd name="T11" fmla="*/ 266902462 h 255"/>
                    <a:gd name="T12" fmla="*/ 534166041 w 217"/>
                    <a:gd name="T13" fmla="*/ 266902462 h 255"/>
                    <a:gd name="T14" fmla="*/ 528992560 w 217"/>
                    <a:gd name="T15" fmla="*/ 273342055 h 255"/>
                    <a:gd name="T16" fmla="*/ 519594603 w 217"/>
                    <a:gd name="T17" fmla="*/ 201410251 h 255"/>
                    <a:gd name="T18" fmla="*/ 515456685 w 217"/>
                    <a:gd name="T19" fmla="*/ 173575462 h 255"/>
                    <a:gd name="T20" fmla="*/ 524353918 w 217"/>
                    <a:gd name="T21" fmla="*/ 157487758 h 255"/>
                    <a:gd name="T22" fmla="*/ 475635822 w 217"/>
                    <a:gd name="T23" fmla="*/ 126302380 h 255"/>
                    <a:gd name="T24" fmla="*/ 466298265 w 217"/>
                    <a:gd name="T25" fmla="*/ 70729665 h 255"/>
                    <a:gd name="T26" fmla="*/ 456523387 w 217"/>
                    <a:gd name="T27" fmla="*/ 70729665 h 255"/>
                    <a:gd name="T28" fmla="*/ 456523387 w 217"/>
                    <a:gd name="T29" fmla="*/ 64065796 h 255"/>
                    <a:gd name="T30" fmla="*/ 432857563 w 217"/>
                    <a:gd name="T31" fmla="*/ 40367707 h 255"/>
                    <a:gd name="T32" fmla="*/ 362279399 w 217"/>
                    <a:gd name="T33" fmla="*/ 36471629 h 255"/>
                    <a:gd name="T34" fmla="*/ 356657180 w 217"/>
                    <a:gd name="T35" fmla="*/ 17671798 h 255"/>
                    <a:gd name="T36" fmla="*/ 293914011 w 217"/>
                    <a:gd name="T37" fmla="*/ 36471629 h 255"/>
                    <a:gd name="T38" fmla="*/ 275469832 w 217"/>
                    <a:gd name="T39" fmla="*/ 0 h 255"/>
                    <a:gd name="T40" fmla="*/ 249019422 w 217"/>
                    <a:gd name="T41" fmla="*/ 8259208 h 255"/>
                    <a:gd name="T42" fmla="*/ 198646106 w 217"/>
                    <a:gd name="T43" fmla="*/ 36471629 h 255"/>
                    <a:gd name="T44" fmla="*/ 150205012 w 217"/>
                    <a:gd name="T45" fmla="*/ 68517556 h 255"/>
                    <a:gd name="T46" fmla="*/ 109950703 w 217"/>
                    <a:gd name="T47" fmla="*/ 81943666 h 255"/>
                    <a:gd name="T48" fmla="*/ 57495324 w 217"/>
                    <a:gd name="T49" fmla="*/ 106672430 h 255"/>
                    <a:gd name="T50" fmla="*/ 76412206 w 217"/>
                    <a:gd name="T51" fmla="*/ 177741729 h 255"/>
                    <a:gd name="T52" fmla="*/ 57495324 w 217"/>
                    <a:gd name="T53" fmla="*/ 222623118 h 255"/>
                    <a:gd name="T54" fmla="*/ 62300213 w 217"/>
                    <a:gd name="T55" fmla="*/ 258554940 h 255"/>
                    <a:gd name="T56" fmla="*/ 46485626 w 217"/>
                    <a:gd name="T57" fmla="*/ 260702919 h 255"/>
                    <a:gd name="T58" fmla="*/ 33541515 w 217"/>
                    <a:gd name="T59" fmla="*/ 211291975 h 255"/>
                    <a:gd name="T60" fmla="*/ 27643636 w 217"/>
                    <a:gd name="T61" fmla="*/ 194409357 h 255"/>
                    <a:gd name="T62" fmla="*/ 24001291 w 217"/>
                    <a:gd name="T63" fmla="*/ 186130237 h 255"/>
                    <a:gd name="T64" fmla="*/ 24001291 w 217"/>
                    <a:gd name="T65" fmla="*/ 183100982 h 255"/>
                    <a:gd name="T66" fmla="*/ 15318471 w 217"/>
                    <a:gd name="T67" fmla="*/ 177741729 h 255"/>
                    <a:gd name="T68" fmla="*/ 0 w 217"/>
                    <a:gd name="T69" fmla="*/ 194409357 h 255"/>
                    <a:gd name="T70" fmla="*/ 9776789 w 217"/>
                    <a:gd name="T71" fmla="*/ 238939549 h 255"/>
                    <a:gd name="T72" fmla="*/ 22386744 w 217"/>
                    <a:gd name="T73" fmla="*/ 285063097 h 255"/>
                    <a:gd name="T74" fmla="*/ 33541515 w 217"/>
                    <a:gd name="T75" fmla="*/ 316229526 h 255"/>
                    <a:gd name="T76" fmla="*/ 46485626 w 217"/>
                    <a:gd name="T77" fmla="*/ 338436788 h 255"/>
                    <a:gd name="T78" fmla="*/ 72834621 w 217"/>
                    <a:gd name="T79" fmla="*/ 356551907 h 255"/>
                    <a:gd name="T80" fmla="*/ 92319224 w 217"/>
                    <a:gd name="T81" fmla="*/ 437399558 h 255"/>
                    <a:gd name="T82" fmla="*/ 187586295 w 217"/>
                    <a:gd name="T83" fmla="*/ 526899627 h 255"/>
                    <a:gd name="T84" fmla="*/ 293914011 w 217"/>
                    <a:gd name="T85" fmla="*/ 563365427 h 255"/>
                    <a:gd name="T86" fmla="*/ 398413488 w 217"/>
                    <a:gd name="T87" fmla="*/ 526899627 h 255"/>
                    <a:gd name="T88" fmla="*/ 494142098 w 217"/>
                    <a:gd name="T89" fmla="*/ 437399558 h 255"/>
                    <a:gd name="T90" fmla="*/ 518949630 w 217"/>
                    <a:gd name="T91" fmla="*/ 356551907 h 255"/>
                    <a:gd name="T92" fmla="*/ 542910747 w 217"/>
                    <a:gd name="T93" fmla="*/ 338436788 h 255"/>
                    <a:gd name="T94" fmla="*/ 558817701 w 217"/>
                    <a:gd name="T95" fmla="*/ 316229526 h 255"/>
                    <a:gd name="T96" fmla="*/ 567626708 w 217"/>
                    <a:gd name="T97" fmla="*/ 285063097 h 255"/>
                    <a:gd name="T98" fmla="*/ 577752685 w 217"/>
                    <a:gd name="T99" fmla="*/ 238939549 h 255"/>
                    <a:gd name="T100" fmla="*/ 591607469 w 217"/>
                    <a:gd name="T101" fmla="*/ 194409357 h 255"/>
                    <a:gd name="T102" fmla="*/ 583293932 w 217"/>
                    <a:gd name="T103" fmla="*/ 178755988 h 25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217" h="255">
                      <a:moveTo>
                        <a:pt x="214" y="81"/>
                      </a:moveTo>
                      <a:cubicBezTo>
                        <a:pt x="214" y="80"/>
                        <a:pt x="213" y="80"/>
                        <a:pt x="212" y="80"/>
                      </a:cubicBezTo>
                      <a:cubicBezTo>
                        <a:pt x="212" y="80"/>
                        <a:pt x="211" y="80"/>
                        <a:pt x="210" y="80"/>
                      </a:cubicBezTo>
                      <a:cubicBezTo>
                        <a:pt x="204" y="102"/>
                        <a:pt x="204" y="102"/>
                        <a:pt x="204" y="102"/>
                      </a:cubicBezTo>
                      <a:cubicBezTo>
                        <a:pt x="202" y="108"/>
                        <a:pt x="202" y="108"/>
                        <a:pt x="202" y="108"/>
                      </a:cubicBezTo>
                      <a:cubicBezTo>
                        <a:pt x="201" y="114"/>
                        <a:pt x="196" y="121"/>
                        <a:pt x="196" y="121"/>
                      </a:cubicBezTo>
                      <a:cubicBezTo>
                        <a:pt x="196" y="121"/>
                        <a:pt x="196" y="121"/>
                        <a:pt x="196" y="121"/>
                      </a:cubicBezTo>
                      <a:cubicBezTo>
                        <a:pt x="194" y="124"/>
                        <a:pt x="194" y="124"/>
                        <a:pt x="194" y="124"/>
                      </a:cubicBezTo>
                      <a:cubicBezTo>
                        <a:pt x="192" y="126"/>
                        <a:pt x="195" y="101"/>
                        <a:pt x="191" y="91"/>
                      </a:cubicBezTo>
                      <a:cubicBezTo>
                        <a:pt x="190" y="87"/>
                        <a:pt x="188" y="84"/>
                        <a:pt x="189" y="79"/>
                      </a:cubicBezTo>
                      <a:cubicBezTo>
                        <a:pt x="189" y="76"/>
                        <a:pt x="192" y="74"/>
                        <a:pt x="192" y="71"/>
                      </a:cubicBezTo>
                      <a:cubicBezTo>
                        <a:pt x="194" y="61"/>
                        <a:pt x="179" y="63"/>
                        <a:pt x="174" y="57"/>
                      </a:cubicBezTo>
                      <a:cubicBezTo>
                        <a:pt x="179" y="51"/>
                        <a:pt x="177" y="37"/>
                        <a:pt x="171" y="32"/>
                      </a:cubicBezTo>
                      <a:cubicBezTo>
                        <a:pt x="171" y="31"/>
                        <a:pt x="168" y="32"/>
                        <a:pt x="167" y="32"/>
                      </a:cubicBezTo>
                      <a:cubicBezTo>
                        <a:pt x="167" y="31"/>
                        <a:pt x="166" y="30"/>
                        <a:pt x="167" y="29"/>
                      </a:cubicBezTo>
                      <a:cubicBezTo>
                        <a:pt x="163" y="25"/>
                        <a:pt x="164" y="21"/>
                        <a:pt x="159" y="18"/>
                      </a:cubicBezTo>
                      <a:cubicBezTo>
                        <a:pt x="152" y="14"/>
                        <a:pt x="140" y="12"/>
                        <a:pt x="133" y="17"/>
                      </a:cubicBezTo>
                      <a:cubicBezTo>
                        <a:pt x="131" y="14"/>
                        <a:pt x="135" y="11"/>
                        <a:pt x="131" y="8"/>
                      </a:cubicBezTo>
                      <a:cubicBezTo>
                        <a:pt x="125" y="5"/>
                        <a:pt x="111" y="12"/>
                        <a:pt x="108" y="17"/>
                      </a:cubicBezTo>
                      <a:cubicBezTo>
                        <a:pt x="106" y="11"/>
                        <a:pt x="103" y="5"/>
                        <a:pt x="101" y="0"/>
                      </a:cubicBezTo>
                      <a:cubicBezTo>
                        <a:pt x="91" y="4"/>
                        <a:pt x="91" y="4"/>
                        <a:pt x="91" y="4"/>
                      </a:cubicBezTo>
                      <a:cubicBezTo>
                        <a:pt x="84" y="6"/>
                        <a:pt x="76" y="9"/>
                        <a:pt x="73" y="17"/>
                      </a:cubicBezTo>
                      <a:cubicBezTo>
                        <a:pt x="69" y="27"/>
                        <a:pt x="66" y="29"/>
                        <a:pt x="55" y="31"/>
                      </a:cubicBezTo>
                      <a:cubicBezTo>
                        <a:pt x="42" y="33"/>
                        <a:pt x="43" y="27"/>
                        <a:pt x="40" y="37"/>
                      </a:cubicBezTo>
                      <a:cubicBezTo>
                        <a:pt x="38" y="45"/>
                        <a:pt x="27" y="46"/>
                        <a:pt x="21" y="48"/>
                      </a:cubicBezTo>
                      <a:cubicBezTo>
                        <a:pt x="24" y="58"/>
                        <a:pt x="33" y="71"/>
                        <a:pt x="28" y="80"/>
                      </a:cubicBezTo>
                      <a:cubicBezTo>
                        <a:pt x="23" y="88"/>
                        <a:pt x="16" y="92"/>
                        <a:pt x="21" y="101"/>
                      </a:cubicBezTo>
                      <a:cubicBezTo>
                        <a:pt x="24" y="106"/>
                        <a:pt x="17" y="104"/>
                        <a:pt x="23" y="117"/>
                      </a:cubicBezTo>
                      <a:cubicBezTo>
                        <a:pt x="19" y="117"/>
                        <a:pt x="19" y="123"/>
                        <a:pt x="17" y="118"/>
                      </a:cubicBezTo>
                      <a:cubicBezTo>
                        <a:pt x="15" y="110"/>
                        <a:pt x="12" y="96"/>
                        <a:pt x="12" y="96"/>
                      </a:cubicBezTo>
                      <a:cubicBezTo>
                        <a:pt x="12" y="96"/>
                        <a:pt x="11" y="92"/>
                        <a:pt x="10" y="88"/>
                      </a:cubicBezTo>
                      <a:cubicBezTo>
                        <a:pt x="10" y="86"/>
                        <a:pt x="9" y="85"/>
                        <a:pt x="9" y="84"/>
                      </a:cubicBezTo>
                      <a:cubicBezTo>
                        <a:pt x="9" y="84"/>
                        <a:pt x="9" y="84"/>
                        <a:pt x="9" y="83"/>
                      </a:cubicBezTo>
                      <a:cubicBezTo>
                        <a:pt x="9" y="82"/>
                        <a:pt x="6" y="80"/>
                        <a:pt x="6" y="80"/>
                      </a:cubicBezTo>
                      <a:cubicBezTo>
                        <a:pt x="3" y="78"/>
                        <a:pt x="0" y="82"/>
                        <a:pt x="0" y="88"/>
                      </a:cubicBezTo>
                      <a:cubicBezTo>
                        <a:pt x="0" y="94"/>
                        <a:pt x="4" y="104"/>
                        <a:pt x="4" y="108"/>
                      </a:cubicBezTo>
                      <a:cubicBezTo>
                        <a:pt x="4" y="112"/>
                        <a:pt x="6" y="123"/>
                        <a:pt x="8" y="129"/>
                      </a:cubicBezTo>
                      <a:cubicBezTo>
                        <a:pt x="10" y="136"/>
                        <a:pt x="9" y="139"/>
                        <a:pt x="12" y="143"/>
                      </a:cubicBezTo>
                      <a:cubicBezTo>
                        <a:pt x="14" y="147"/>
                        <a:pt x="15" y="150"/>
                        <a:pt x="17" y="153"/>
                      </a:cubicBezTo>
                      <a:cubicBezTo>
                        <a:pt x="20" y="156"/>
                        <a:pt x="25" y="160"/>
                        <a:pt x="27" y="161"/>
                      </a:cubicBezTo>
                      <a:cubicBezTo>
                        <a:pt x="27" y="170"/>
                        <a:pt x="30" y="190"/>
                        <a:pt x="34" y="198"/>
                      </a:cubicBezTo>
                      <a:cubicBezTo>
                        <a:pt x="39" y="207"/>
                        <a:pt x="57" y="230"/>
                        <a:pt x="69" y="238"/>
                      </a:cubicBezTo>
                      <a:cubicBezTo>
                        <a:pt x="80" y="246"/>
                        <a:pt x="87" y="255"/>
                        <a:pt x="108" y="255"/>
                      </a:cubicBezTo>
                      <a:cubicBezTo>
                        <a:pt x="128" y="255"/>
                        <a:pt x="135" y="246"/>
                        <a:pt x="146" y="238"/>
                      </a:cubicBezTo>
                      <a:cubicBezTo>
                        <a:pt x="158" y="230"/>
                        <a:pt x="177" y="208"/>
                        <a:pt x="181" y="198"/>
                      </a:cubicBezTo>
                      <a:cubicBezTo>
                        <a:pt x="185" y="189"/>
                        <a:pt x="189" y="170"/>
                        <a:pt x="190" y="161"/>
                      </a:cubicBezTo>
                      <a:cubicBezTo>
                        <a:pt x="192" y="160"/>
                        <a:pt x="197" y="156"/>
                        <a:pt x="199" y="153"/>
                      </a:cubicBezTo>
                      <a:cubicBezTo>
                        <a:pt x="202" y="150"/>
                        <a:pt x="203" y="147"/>
                        <a:pt x="205" y="143"/>
                      </a:cubicBezTo>
                      <a:cubicBezTo>
                        <a:pt x="207" y="139"/>
                        <a:pt x="206" y="136"/>
                        <a:pt x="208" y="129"/>
                      </a:cubicBezTo>
                      <a:cubicBezTo>
                        <a:pt x="211" y="123"/>
                        <a:pt x="212" y="112"/>
                        <a:pt x="212" y="108"/>
                      </a:cubicBezTo>
                      <a:cubicBezTo>
                        <a:pt x="212" y="104"/>
                        <a:pt x="217" y="94"/>
                        <a:pt x="217" y="88"/>
                      </a:cubicBezTo>
                      <a:cubicBezTo>
                        <a:pt x="217" y="85"/>
                        <a:pt x="216" y="82"/>
                        <a:pt x="214" y="81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5" name="Freeform 190"/>
                <p:cNvSpPr>
                  <a:spLocks/>
                </p:cNvSpPr>
                <p:nvPr/>
              </p:nvSpPr>
              <p:spPr bwMode="auto">
                <a:xfrm>
                  <a:off x="3310" y="954"/>
                  <a:ext cx="94" cy="85"/>
                </a:xfrm>
                <a:custGeom>
                  <a:avLst/>
                  <a:gdLst>
                    <a:gd name="T0" fmla="*/ 15289987 w 60"/>
                    <a:gd name="T1" fmla="*/ 26363350 h 55"/>
                    <a:gd name="T2" fmla="*/ 149868781 w 60"/>
                    <a:gd name="T3" fmla="*/ 31031667 h 55"/>
                    <a:gd name="T4" fmla="*/ 130676604 w 60"/>
                    <a:gd name="T5" fmla="*/ 94727058 h 55"/>
                    <a:gd name="T6" fmla="*/ 128737413 w 60"/>
                    <a:gd name="T7" fmla="*/ 59476164 h 55"/>
                    <a:gd name="T8" fmla="*/ 89862852 w 60"/>
                    <a:gd name="T9" fmla="*/ 63862497 h 55"/>
                    <a:gd name="T10" fmla="*/ 0 w 60"/>
                    <a:gd name="T11" fmla="*/ 38484577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0" h="55">
                      <a:moveTo>
                        <a:pt x="6" y="15"/>
                      </a:moveTo>
                      <a:cubicBezTo>
                        <a:pt x="19" y="7"/>
                        <a:pt x="48" y="0"/>
                        <a:pt x="55" y="18"/>
                      </a:cubicBezTo>
                      <a:cubicBezTo>
                        <a:pt x="60" y="28"/>
                        <a:pt x="57" y="49"/>
                        <a:pt x="48" y="55"/>
                      </a:cubicBezTo>
                      <a:cubicBezTo>
                        <a:pt x="48" y="49"/>
                        <a:pt x="52" y="37"/>
                        <a:pt x="47" y="34"/>
                      </a:cubicBezTo>
                      <a:cubicBezTo>
                        <a:pt x="45" y="33"/>
                        <a:pt x="36" y="37"/>
                        <a:pt x="33" y="37"/>
                      </a:cubicBezTo>
                      <a:cubicBezTo>
                        <a:pt x="22" y="36"/>
                        <a:pt x="9" y="28"/>
                        <a:pt x="0" y="22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6" name="Freeform 191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2107045652 w 820"/>
                    <a:gd name="T1" fmla="*/ 1887982216 h 1876"/>
                    <a:gd name="T2" fmla="*/ 1983284105 w 820"/>
                    <a:gd name="T3" fmla="*/ 1639365343 h 1876"/>
                    <a:gd name="T4" fmla="*/ 1911400359 w 820"/>
                    <a:gd name="T5" fmla="*/ 1008228394 h 1876"/>
                    <a:gd name="T6" fmla="*/ 1680695090 w 820"/>
                    <a:gd name="T7" fmla="*/ 284218331 h 1876"/>
                    <a:gd name="T8" fmla="*/ 1290186716 w 820"/>
                    <a:gd name="T9" fmla="*/ 0 h 1876"/>
                    <a:gd name="T10" fmla="*/ 991440179 w 820"/>
                    <a:gd name="T11" fmla="*/ 85864722 h 1876"/>
                    <a:gd name="T12" fmla="*/ 633162731 w 820"/>
                    <a:gd name="T13" fmla="*/ 252400720 h 1876"/>
                    <a:gd name="T14" fmla="*/ 329208261 w 820"/>
                    <a:gd name="T15" fmla="*/ 688576377 h 1876"/>
                    <a:gd name="T16" fmla="*/ 217670543 w 820"/>
                    <a:gd name="T17" fmla="*/ 1525696649 h 1876"/>
                    <a:gd name="T18" fmla="*/ 189265389 w 820"/>
                    <a:gd name="T19" fmla="*/ 1774077399 h 1876"/>
                    <a:gd name="T20" fmla="*/ 18649117 w 820"/>
                    <a:gd name="T21" fmla="*/ 2027859300 h 1876"/>
                    <a:gd name="T22" fmla="*/ 136486107 w 820"/>
                    <a:gd name="T23" fmla="*/ 1966243340 h 1876"/>
                    <a:gd name="T24" fmla="*/ 189265389 w 820"/>
                    <a:gd name="T25" fmla="*/ 2147483646 h 1876"/>
                    <a:gd name="T26" fmla="*/ 292362046 w 820"/>
                    <a:gd name="T27" fmla="*/ 2147483646 h 1876"/>
                    <a:gd name="T28" fmla="*/ 355103629 w 820"/>
                    <a:gd name="T29" fmla="*/ 2147483646 h 1876"/>
                    <a:gd name="T30" fmla="*/ 421828582 w 820"/>
                    <a:gd name="T31" fmla="*/ 1966243340 h 1876"/>
                    <a:gd name="T32" fmla="*/ 398211481 w 820"/>
                    <a:gd name="T33" fmla="*/ 1678016881 h 1876"/>
                    <a:gd name="T34" fmla="*/ 566408988 w 820"/>
                    <a:gd name="T35" fmla="*/ 957820557 h 1876"/>
                    <a:gd name="T36" fmla="*/ 576274229 w 820"/>
                    <a:gd name="T37" fmla="*/ 868091988 h 1876"/>
                    <a:gd name="T38" fmla="*/ 643140804 w 820"/>
                    <a:gd name="T39" fmla="*/ 1445216824 h 1876"/>
                    <a:gd name="T40" fmla="*/ 651518792 w 820"/>
                    <a:gd name="T41" fmla="*/ 2147483646 h 1876"/>
                    <a:gd name="T42" fmla="*/ 697331390 w 820"/>
                    <a:gd name="T43" fmla="*/ 2147483646 h 1876"/>
                    <a:gd name="T44" fmla="*/ 831545788 w 820"/>
                    <a:gd name="T45" fmla="*/ 2147483646 h 1876"/>
                    <a:gd name="T46" fmla="*/ 675537963 w 820"/>
                    <a:gd name="T47" fmla="*/ 2147483646 h 1876"/>
                    <a:gd name="T48" fmla="*/ 674012029 w 820"/>
                    <a:gd name="T49" fmla="*/ 2147483646 h 1876"/>
                    <a:gd name="T50" fmla="*/ 714083342 w 820"/>
                    <a:gd name="T51" fmla="*/ 2147483646 h 1876"/>
                    <a:gd name="T52" fmla="*/ 859353010 w 820"/>
                    <a:gd name="T53" fmla="*/ 2147483646 h 1876"/>
                    <a:gd name="T54" fmla="*/ 1020183084 w 820"/>
                    <a:gd name="T55" fmla="*/ 2147483646 h 1876"/>
                    <a:gd name="T56" fmla="*/ 1030601293 w 820"/>
                    <a:gd name="T57" fmla="*/ 2147483646 h 1876"/>
                    <a:gd name="T58" fmla="*/ 1043869771 w 820"/>
                    <a:gd name="T59" fmla="*/ 2147483646 h 1876"/>
                    <a:gd name="T60" fmla="*/ 1063396284 w 820"/>
                    <a:gd name="T61" fmla="*/ 2147483646 h 1876"/>
                    <a:gd name="T62" fmla="*/ 1124551338 w 820"/>
                    <a:gd name="T63" fmla="*/ 2147483646 h 1876"/>
                    <a:gd name="T64" fmla="*/ 1146092852 w 820"/>
                    <a:gd name="T65" fmla="*/ 2147483646 h 1876"/>
                    <a:gd name="T66" fmla="*/ 1160735864 w 820"/>
                    <a:gd name="T67" fmla="*/ 2147483646 h 1876"/>
                    <a:gd name="T68" fmla="*/ 1167162245 w 820"/>
                    <a:gd name="T69" fmla="*/ 2147483646 h 1876"/>
                    <a:gd name="T70" fmla="*/ 1327142281 w 820"/>
                    <a:gd name="T71" fmla="*/ 2147483646 h 1876"/>
                    <a:gd name="T72" fmla="*/ 1474696638 w 820"/>
                    <a:gd name="T73" fmla="*/ 2147483646 h 1876"/>
                    <a:gd name="T74" fmla="*/ 1517266760 w 820"/>
                    <a:gd name="T75" fmla="*/ 2147483646 h 1876"/>
                    <a:gd name="T76" fmla="*/ 1515035773 w 820"/>
                    <a:gd name="T77" fmla="*/ 2147483646 h 1876"/>
                    <a:gd name="T78" fmla="*/ 1356272643 w 820"/>
                    <a:gd name="T79" fmla="*/ 2147483646 h 1876"/>
                    <a:gd name="T80" fmla="*/ 1492718368 w 820"/>
                    <a:gd name="T81" fmla="*/ 2147483646 h 1876"/>
                    <a:gd name="T82" fmla="*/ 1538526606 w 820"/>
                    <a:gd name="T83" fmla="*/ 2147483646 h 1876"/>
                    <a:gd name="T84" fmla="*/ 1613770805 w 820"/>
                    <a:gd name="T85" fmla="*/ 1710398632 h 1876"/>
                    <a:gd name="T86" fmla="*/ 1600351190 w 820"/>
                    <a:gd name="T87" fmla="*/ 989329443 h 1876"/>
                    <a:gd name="T88" fmla="*/ 1615636983 w 820"/>
                    <a:gd name="T89" fmla="*/ 913447372 h 1876"/>
                    <a:gd name="T90" fmla="*/ 1665122962 w 820"/>
                    <a:gd name="T91" fmla="*/ 1372098773 h 1876"/>
                    <a:gd name="T92" fmla="*/ 1794613685 w 820"/>
                    <a:gd name="T93" fmla="*/ 1800164149 h 1876"/>
                    <a:gd name="T94" fmla="*/ 1806509364 w 820"/>
                    <a:gd name="T95" fmla="*/ 2111266907 h 1876"/>
                    <a:gd name="T96" fmla="*/ 1883860687 w 820"/>
                    <a:gd name="T97" fmla="*/ 2147483646 h 1876"/>
                    <a:gd name="T98" fmla="*/ 1954016080 w 820"/>
                    <a:gd name="T99" fmla="*/ 2147483646 h 1876"/>
                    <a:gd name="T100" fmla="*/ 2030259876 w 820"/>
                    <a:gd name="T101" fmla="*/ 2037264223 h 1876"/>
                    <a:gd name="T102" fmla="*/ 2147483646 w 820"/>
                    <a:gd name="T103" fmla="*/ 2068013392 h 187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0" t="0" r="r" b="b"/>
                  <a:pathLst>
                    <a:path w="820" h="1876">
                      <a:moveTo>
                        <a:pt x="813" y="925"/>
                      </a:move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  <a:cubicBezTo>
                        <a:pt x="479" y="10"/>
                        <a:pt x="460" y="31"/>
                        <a:pt x="448" y="39"/>
                      </a:cubicBezTo>
                      <a:cubicBezTo>
                        <a:pt x="437" y="47"/>
                        <a:pt x="430" y="56"/>
                        <a:pt x="410" y="56"/>
                      </a:cubicBezTo>
                      <a:cubicBezTo>
                        <a:pt x="389" y="56"/>
                        <a:pt x="382" y="47"/>
                        <a:pt x="371" y="39"/>
                      </a:cubicBezTo>
                      <a:cubicBezTo>
                        <a:pt x="360" y="31"/>
                        <a:pt x="343" y="11"/>
                        <a:pt x="337" y="1"/>
                      </a:cubicBez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7" name="Freeform 192"/>
                <p:cNvSpPr>
                  <a:spLocks/>
                </p:cNvSpPr>
                <p:nvPr/>
              </p:nvSpPr>
              <p:spPr bwMode="auto">
                <a:xfrm>
                  <a:off x="3367" y="1120"/>
                  <a:ext cx="106" cy="19"/>
                </a:xfrm>
                <a:custGeom>
                  <a:avLst/>
                  <a:gdLst>
                    <a:gd name="T0" fmla="*/ 0 w 68"/>
                    <a:gd name="T1" fmla="*/ 5060731 h 12"/>
                    <a:gd name="T2" fmla="*/ 20687103 w 68"/>
                    <a:gd name="T3" fmla="*/ 33831623 h 12"/>
                    <a:gd name="T4" fmla="*/ 65468381 w 68"/>
                    <a:gd name="T5" fmla="*/ 46512198 h 12"/>
                    <a:gd name="T6" fmla="*/ 122148317 w 68"/>
                    <a:gd name="T7" fmla="*/ 38640944 h 12"/>
                    <a:gd name="T8" fmla="*/ 149019302 w 68"/>
                    <a:gd name="T9" fmla="*/ 15413562 h 12"/>
                    <a:gd name="T10" fmla="*/ 156292861 w 68"/>
                    <a:gd name="T11" fmla="*/ 0 h 12"/>
                    <a:gd name="T12" fmla="*/ 115394884 w 68"/>
                    <a:gd name="T13" fmla="*/ 5060731 h 12"/>
                    <a:gd name="T14" fmla="*/ 94848382 w 68"/>
                    <a:gd name="T15" fmla="*/ 0 h 12"/>
                    <a:gd name="T16" fmla="*/ 78359298 w 68"/>
                    <a:gd name="T17" fmla="*/ 5060731 h 12"/>
                    <a:gd name="T18" fmla="*/ 50268229 w 68"/>
                    <a:gd name="T19" fmla="*/ 0 h 12"/>
                    <a:gd name="T20" fmla="*/ 3097940 w 68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8" h="12">
                      <a:moveTo>
                        <a:pt x="0" y="1"/>
                      </a:moveTo>
                      <a:cubicBezTo>
                        <a:pt x="1" y="3"/>
                        <a:pt x="7" y="6"/>
                        <a:pt x="9" y="9"/>
                      </a:cubicBezTo>
                      <a:cubicBezTo>
                        <a:pt x="13" y="11"/>
                        <a:pt x="20" y="12"/>
                        <a:pt x="28" y="12"/>
                      </a:cubicBezTo>
                      <a:cubicBezTo>
                        <a:pt x="36" y="12"/>
                        <a:pt x="48" y="12"/>
                        <a:pt x="53" y="10"/>
                      </a:cubicBezTo>
                      <a:cubicBezTo>
                        <a:pt x="58" y="8"/>
                        <a:pt x="62" y="5"/>
                        <a:pt x="65" y="4"/>
                      </a:cubicBezTo>
                      <a:cubicBezTo>
                        <a:pt x="65" y="4"/>
                        <a:pt x="68" y="2"/>
                        <a:pt x="68" y="0"/>
                      </a:cubicBezTo>
                      <a:cubicBezTo>
                        <a:pt x="66" y="1"/>
                        <a:pt x="55" y="1"/>
                        <a:pt x="50" y="1"/>
                      </a:cubicBezTo>
                      <a:cubicBezTo>
                        <a:pt x="48" y="0"/>
                        <a:pt x="44" y="0"/>
                        <a:pt x="41" y="0"/>
                      </a:cubicBezTo>
                      <a:cubicBezTo>
                        <a:pt x="38" y="0"/>
                        <a:pt x="37" y="1"/>
                        <a:pt x="34" y="1"/>
                      </a:cubicBezTo>
                      <a:cubicBezTo>
                        <a:pt x="31" y="0"/>
                        <a:pt x="26" y="0"/>
                        <a:pt x="22" y="0"/>
                      </a:cubicBezTo>
                      <a:cubicBezTo>
                        <a:pt x="18" y="1"/>
                        <a:pt x="5" y="1"/>
                        <a:pt x="1" y="0"/>
                      </a:cubicBezTo>
                    </a:path>
                  </a:pathLst>
                </a:custGeom>
                <a:solidFill>
                  <a:srgbClr val="FEE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8" name="Freeform 193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20044578 h 16"/>
                    <a:gd name="T2" fmla="*/ 31797314 w 40"/>
                    <a:gd name="T3" fmla="*/ 3362922 h 16"/>
                    <a:gd name="T4" fmla="*/ 69114529 w 40"/>
                    <a:gd name="T5" fmla="*/ 20044578 h 16"/>
                    <a:gd name="T6" fmla="*/ 66837327 w 40"/>
                    <a:gd name="T7" fmla="*/ 31319653 h 16"/>
                    <a:gd name="T8" fmla="*/ 40349504 w 40"/>
                    <a:gd name="T9" fmla="*/ 36993122 h 16"/>
                    <a:gd name="T10" fmla="*/ 0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79" name="Freeform 194"/>
                <p:cNvSpPr>
                  <a:spLocks/>
                </p:cNvSpPr>
                <p:nvPr/>
              </p:nvSpPr>
              <p:spPr bwMode="auto">
                <a:xfrm>
                  <a:off x="3342" y="978"/>
                  <a:ext cx="25" cy="22"/>
                </a:xfrm>
                <a:custGeom>
                  <a:avLst/>
                  <a:gdLst>
                    <a:gd name="T0" fmla="*/ 20044578 w 16"/>
                    <a:gd name="T1" fmla="*/ 0 h 14"/>
                    <a:gd name="T2" fmla="*/ 5254566 w 16"/>
                    <a:gd name="T3" fmla="*/ 3963221 h 14"/>
                    <a:gd name="T4" fmla="*/ 0 w 16"/>
                    <a:gd name="T5" fmla="*/ 17117171 h 14"/>
                    <a:gd name="T6" fmla="*/ 9090127 w 16"/>
                    <a:gd name="T7" fmla="*/ 37977077 h 14"/>
                    <a:gd name="T8" fmla="*/ 22192692 w 16"/>
                    <a:gd name="T9" fmla="*/ 42268933 h 14"/>
                    <a:gd name="T10" fmla="*/ 39535298 w 16"/>
                    <a:gd name="T11" fmla="*/ 17117171 h 14"/>
                    <a:gd name="T12" fmla="*/ 31319653 w 16"/>
                    <a:gd name="T13" fmla="*/ 0 h 14"/>
                    <a:gd name="T14" fmla="*/ 20044578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6" y="0"/>
                        <a:pt x="4" y="0"/>
                        <a:pt x="2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ubicBezTo>
                        <a:pt x="0" y="9"/>
                        <a:pt x="2" y="12"/>
                        <a:pt x="4" y="13"/>
                      </a:cubicBezTo>
                      <a:cubicBezTo>
                        <a:pt x="6" y="14"/>
                        <a:pt x="8" y="14"/>
                        <a:pt x="9" y="14"/>
                      </a:cubicBezTo>
                      <a:cubicBezTo>
                        <a:pt x="13" y="13"/>
                        <a:pt x="16" y="10"/>
                        <a:pt x="16" y="6"/>
                      </a:cubicBezTo>
                      <a:cubicBezTo>
                        <a:pt x="16" y="4"/>
                        <a:pt x="15" y="1"/>
                        <a:pt x="13" y="0"/>
                      </a:cubicBezTo>
                      <a:cubicBezTo>
                        <a:pt x="11" y="0"/>
                        <a:pt x="10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0" name="Freeform 195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4" cy="25"/>
                </a:xfrm>
                <a:custGeom>
                  <a:avLst/>
                  <a:gdLst>
                    <a:gd name="T0" fmla="*/ 99112268 w 41"/>
                    <a:gd name="T1" fmla="*/ 20044578 h 16"/>
                    <a:gd name="T2" fmla="*/ 55184983 w 41"/>
                    <a:gd name="T3" fmla="*/ 3362922 h 16"/>
                    <a:gd name="T4" fmla="*/ 8904517 w 41"/>
                    <a:gd name="T5" fmla="*/ 20044578 h 16"/>
                    <a:gd name="T6" fmla="*/ 12175244 w 41"/>
                    <a:gd name="T7" fmla="*/ 31319653 h 16"/>
                    <a:gd name="T8" fmla="*/ 47567461 w 41"/>
                    <a:gd name="T9" fmla="*/ 36993122 h 16"/>
                    <a:gd name="T10" fmla="*/ 99112268 w 41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16">
                      <a:moveTo>
                        <a:pt x="41" y="8"/>
                      </a:moveTo>
                      <a:cubicBezTo>
                        <a:pt x="36" y="5"/>
                        <a:pt x="34" y="2"/>
                        <a:pt x="23" y="1"/>
                      </a:cubicBezTo>
                      <a:cubicBezTo>
                        <a:pt x="12" y="0"/>
                        <a:pt x="7" y="7"/>
                        <a:pt x="4" y="8"/>
                      </a:cubicBezTo>
                      <a:cubicBezTo>
                        <a:pt x="0" y="9"/>
                        <a:pt x="3" y="12"/>
                        <a:pt x="5" y="13"/>
                      </a:cubicBezTo>
                      <a:cubicBezTo>
                        <a:pt x="8" y="14"/>
                        <a:pt x="16" y="13"/>
                        <a:pt x="20" y="15"/>
                      </a:cubicBezTo>
                      <a:cubicBezTo>
                        <a:pt x="23" y="16"/>
                        <a:pt x="33" y="13"/>
                        <a:pt x="41" y="8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1" name="Freeform 196"/>
                <p:cNvSpPr>
                  <a:spLocks/>
                </p:cNvSpPr>
                <p:nvPr/>
              </p:nvSpPr>
              <p:spPr bwMode="auto">
                <a:xfrm>
                  <a:off x="3479" y="978"/>
                  <a:ext cx="26" cy="22"/>
                </a:xfrm>
                <a:custGeom>
                  <a:avLst/>
                  <a:gdLst>
                    <a:gd name="T0" fmla="*/ 71741278 w 16"/>
                    <a:gd name="T1" fmla="*/ 0 h 14"/>
                    <a:gd name="T2" fmla="*/ 127237671 w 16"/>
                    <a:gd name="T3" fmla="*/ 3963221 h 14"/>
                    <a:gd name="T4" fmla="*/ 144603430 w 16"/>
                    <a:gd name="T5" fmla="*/ 17117171 h 14"/>
                    <a:gd name="T6" fmla="*/ 114521207 w 16"/>
                    <a:gd name="T7" fmla="*/ 37977077 h 14"/>
                    <a:gd name="T8" fmla="*/ 61238307 w 16"/>
                    <a:gd name="T9" fmla="*/ 42268933 h 14"/>
                    <a:gd name="T10" fmla="*/ 0 w 16"/>
                    <a:gd name="T11" fmla="*/ 17117171 h 14"/>
                    <a:gd name="T12" fmla="*/ 37685112 w 16"/>
                    <a:gd name="T13" fmla="*/ 0 h 14"/>
                    <a:gd name="T14" fmla="*/ 71741278 w 16"/>
                    <a:gd name="T15" fmla="*/ 0 h 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6" h="14">
                      <a:moveTo>
                        <a:pt x="8" y="0"/>
                      </a:moveTo>
                      <a:cubicBezTo>
                        <a:pt x="10" y="0"/>
                        <a:pt x="12" y="0"/>
                        <a:pt x="14" y="1"/>
                      </a:cubicBezTo>
                      <a:cubicBezTo>
                        <a:pt x="16" y="2"/>
                        <a:pt x="16" y="4"/>
                        <a:pt x="16" y="6"/>
                      </a:cubicBezTo>
                      <a:cubicBezTo>
                        <a:pt x="16" y="9"/>
                        <a:pt x="15" y="12"/>
                        <a:pt x="12" y="13"/>
                      </a:cubicBezTo>
                      <a:cubicBezTo>
                        <a:pt x="10" y="14"/>
                        <a:pt x="8" y="14"/>
                        <a:pt x="7" y="14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4"/>
                        <a:pt x="1" y="1"/>
                        <a:pt x="4" y="0"/>
                      </a:cubicBezTo>
                      <a:cubicBezTo>
                        <a:pt x="5" y="0"/>
                        <a:pt x="6" y="0"/>
                        <a:pt x="8" y="0"/>
                      </a:cubicBezTo>
                    </a:path>
                  </a:pathLst>
                </a:custGeom>
                <a:solidFill>
                  <a:srgbClr val="6B59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2" name="Freeform 197"/>
                <p:cNvSpPr>
                  <a:spLocks/>
                </p:cNvSpPr>
                <p:nvPr/>
              </p:nvSpPr>
              <p:spPr bwMode="auto">
                <a:xfrm>
                  <a:off x="3251" y="3086"/>
                  <a:ext cx="75" cy="78"/>
                </a:xfrm>
                <a:custGeom>
                  <a:avLst/>
                  <a:gdLst>
                    <a:gd name="T0" fmla="*/ 0 w 48"/>
                    <a:gd name="T1" fmla="*/ 83395769 h 50"/>
                    <a:gd name="T2" fmla="*/ 106994861 w 48"/>
                    <a:gd name="T3" fmla="*/ 0 h 50"/>
                    <a:gd name="T4" fmla="*/ 99679864 w 48"/>
                    <a:gd name="T5" fmla="*/ 66973688 h 50"/>
                    <a:gd name="T6" fmla="*/ 20044578 w 48"/>
                    <a:gd name="T7" fmla="*/ 92079892 h 5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8" h="50">
                      <a:moveTo>
                        <a:pt x="0" y="35"/>
                      </a:moveTo>
                      <a:cubicBezTo>
                        <a:pt x="20" y="50"/>
                        <a:pt x="39" y="13"/>
                        <a:pt x="43" y="0"/>
                      </a:cubicBezTo>
                      <a:cubicBezTo>
                        <a:pt x="45" y="10"/>
                        <a:pt x="48" y="20"/>
                        <a:pt x="40" y="28"/>
                      </a:cubicBezTo>
                      <a:cubicBezTo>
                        <a:pt x="32" y="36"/>
                        <a:pt x="18" y="39"/>
                        <a:pt x="8" y="3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3" name="Freeform 198"/>
                <p:cNvSpPr>
                  <a:spLocks/>
                </p:cNvSpPr>
                <p:nvPr/>
              </p:nvSpPr>
              <p:spPr bwMode="auto">
                <a:xfrm>
                  <a:off x="3580" y="3083"/>
                  <a:ext cx="53" cy="78"/>
                </a:xfrm>
                <a:custGeom>
                  <a:avLst/>
                  <a:gdLst>
                    <a:gd name="T0" fmla="*/ 0 w 34"/>
                    <a:gd name="T1" fmla="*/ 92079892 h 50"/>
                    <a:gd name="T2" fmla="*/ 60846132 w 34"/>
                    <a:gd name="T3" fmla="*/ 0 h 50"/>
                    <a:gd name="T4" fmla="*/ 7527780 w 34"/>
                    <a:gd name="T5" fmla="*/ 96772394 h 5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4" h="50">
                      <a:moveTo>
                        <a:pt x="0" y="39"/>
                      </a:moveTo>
                      <a:cubicBezTo>
                        <a:pt x="20" y="48"/>
                        <a:pt x="27" y="11"/>
                        <a:pt x="26" y="0"/>
                      </a:cubicBezTo>
                      <a:cubicBezTo>
                        <a:pt x="34" y="16"/>
                        <a:pt x="27" y="50"/>
                        <a:pt x="3" y="4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4" name="Freeform 199"/>
                <p:cNvSpPr>
                  <a:spLocks/>
                </p:cNvSpPr>
                <p:nvPr/>
              </p:nvSpPr>
              <p:spPr bwMode="auto">
                <a:xfrm>
                  <a:off x="3270" y="731"/>
                  <a:ext cx="114" cy="157"/>
                </a:xfrm>
                <a:custGeom>
                  <a:avLst/>
                  <a:gdLst>
                    <a:gd name="T0" fmla="*/ 95114312 w 73"/>
                    <a:gd name="T1" fmla="*/ 44213014 h 101"/>
                    <a:gd name="T2" fmla="*/ 21905117 w 73"/>
                    <a:gd name="T3" fmla="*/ 94654849 h 101"/>
                    <a:gd name="T4" fmla="*/ 44437906 w 73"/>
                    <a:gd name="T5" fmla="*/ 92077515 h 101"/>
                    <a:gd name="T6" fmla="*/ 19222044 w 73"/>
                    <a:gd name="T7" fmla="*/ 123970006 h 101"/>
                    <a:gd name="T8" fmla="*/ 30017987 w 73"/>
                    <a:gd name="T9" fmla="*/ 125874058 h 101"/>
                    <a:gd name="T10" fmla="*/ 0 w 73"/>
                    <a:gd name="T11" fmla="*/ 170482125 h 101"/>
                    <a:gd name="T12" fmla="*/ 30017987 w 73"/>
                    <a:gd name="T13" fmla="*/ 162627447 h 101"/>
                    <a:gd name="T14" fmla="*/ 7881985 w 73"/>
                    <a:gd name="T15" fmla="*/ 211933175 h 101"/>
                    <a:gd name="T16" fmla="*/ 58471966 w 73"/>
                    <a:gd name="T17" fmla="*/ 171130672 h 101"/>
                    <a:gd name="T18" fmla="*/ 60906533 w 73"/>
                    <a:gd name="T19" fmla="*/ 186579058 h 101"/>
                    <a:gd name="T20" fmla="*/ 108986189 w 73"/>
                    <a:gd name="T21" fmla="*/ 167459942 h 101"/>
                    <a:gd name="T22" fmla="*/ 158944016 w 73"/>
                    <a:gd name="T23" fmla="*/ 125874058 h 101"/>
                    <a:gd name="T24" fmla="*/ 85879061 w 73"/>
                    <a:gd name="T25" fmla="*/ 140921232 h 101"/>
                    <a:gd name="T26" fmla="*/ 105337902 w 73"/>
                    <a:gd name="T27" fmla="*/ 92077515 h 101"/>
                    <a:gd name="T28" fmla="*/ 169238653 w 73"/>
                    <a:gd name="T29" fmla="*/ 50432748 h 101"/>
                    <a:gd name="T30" fmla="*/ 178529310 w 73"/>
                    <a:gd name="T31" fmla="*/ 16876395 h 101"/>
                    <a:gd name="T32" fmla="*/ 108986189 w 73"/>
                    <a:gd name="T33" fmla="*/ 34237920 h 10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3" h="101">
                      <a:moveTo>
                        <a:pt x="39" y="21"/>
                      </a:moveTo>
                      <a:cubicBezTo>
                        <a:pt x="27" y="24"/>
                        <a:pt x="14" y="33"/>
                        <a:pt x="9" y="45"/>
                      </a:cubicBezTo>
                      <a:cubicBezTo>
                        <a:pt x="12" y="44"/>
                        <a:pt x="16" y="45"/>
                        <a:pt x="18" y="44"/>
                      </a:cubicBezTo>
                      <a:cubicBezTo>
                        <a:pt x="16" y="49"/>
                        <a:pt x="9" y="53"/>
                        <a:pt x="8" y="59"/>
                      </a:cubicBezTo>
                      <a:cubicBezTo>
                        <a:pt x="9" y="59"/>
                        <a:pt x="11" y="60"/>
                        <a:pt x="12" y="60"/>
                      </a:cubicBezTo>
                      <a:cubicBezTo>
                        <a:pt x="8" y="67"/>
                        <a:pt x="2" y="73"/>
                        <a:pt x="0" y="81"/>
                      </a:cubicBezTo>
                      <a:cubicBezTo>
                        <a:pt x="4" y="80"/>
                        <a:pt x="8" y="78"/>
                        <a:pt x="12" y="77"/>
                      </a:cubicBezTo>
                      <a:cubicBezTo>
                        <a:pt x="13" y="85"/>
                        <a:pt x="5" y="92"/>
                        <a:pt x="3" y="101"/>
                      </a:cubicBezTo>
                      <a:cubicBezTo>
                        <a:pt x="6" y="95"/>
                        <a:pt x="16" y="85"/>
                        <a:pt x="24" y="82"/>
                      </a:cubicBezTo>
                      <a:cubicBezTo>
                        <a:pt x="24" y="84"/>
                        <a:pt x="26" y="86"/>
                        <a:pt x="25" y="89"/>
                      </a:cubicBezTo>
                      <a:cubicBezTo>
                        <a:pt x="31" y="80"/>
                        <a:pt x="37" y="84"/>
                        <a:pt x="45" y="80"/>
                      </a:cubicBezTo>
                      <a:cubicBezTo>
                        <a:pt x="53" y="76"/>
                        <a:pt x="57" y="65"/>
                        <a:pt x="65" y="60"/>
                      </a:cubicBezTo>
                      <a:cubicBezTo>
                        <a:pt x="60" y="61"/>
                        <a:pt x="39" y="72"/>
                        <a:pt x="35" y="67"/>
                      </a:cubicBezTo>
                      <a:cubicBezTo>
                        <a:pt x="32" y="62"/>
                        <a:pt x="40" y="47"/>
                        <a:pt x="43" y="44"/>
                      </a:cubicBezTo>
                      <a:cubicBezTo>
                        <a:pt x="28" y="39"/>
                        <a:pt x="66" y="26"/>
                        <a:pt x="69" y="24"/>
                      </a:cubicBezTo>
                      <a:cubicBezTo>
                        <a:pt x="56" y="24"/>
                        <a:pt x="63" y="9"/>
                        <a:pt x="73" y="8"/>
                      </a:cubicBezTo>
                      <a:cubicBezTo>
                        <a:pt x="63" y="0"/>
                        <a:pt x="55" y="13"/>
                        <a:pt x="45" y="16"/>
                      </a:cubicBezTo>
                    </a:path>
                  </a:pathLst>
                </a:custGeom>
                <a:solidFill>
                  <a:srgbClr val="F7ECC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5" name="Freeform 200"/>
                <p:cNvSpPr>
                  <a:spLocks/>
                </p:cNvSpPr>
                <p:nvPr/>
              </p:nvSpPr>
              <p:spPr bwMode="auto">
                <a:xfrm>
                  <a:off x="3522" y="793"/>
                  <a:ext cx="64" cy="187"/>
                </a:xfrm>
                <a:custGeom>
                  <a:avLst/>
                  <a:gdLst>
                    <a:gd name="T0" fmla="*/ 0 w 41"/>
                    <a:gd name="T1" fmla="*/ 105381213 h 120"/>
                    <a:gd name="T2" fmla="*/ 19005259 w 41"/>
                    <a:gd name="T3" fmla="*/ 120905121 h 120"/>
                    <a:gd name="T4" fmla="*/ 19005259 w 41"/>
                    <a:gd name="T5" fmla="*/ 143422167 h 120"/>
                    <a:gd name="T6" fmla="*/ 38555843 w 41"/>
                    <a:gd name="T7" fmla="*/ 171064677 h 120"/>
                    <a:gd name="T8" fmla="*/ 57871624 w 41"/>
                    <a:gd name="T9" fmla="*/ 272781477 h 120"/>
                    <a:gd name="T10" fmla="*/ 90336194 w 41"/>
                    <a:gd name="T11" fmla="*/ 114333428 h 120"/>
                    <a:gd name="T12" fmla="*/ 68634899 w 41"/>
                    <a:gd name="T13" fmla="*/ 47556536 h 120"/>
                    <a:gd name="T14" fmla="*/ 52868240 w 41"/>
                    <a:gd name="T15" fmla="*/ 0 h 120"/>
                    <a:gd name="T16" fmla="*/ 55184983 w 41"/>
                    <a:gd name="T17" fmla="*/ 80879016 h 120"/>
                    <a:gd name="T18" fmla="*/ 17164603 w 41"/>
                    <a:gd name="T19" fmla="*/ 64929479 h 120"/>
                    <a:gd name="T20" fmla="*/ 7799766 w 41"/>
                    <a:gd name="T21" fmla="*/ 114333428 h 1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20">
                      <a:moveTo>
                        <a:pt x="0" y="46"/>
                      </a:moveTo>
                      <a:cubicBezTo>
                        <a:pt x="2" y="51"/>
                        <a:pt x="6" y="49"/>
                        <a:pt x="8" y="53"/>
                      </a:cubicBezTo>
                      <a:cubicBezTo>
                        <a:pt x="9" y="56"/>
                        <a:pt x="8" y="59"/>
                        <a:pt x="8" y="63"/>
                      </a:cubicBezTo>
                      <a:cubicBezTo>
                        <a:pt x="10" y="72"/>
                        <a:pt x="10" y="69"/>
                        <a:pt x="16" y="75"/>
                      </a:cubicBezTo>
                      <a:cubicBezTo>
                        <a:pt x="25" y="83"/>
                        <a:pt x="31" y="109"/>
                        <a:pt x="24" y="120"/>
                      </a:cubicBezTo>
                      <a:cubicBezTo>
                        <a:pt x="34" y="97"/>
                        <a:pt x="41" y="76"/>
                        <a:pt x="37" y="50"/>
                      </a:cubicBezTo>
                      <a:cubicBezTo>
                        <a:pt x="35" y="40"/>
                        <a:pt x="30" y="31"/>
                        <a:pt x="28" y="21"/>
                      </a:cubicBezTo>
                      <a:cubicBezTo>
                        <a:pt x="27" y="15"/>
                        <a:pt x="27" y="4"/>
                        <a:pt x="22" y="0"/>
                      </a:cubicBezTo>
                      <a:cubicBezTo>
                        <a:pt x="30" y="8"/>
                        <a:pt x="27" y="25"/>
                        <a:pt x="23" y="35"/>
                      </a:cubicBezTo>
                      <a:cubicBezTo>
                        <a:pt x="17" y="34"/>
                        <a:pt x="11" y="32"/>
                        <a:pt x="7" y="28"/>
                      </a:cubicBezTo>
                      <a:cubicBezTo>
                        <a:pt x="17" y="34"/>
                        <a:pt x="15" y="54"/>
                        <a:pt x="3" y="50"/>
                      </a:cubicBezTo>
                    </a:path>
                  </a:pathLst>
                </a:custGeom>
                <a:solidFill>
                  <a:srgbClr val="E8CA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6" name="Freeform 201"/>
                <p:cNvSpPr>
                  <a:spLocks/>
                </p:cNvSpPr>
                <p:nvPr/>
              </p:nvSpPr>
              <p:spPr bwMode="auto">
                <a:xfrm>
                  <a:off x="3415" y="982"/>
                  <a:ext cx="130" cy="235"/>
                </a:xfrm>
                <a:custGeom>
                  <a:avLst/>
                  <a:gdLst>
                    <a:gd name="T0" fmla="*/ 96578350 w 83"/>
                    <a:gd name="T1" fmla="*/ 47554542 h 151"/>
                    <a:gd name="T2" fmla="*/ 209567277 w 83"/>
                    <a:gd name="T3" fmla="*/ 58371876 h 151"/>
                    <a:gd name="T4" fmla="*/ 204093594 w 83"/>
                    <a:gd name="T5" fmla="*/ 179252304 h 151"/>
                    <a:gd name="T6" fmla="*/ 124153533 w 83"/>
                    <a:gd name="T7" fmla="*/ 273414670 h 151"/>
                    <a:gd name="T8" fmla="*/ 0 w 83"/>
                    <a:gd name="T9" fmla="*/ 302931887 h 151"/>
                    <a:gd name="T10" fmla="*/ 57033804 w 83"/>
                    <a:gd name="T11" fmla="*/ 281979429 h 151"/>
                    <a:gd name="T12" fmla="*/ 52013836 w 83"/>
                    <a:gd name="T13" fmla="*/ 251057405 h 151"/>
                    <a:gd name="T14" fmla="*/ 108915549 w 83"/>
                    <a:gd name="T15" fmla="*/ 218759592 h 151"/>
                    <a:gd name="T16" fmla="*/ 158483163 w 83"/>
                    <a:gd name="T17" fmla="*/ 163736487 h 151"/>
                    <a:gd name="T18" fmla="*/ 124153533 w 83"/>
                    <a:gd name="T19" fmla="*/ 75741961 h 151"/>
                    <a:gd name="T20" fmla="*/ 48359391 w 83"/>
                    <a:gd name="T21" fmla="*/ 42219725 h 1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51">
                      <a:moveTo>
                        <a:pt x="36" y="22"/>
                      </a:moveTo>
                      <a:cubicBezTo>
                        <a:pt x="54" y="26"/>
                        <a:pt x="71" y="0"/>
                        <a:pt x="78" y="27"/>
                      </a:cubicBezTo>
                      <a:cubicBezTo>
                        <a:pt x="83" y="44"/>
                        <a:pt x="82" y="65"/>
                        <a:pt x="76" y="82"/>
                      </a:cubicBezTo>
                      <a:cubicBezTo>
                        <a:pt x="70" y="98"/>
                        <a:pt x="60" y="113"/>
                        <a:pt x="46" y="125"/>
                      </a:cubicBezTo>
                      <a:cubicBezTo>
                        <a:pt x="37" y="133"/>
                        <a:pt x="12" y="151"/>
                        <a:pt x="0" y="139"/>
                      </a:cubicBezTo>
                      <a:cubicBezTo>
                        <a:pt x="6" y="136"/>
                        <a:pt x="17" y="134"/>
                        <a:pt x="21" y="129"/>
                      </a:cubicBezTo>
                      <a:cubicBezTo>
                        <a:pt x="25" y="124"/>
                        <a:pt x="27" y="116"/>
                        <a:pt x="19" y="115"/>
                      </a:cubicBezTo>
                      <a:cubicBezTo>
                        <a:pt x="24" y="108"/>
                        <a:pt x="34" y="105"/>
                        <a:pt x="40" y="100"/>
                      </a:cubicBezTo>
                      <a:cubicBezTo>
                        <a:pt x="49" y="93"/>
                        <a:pt x="54" y="86"/>
                        <a:pt x="59" y="75"/>
                      </a:cubicBezTo>
                      <a:cubicBezTo>
                        <a:pt x="67" y="56"/>
                        <a:pt x="67" y="42"/>
                        <a:pt x="46" y="35"/>
                      </a:cubicBezTo>
                      <a:cubicBezTo>
                        <a:pt x="39" y="32"/>
                        <a:pt x="18" y="26"/>
                        <a:pt x="18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7" name="Freeform 202"/>
                <p:cNvSpPr>
                  <a:spLocks/>
                </p:cNvSpPr>
                <p:nvPr/>
              </p:nvSpPr>
              <p:spPr bwMode="auto">
                <a:xfrm>
                  <a:off x="3431" y="966"/>
                  <a:ext cx="105" cy="110"/>
                </a:xfrm>
                <a:custGeom>
                  <a:avLst/>
                  <a:gdLst>
                    <a:gd name="T0" fmla="*/ 145497439 w 67"/>
                    <a:gd name="T1" fmla="*/ 54494005 h 71"/>
                    <a:gd name="T2" fmla="*/ 154292195 w 67"/>
                    <a:gd name="T3" fmla="*/ 14653647 h 71"/>
                    <a:gd name="T4" fmla="*/ 86957112 w 67"/>
                    <a:gd name="T5" fmla="*/ 0 h 71"/>
                    <a:gd name="T6" fmla="*/ 145497439 w 67"/>
                    <a:gd name="T7" fmla="*/ 26825011 h 71"/>
                    <a:gd name="T8" fmla="*/ 106988514 w 67"/>
                    <a:gd name="T9" fmla="*/ 44083220 h 71"/>
                    <a:gd name="T10" fmla="*/ 33777395 w 67"/>
                    <a:gd name="T11" fmla="*/ 11175610 h 71"/>
                    <a:gd name="T12" fmla="*/ 5846055 w 67"/>
                    <a:gd name="T13" fmla="*/ 77395208 h 71"/>
                    <a:gd name="T14" fmla="*/ 24121114 w 67"/>
                    <a:gd name="T15" fmla="*/ 98240399 h 71"/>
                    <a:gd name="T16" fmla="*/ 37801746 w 67"/>
                    <a:gd name="T17" fmla="*/ 132993738 h 71"/>
                    <a:gd name="T18" fmla="*/ 49093523 w 67"/>
                    <a:gd name="T19" fmla="*/ 112738465 h 71"/>
                    <a:gd name="T20" fmla="*/ 46714887 w 67"/>
                    <a:gd name="T21" fmla="*/ 88580936 h 71"/>
                    <a:gd name="T22" fmla="*/ 104556362 w 67"/>
                    <a:gd name="T23" fmla="*/ 68909759 h 7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7" h="71">
                      <a:moveTo>
                        <a:pt x="53" y="29"/>
                      </a:moveTo>
                      <a:cubicBezTo>
                        <a:pt x="67" y="31"/>
                        <a:pt x="62" y="12"/>
                        <a:pt x="56" y="8"/>
                      </a:cubicBezTo>
                      <a:cubicBezTo>
                        <a:pt x="50" y="2"/>
                        <a:pt x="40" y="1"/>
                        <a:pt x="32" y="0"/>
                      </a:cubicBezTo>
                      <a:cubicBezTo>
                        <a:pt x="36" y="5"/>
                        <a:pt x="52" y="7"/>
                        <a:pt x="53" y="14"/>
                      </a:cubicBezTo>
                      <a:cubicBezTo>
                        <a:pt x="53" y="21"/>
                        <a:pt x="44" y="22"/>
                        <a:pt x="39" y="23"/>
                      </a:cubicBezTo>
                      <a:cubicBezTo>
                        <a:pt x="23" y="25"/>
                        <a:pt x="8" y="23"/>
                        <a:pt x="12" y="6"/>
                      </a:cubicBezTo>
                      <a:cubicBezTo>
                        <a:pt x="2" y="9"/>
                        <a:pt x="0" y="32"/>
                        <a:pt x="2" y="41"/>
                      </a:cubicBezTo>
                      <a:cubicBezTo>
                        <a:pt x="3" y="47"/>
                        <a:pt x="6" y="48"/>
                        <a:pt x="9" y="52"/>
                      </a:cubicBezTo>
                      <a:cubicBezTo>
                        <a:pt x="13" y="59"/>
                        <a:pt x="13" y="62"/>
                        <a:pt x="14" y="71"/>
                      </a:cubicBezTo>
                      <a:cubicBezTo>
                        <a:pt x="15" y="68"/>
                        <a:pt x="18" y="64"/>
                        <a:pt x="18" y="60"/>
                      </a:cubicBezTo>
                      <a:cubicBezTo>
                        <a:pt x="19" y="56"/>
                        <a:pt x="16" y="51"/>
                        <a:pt x="17" y="47"/>
                      </a:cubicBezTo>
                      <a:cubicBezTo>
                        <a:pt x="20" y="38"/>
                        <a:pt x="32" y="40"/>
                        <a:pt x="38" y="3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8" name="Freeform 203"/>
                <p:cNvSpPr>
                  <a:spLocks/>
                </p:cNvSpPr>
                <p:nvPr/>
              </p:nvSpPr>
              <p:spPr bwMode="auto">
                <a:xfrm>
                  <a:off x="3414" y="1095"/>
                  <a:ext cx="14" cy="17"/>
                </a:xfrm>
                <a:custGeom>
                  <a:avLst/>
                  <a:gdLst>
                    <a:gd name="T0" fmla="*/ 4584824 w 9"/>
                    <a:gd name="T1" fmla="*/ 0 h 11"/>
                    <a:gd name="T2" fmla="*/ 0 w 9"/>
                    <a:gd name="T3" fmla="*/ 17058638 h 11"/>
                    <a:gd name="T4" fmla="*/ 19423827 w 9"/>
                    <a:gd name="T5" fmla="*/ 17058638 h 11"/>
                    <a:gd name="T6" fmla="*/ 14564704 w 9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9" h="11">
                      <a:moveTo>
                        <a:pt x="2" y="0"/>
                      </a:moveTo>
                      <a:cubicBezTo>
                        <a:pt x="4" y="4"/>
                        <a:pt x="3" y="7"/>
                        <a:pt x="0" y="10"/>
                      </a:cubicBezTo>
                      <a:cubicBezTo>
                        <a:pt x="3" y="11"/>
                        <a:pt x="6" y="11"/>
                        <a:pt x="9" y="10"/>
                      </a:cubicBezTo>
                      <a:cubicBezTo>
                        <a:pt x="9" y="6"/>
                        <a:pt x="7" y="2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89" name="Freeform 204"/>
                <p:cNvSpPr>
                  <a:spLocks/>
                </p:cNvSpPr>
                <p:nvPr/>
              </p:nvSpPr>
              <p:spPr bwMode="auto">
                <a:xfrm>
                  <a:off x="3479" y="849"/>
                  <a:ext cx="65" cy="134"/>
                </a:xfrm>
                <a:custGeom>
                  <a:avLst/>
                  <a:gdLst>
                    <a:gd name="T0" fmla="*/ 48067822 w 41"/>
                    <a:gd name="T1" fmla="*/ 23519219 h 86"/>
                    <a:gd name="T2" fmla="*/ 87838170 w 41"/>
                    <a:gd name="T3" fmla="*/ 60558897 h 86"/>
                    <a:gd name="T4" fmla="*/ 103457356 w 41"/>
                    <a:gd name="T5" fmla="*/ 100887530 h 86"/>
                    <a:gd name="T6" fmla="*/ 144565730 w 41"/>
                    <a:gd name="T7" fmla="*/ 127101795 h 86"/>
                    <a:gd name="T8" fmla="*/ 139255635 w 41"/>
                    <a:gd name="T9" fmla="*/ 195727030 h 86"/>
                    <a:gd name="T10" fmla="*/ 139255635 w 41"/>
                    <a:gd name="T11" fmla="*/ 157196849 h 86"/>
                    <a:gd name="T12" fmla="*/ 73950283 w 41"/>
                    <a:gd name="T13" fmla="*/ 146096923 h 86"/>
                    <a:gd name="T14" fmla="*/ 0 w 41"/>
                    <a:gd name="T15" fmla="*/ 11624012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86">
                      <a:moveTo>
                        <a:pt x="12" y="10"/>
                      </a:moveTo>
                      <a:cubicBezTo>
                        <a:pt x="23" y="16"/>
                        <a:pt x="21" y="16"/>
                        <a:pt x="22" y="27"/>
                      </a:cubicBezTo>
                      <a:cubicBezTo>
                        <a:pt x="22" y="33"/>
                        <a:pt x="22" y="39"/>
                        <a:pt x="26" y="44"/>
                      </a:cubicBezTo>
                      <a:cubicBezTo>
                        <a:pt x="29" y="49"/>
                        <a:pt x="34" y="51"/>
                        <a:pt x="36" y="56"/>
                      </a:cubicBezTo>
                      <a:cubicBezTo>
                        <a:pt x="41" y="64"/>
                        <a:pt x="36" y="78"/>
                        <a:pt x="35" y="86"/>
                      </a:cubicBezTo>
                      <a:cubicBezTo>
                        <a:pt x="34" y="81"/>
                        <a:pt x="38" y="74"/>
                        <a:pt x="35" y="69"/>
                      </a:cubicBezTo>
                      <a:cubicBezTo>
                        <a:pt x="31" y="63"/>
                        <a:pt x="25" y="66"/>
                        <a:pt x="18" y="64"/>
                      </a:cubicBezTo>
                      <a:cubicBezTo>
                        <a:pt x="18" y="55"/>
                        <a:pt x="13" y="0"/>
                        <a:pt x="0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0" name="Freeform 205"/>
                <p:cNvSpPr>
                  <a:spLocks/>
                </p:cNvSpPr>
                <p:nvPr/>
              </p:nvSpPr>
              <p:spPr bwMode="auto">
                <a:xfrm>
                  <a:off x="3259" y="989"/>
                  <a:ext cx="20" cy="44"/>
                </a:xfrm>
                <a:custGeom>
                  <a:avLst/>
                  <a:gdLst>
                    <a:gd name="T0" fmla="*/ 19693025 w 13"/>
                    <a:gd name="T1" fmla="*/ 15379147 h 28"/>
                    <a:gd name="T2" fmla="*/ 16424942 w 13"/>
                    <a:gd name="T3" fmla="*/ 83775084 h 2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3" h="28">
                      <a:moveTo>
                        <a:pt x="13" y="5"/>
                      </a:moveTo>
                      <a:cubicBezTo>
                        <a:pt x="0" y="0"/>
                        <a:pt x="8" y="26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1" name="Freeform 206"/>
                <p:cNvSpPr>
                  <a:spLocks/>
                </p:cNvSpPr>
                <p:nvPr/>
              </p:nvSpPr>
              <p:spPr bwMode="auto">
                <a:xfrm>
                  <a:off x="3569" y="1002"/>
                  <a:ext cx="14" cy="32"/>
                </a:xfrm>
                <a:custGeom>
                  <a:avLst/>
                  <a:gdLst>
                    <a:gd name="T0" fmla="*/ 4584824 w 9"/>
                    <a:gd name="T1" fmla="*/ 0 h 21"/>
                    <a:gd name="T2" fmla="*/ 0 w 9"/>
                    <a:gd name="T3" fmla="*/ 23073859 h 2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21">
                      <a:moveTo>
                        <a:pt x="2" y="0"/>
                      </a:moveTo>
                      <a:cubicBezTo>
                        <a:pt x="9" y="3"/>
                        <a:pt x="5" y="17"/>
                        <a:pt x="0" y="21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2" name="Freeform 207"/>
                <p:cNvSpPr>
                  <a:spLocks/>
                </p:cNvSpPr>
                <p:nvPr/>
              </p:nvSpPr>
              <p:spPr bwMode="auto">
                <a:xfrm>
                  <a:off x="3326" y="1173"/>
                  <a:ext cx="116" cy="195"/>
                </a:xfrm>
                <a:custGeom>
                  <a:avLst/>
                  <a:gdLst>
                    <a:gd name="T0" fmla="*/ 15526142 w 74"/>
                    <a:gd name="T1" fmla="*/ 26412908 h 125"/>
                    <a:gd name="T2" fmla="*/ 107651594 w 74"/>
                    <a:gd name="T3" fmla="*/ 232317840 h 125"/>
                    <a:gd name="T4" fmla="*/ 205197238 w 74"/>
                    <a:gd name="T5" fmla="*/ 244027744 h 125"/>
                    <a:gd name="T6" fmla="*/ 149594122 w 74"/>
                    <a:gd name="T7" fmla="*/ 228757940 h 125"/>
                    <a:gd name="T8" fmla="*/ 111452836 w 74"/>
                    <a:gd name="T9" fmla="*/ 104478953 h 125"/>
                    <a:gd name="T10" fmla="*/ 83506248 w 74"/>
                    <a:gd name="T11" fmla="*/ 55660048 h 125"/>
                    <a:gd name="T12" fmla="*/ 0 w 74"/>
                    <a:gd name="T13" fmla="*/ 0 h 12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4" h="125">
                      <a:moveTo>
                        <a:pt x="6" y="11"/>
                      </a:moveTo>
                      <a:cubicBezTo>
                        <a:pt x="12" y="34"/>
                        <a:pt x="26" y="79"/>
                        <a:pt x="39" y="99"/>
                      </a:cubicBezTo>
                      <a:cubicBezTo>
                        <a:pt x="50" y="116"/>
                        <a:pt x="64" y="125"/>
                        <a:pt x="74" y="103"/>
                      </a:cubicBezTo>
                      <a:cubicBezTo>
                        <a:pt x="68" y="113"/>
                        <a:pt x="59" y="104"/>
                        <a:pt x="54" y="97"/>
                      </a:cubicBezTo>
                      <a:cubicBezTo>
                        <a:pt x="45" y="82"/>
                        <a:pt x="32" y="58"/>
                        <a:pt x="40" y="44"/>
                      </a:cubicBezTo>
                      <a:cubicBezTo>
                        <a:pt x="48" y="32"/>
                        <a:pt x="44" y="32"/>
                        <a:pt x="30" y="24"/>
                      </a:cubicBezTo>
                      <a:cubicBezTo>
                        <a:pt x="22" y="19"/>
                        <a:pt x="6" y="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3" name="Freeform 208"/>
                <p:cNvSpPr>
                  <a:spLocks/>
                </p:cNvSpPr>
                <p:nvPr/>
              </p:nvSpPr>
              <p:spPr bwMode="auto">
                <a:xfrm>
                  <a:off x="3475" y="1173"/>
                  <a:ext cx="136" cy="112"/>
                </a:xfrm>
                <a:custGeom>
                  <a:avLst/>
                  <a:gdLst>
                    <a:gd name="T0" fmla="*/ 8302820 w 87"/>
                    <a:gd name="T1" fmla="*/ 54278719 h 72"/>
                    <a:gd name="T2" fmla="*/ 80899811 w 87"/>
                    <a:gd name="T3" fmla="*/ 0 h 72"/>
                    <a:gd name="T4" fmla="*/ 103278319 w 87"/>
                    <a:gd name="T5" fmla="*/ 103708321 h 72"/>
                    <a:gd name="T6" fmla="*/ 220251686 w 87"/>
                    <a:gd name="T7" fmla="*/ 154768168 h 72"/>
                    <a:gd name="T8" fmla="*/ 85829783 w 87"/>
                    <a:gd name="T9" fmla="*/ 126696830 h 72"/>
                    <a:gd name="T10" fmla="*/ 53860413 w 87"/>
                    <a:gd name="T11" fmla="*/ 77210152 h 72"/>
                    <a:gd name="T12" fmla="*/ 0 w 87"/>
                    <a:gd name="T13" fmla="*/ 64958469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7" h="72">
                      <a:moveTo>
                        <a:pt x="3" y="25"/>
                      </a:moveTo>
                      <a:cubicBezTo>
                        <a:pt x="16" y="22"/>
                        <a:pt x="22" y="2"/>
                        <a:pt x="32" y="0"/>
                      </a:cubicBezTo>
                      <a:cubicBezTo>
                        <a:pt x="35" y="18"/>
                        <a:pt x="29" y="32"/>
                        <a:pt x="41" y="48"/>
                      </a:cubicBezTo>
                      <a:cubicBezTo>
                        <a:pt x="54" y="63"/>
                        <a:pt x="71" y="63"/>
                        <a:pt x="87" y="72"/>
                      </a:cubicBezTo>
                      <a:cubicBezTo>
                        <a:pt x="72" y="71"/>
                        <a:pt x="45" y="72"/>
                        <a:pt x="34" y="59"/>
                      </a:cubicBezTo>
                      <a:cubicBezTo>
                        <a:pt x="28" y="52"/>
                        <a:pt x="29" y="41"/>
                        <a:pt x="21" y="36"/>
                      </a:cubicBezTo>
                      <a:cubicBezTo>
                        <a:pt x="15" y="32"/>
                        <a:pt x="6" y="34"/>
                        <a:pt x="0" y="3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4" name="Freeform 209"/>
                <p:cNvSpPr>
                  <a:spLocks/>
                </p:cNvSpPr>
                <p:nvPr/>
              </p:nvSpPr>
              <p:spPr bwMode="auto">
                <a:xfrm>
                  <a:off x="3174" y="1332"/>
                  <a:ext cx="212" cy="43"/>
                </a:xfrm>
                <a:custGeom>
                  <a:avLst/>
                  <a:gdLst>
                    <a:gd name="T0" fmla="*/ 85522358 w 135"/>
                    <a:gd name="T1" fmla="*/ 15429056 h 28"/>
                    <a:gd name="T2" fmla="*/ 248747703 w 135"/>
                    <a:gd name="T3" fmla="*/ 29195970 h 28"/>
                    <a:gd name="T4" fmla="*/ 396531955 w 135"/>
                    <a:gd name="T5" fmla="*/ 28845242 h 28"/>
                    <a:gd name="T6" fmla="*/ 200603174 w 135"/>
                    <a:gd name="T7" fmla="*/ 8574456 h 28"/>
                    <a:gd name="T8" fmla="*/ 0 w 135"/>
                    <a:gd name="T9" fmla="*/ 13167915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29" y="11"/>
                      </a:moveTo>
                      <a:cubicBezTo>
                        <a:pt x="48" y="12"/>
                        <a:pt x="66" y="18"/>
                        <a:pt x="85" y="21"/>
                      </a:cubicBezTo>
                      <a:cubicBezTo>
                        <a:pt x="99" y="23"/>
                        <a:pt x="123" y="28"/>
                        <a:pt x="135" y="20"/>
                      </a:cubicBezTo>
                      <a:cubicBezTo>
                        <a:pt x="114" y="20"/>
                        <a:pt x="88" y="10"/>
                        <a:pt x="68" y="6"/>
                      </a:cubicBezTo>
                      <a:cubicBezTo>
                        <a:pt x="44" y="1"/>
                        <a:pt x="20" y="0"/>
                        <a:pt x="0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5" name="Freeform 210"/>
                <p:cNvSpPr>
                  <a:spLocks/>
                </p:cNvSpPr>
                <p:nvPr/>
              </p:nvSpPr>
              <p:spPr bwMode="auto">
                <a:xfrm>
                  <a:off x="3600" y="1598"/>
                  <a:ext cx="127" cy="328"/>
                </a:xfrm>
                <a:custGeom>
                  <a:avLst/>
                  <a:gdLst>
                    <a:gd name="T0" fmla="*/ 209969131 w 81"/>
                    <a:gd name="T1" fmla="*/ 4495635 h 211"/>
                    <a:gd name="T2" fmla="*/ 211945946 w 81"/>
                    <a:gd name="T3" fmla="*/ 219204694 h 211"/>
                    <a:gd name="T4" fmla="*/ 195305542 w 81"/>
                    <a:gd name="T5" fmla="*/ 317208948 h 211"/>
                    <a:gd name="T6" fmla="*/ 182248992 w 81"/>
                    <a:gd name="T7" fmla="*/ 371226870 h 211"/>
                    <a:gd name="T8" fmla="*/ 165712900 w 81"/>
                    <a:gd name="T9" fmla="*/ 443711943 h 211"/>
                    <a:gd name="T10" fmla="*/ 175830509 w 81"/>
                    <a:gd name="T11" fmla="*/ 351206951 h 211"/>
                    <a:gd name="T12" fmla="*/ 171631447 w 81"/>
                    <a:gd name="T13" fmla="*/ 227164485 h 211"/>
                    <a:gd name="T14" fmla="*/ 93227122 w 81"/>
                    <a:gd name="T15" fmla="*/ 201962109 h 211"/>
                    <a:gd name="T16" fmla="*/ 0 w 81"/>
                    <a:gd name="T17" fmla="*/ 178591820 h 211"/>
                    <a:gd name="T18" fmla="*/ 72483328 w 81"/>
                    <a:gd name="T19" fmla="*/ 170636472 h 211"/>
                    <a:gd name="T20" fmla="*/ 151396607 w 81"/>
                    <a:gd name="T21" fmla="*/ 133843644 h 211"/>
                    <a:gd name="T22" fmla="*/ 63719759 w 81"/>
                    <a:gd name="T23" fmla="*/ 98612221 h 211"/>
                    <a:gd name="T24" fmla="*/ 137483428 w 81"/>
                    <a:gd name="T25" fmla="*/ 16887493 h 211"/>
                    <a:gd name="T26" fmla="*/ 201332134 w 81"/>
                    <a:gd name="T27" fmla="*/ 0 h 21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1" h="211">
                      <a:moveTo>
                        <a:pt x="75" y="2"/>
                      </a:moveTo>
                      <a:cubicBezTo>
                        <a:pt x="65" y="35"/>
                        <a:pt x="81" y="71"/>
                        <a:pt x="76" y="104"/>
                      </a:cubicBezTo>
                      <a:cubicBezTo>
                        <a:pt x="74" y="120"/>
                        <a:pt x="72" y="135"/>
                        <a:pt x="70" y="151"/>
                      </a:cubicBezTo>
                      <a:cubicBezTo>
                        <a:pt x="70" y="160"/>
                        <a:pt x="67" y="168"/>
                        <a:pt x="66" y="177"/>
                      </a:cubicBezTo>
                      <a:cubicBezTo>
                        <a:pt x="66" y="188"/>
                        <a:pt x="66" y="202"/>
                        <a:pt x="59" y="211"/>
                      </a:cubicBezTo>
                      <a:cubicBezTo>
                        <a:pt x="65" y="197"/>
                        <a:pt x="62" y="181"/>
                        <a:pt x="63" y="167"/>
                      </a:cubicBezTo>
                      <a:cubicBezTo>
                        <a:pt x="64" y="148"/>
                        <a:pt x="70" y="126"/>
                        <a:pt x="61" y="108"/>
                      </a:cubicBezTo>
                      <a:cubicBezTo>
                        <a:pt x="56" y="97"/>
                        <a:pt x="45" y="99"/>
                        <a:pt x="33" y="96"/>
                      </a:cubicBezTo>
                      <a:cubicBezTo>
                        <a:pt x="22" y="93"/>
                        <a:pt x="11" y="88"/>
                        <a:pt x="0" y="85"/>
                      </a:cubicBezTo>
                      <a:cubicBezTo>
                        <a:pt x="7" y="81"/>
                        <a:pt x="17" y="84"/>
                        <a:pt x="26" y="81"/>
                      </a:cubicBezTo>
                      <a:cubicBezTo>
                        <a:pt x="36" y="78"/>
                        <a:pt x="47" y="73"/>
                        <a:pt x="54" y="64"/>
                      </a:cubicBezTo>
                      <a:cubicBezTo>
                        <a:pt x="72" y="37"/>
                        <a:pt x="39" y="40"/>
                        <a:pt x="23" y="47"/>
                      </a:cubicBezTo>
                      <a:cubicBezTo>
                        <a:pt x="31" y="36"/>
                        <a:pt x="36" y="14"/>
                        <a:pt x="49" y="8"/>
                      </a:cubicBezTo>
                      <a:cubicBezTo>
                        <a:pt x="56" y="5"/>
                        <a:pt x="70" y="8"/>
                        <a:pt x="7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6" name="Freeform 211"/>
                <p:cNvSpPr>
                  <a:spLocks/>
                </p:cNvSpPr>
                <p:nvPr/>
              </p:nvSpPr>
              <p:spPr bwMode="auto">
                <a:xfrm>
                  <a:off x="3633" y="1950"/>
                  <a:ext cx="66" cy="264"/>
                </a:xfrm>
                <a:custGeom>
                  <a:avLst/>
                  <a:gdLst>
                    <a:gd name="T0" fmla="*/ 104378386 w 42"/>
                    <a:gd name="T1" fmla="*/ 68870784 h 170"/>
                    <a:gd name="T2" fmla="*/ 109302182 w 42"/>
                    <a:gd name="T3" fmla="*/ 154136546 h 170"/>
                    <a:gd name="T4" fmla="*/ 96007269 w 42"/>
                    <a:gd name="T5" fmla="*/ 213176434 h 170"/>
                    <a:gd name="T6" fmla="*/ 80194782 w 42"/>
                    <a:gd name="T7" fmla="*/ 274778945 h 170"/>
                    <a:gd name="T8" fmla="*/ 0 w 42"/>
                    <a:gd name="T9" fmla="*/ 345696473 h 170"/>
                    <a:gd name="T10" fmla="*/ 59678264 w 42"/>
                    <a:gd name="T11" fmla="*/ 243552248 h 170"/>
                    <a:gd name="T12" fmla="*/ 17117171 w 42"/>
                    <a:gd name="T13" fmla="*/ 223911418 h 170"/>
                    <a:gd name="T14" fmla="*/ 63605317 w 42"/>
                    <a:gd name="T15" fmla="*/ 182753014 h 170"/>
                    <a:gd name="T16" fmla="*/ 96007269 w 42"/>
                    <a:gd name="T17" fmla="*/ 92846648 h 170"/>
                    <a:gd name="T18" fmla="*/ 110944235 w 42"/>
                    <a:gd name="T19" fmla="*/ 51711584 h 170"/>
                    <a:gd name="T20" fmla="*/ 126020372 w 42"/>
                    <a:gd name="T21" fmla="*/ 0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2" h="170">
                      <a:moveTo>
                        <a:pt x="35" y="34"/>
                      </a:moveTo>
                      <a:cubicBezTo>
                        <a:pt x="39" y="45"/>
                        <a:pt x="37" y="64"/>
                        <a:pt x="36" y="76"/>
                      </a:cubicBezTo>
                      <a:cubicBezTo>
                        <a:pt x="36" y="86"/>
                        <a:pt x="34" y="95"/>
                        <a:pt x="32" y="105"/>
                      </a:cubicBezTo>
                      <a:cubicBezTo>
                        <a:pt x="31" y="115"/>
                        <a:pt x="30" y="125"/>
                        <a:pt x="27" y="135"/>
                      </a:cubicBezTo>
                      <a:cubicBezTo>
                        <a:pt x="23" y="152"/>
                        <a:pt x="14" y="160"/>
                        <a:pt x="0" y="170"/>
                      </a:cubicBezTo>
                      <a:cubicBezTo>
                        <a:pt x="11" y="163"/>
                        <a:pt x="32" y="133"/>
                        <a:pt x="20" y="120"/>
                      </a:cubicBezTo>
                      <a:cubicBezTo>
                        <a:pt x="16" y="116"/>
                        <a:pt x="6" y="118"/>
                        <a:pt x="6" y="110"/>
                      </a:cubicBezTo>
                      <a:cubicBezTo>
                        <a:pt x="6" y="105"/>
                        <a:pt x="19" y="94"/>
                        <a:pt x="21" y="90"/>
                      </a:cubicBezTo>
                      <a:cubicBezTo>
                        <a:pt x="33" y="76"/>
                        <a:pt x="30" y="63"/>
                        <a:pt x="32" y="46"/>
                      </a:cubicBezTo>
                      <a:cubicBezTo>
                        <a:pt x="34" y="39"/>
                        <a:pt x="36" y="32"/>
                        <a:pt x="37" y="25"/>
                      </a:cubicBezTo>
                      <a:cubicBezTo>
                        <a:pt x="38" y="16"/>
                        <a:pt x="35" y="6"/>
                        <a:pt x="4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7" name="Freeform 212"/>
                <p:cNvSpPr>
                  <a:spLocks/>
                </p:cNvSpPr>
                <p:nvPr/>
              </p:nvSpPr>
              <p:spPr bwMode="auto">
                <a:xfrm>
                  <a:off x="3395" y="2487"/>
                  <a:ext cx="64" cy="90"/>
                </a:xfrm>
                <a:custGeom>
                  <a:avLst/>
                  <a:gdLst>
                    <a:gd name="T0" fmla="*/ 99112268 w 41"/>
                    <a:gd name="T1" fmla="*/ 0 h 58"/>
                    <a:gd name="T2" fmla="*/ 84851910 w 41"/>
                    <a:gd name="T3" fmla="*/ 83409969 h 58"/>
                    <a:gd name="T4" fmla="*/ 0 w 41"/>
                    <a:gd name="T5" fmla="*/ 92934700 h 58"/>
                    <a:gd name="T6" fmla="*/ 46309067 w 41"/>
                    <a:gd name="T7" fmla="*/ 86721584 h 58"/>
                    <a:gd name="T8" fmla="*/ 51328517 w 41"/>
                    <a:gd name="T9" fmla="*/ 50853463 h 58"/>
                    <a:gd name="T10" fmla="*/ 90336194 w 41"/>
                    <a:gd name="T11" fmla="*/ 6425902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1" h="58">
                      <a:moveTo>
                        <a:pt x="41" y="0"/>
                      </a:moveTo>
                      <a:cubicBezTo>
                        <a:pt x="40" y="13"/>
                        <a:pt x="41" y="30"/>
                        <a:pt x="35" y="42"/>
                      </a:cubicBezTo>
                      <a:cubicBezTo>
                        <a:pt x="27" y="58"/>
                        <a:pt x="14" y="49"/>
                        <a:pt x="0" y="47"/>
                      </a:cubicBezTo>
                      <a:cubicBezTo>
                        <a:pt x="5" y="47"/>
                        <a:pt x="15" y="48"/>
                        <a:pt x="19" y="44"/>
                      </a:cubicBezTo>
                      <a:cubicBezTo>
                        <a:pt x="26" y="37"/>
                        <a:pt x="21" y="33"/>
                        <a:pt x="21" y="26"/>
                      </a:cubicBezTo>
                      <a:cubicBezTo>
                        <a:pt x="22" y="13"/>
                        <a:pt x="33" y="12"/>
                        <a:pt x="37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8" name="Freeform 213"/>
                <p:cNvSpPr>
                  <a:spLocks/>
                </p:cNvSpPr>
                <p:nvPr/>
              </p:nvSpPr>
              <p:spPr bwMode="auto">
                <a:xfrm>
                  <a:off x="3548" y="1632"/>
                  <a:ext cx="170" cy="70"/>
                </a:xfrm>
                <a:custGeom>
                  <a:avLst/>
                  <a:gdLst>
                    <a:gd name="T0" fmla="*/ 15998653 w 108"/>
                    <a:gd name="T1" fmla="*/ 81447962 h 45"/>
                    <a:gd name="T2" fmla="*/ 210064907 w 108"/>
                    <a:gd name="T3" fmla="*/ 80000749 h 45"/>
                    <a:gd name="T4" fmla="*/ 266588193 w 108"/>
                    <a:gd name="T5" fmla="*/ 11094141 h 45"/>
                    <a:gd name="T6" fmla="*/ 189931241 w 108"/>
                    <a:gd name="T7" fmla="*/ 41759016 h 45"/>
                    <a:gd name="T8" fmla="*/ 0 w 108"/>
                    <a:gd name="T9" fmla="*/ 77210152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5">
                      <a:moveTo>
                        <a:pt x="5" y="38"/>
                      </a:moveTo>
                      <a:cubicBezTo>
                        <a:pt x="24" y="43"/>
                        <a:pt x="48" y="41"/>
                        <a:pt x="66" y="37"/>
                      </a:cubicBezTo>
                      <a:cubicBezTo>
                        <a:pt x="77" y="34"/>
                        <a:pt x="108" y="16"/>
                        <a:pt x="84" y="5"/>
                      </a:cubicBezTo>
                      <a:cubicBezTo>
                        <a:pt x="72" y="0"/>
                        <a:pt x="68" y="12"/>
                        <a:pt x="60" y="19"/>
                      </a:cubicBezTo>
                      <a:cubicBezTo>
                        <a:pt x="49" y="29"/>
                        <a:pt x="14" y="45"/>
                        <a:pt x="0" y="3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299" name="Freeform 214"/>
                <p:cNvSpPr>
                  <a:spLocks/>
                </p:cNvSpPr>
                <p:nvPr/>
              </p:nvSpPr>
              <p:spPr bwMode="auto">
                <a:xfrm>
                  <a:off x="3775" y="1352"/>
                  <a:ext cx="99" cy="384"/>
                </a:xfrm>
                <a:custGeom>
                  <a:avLst/>
                  <a:gdLst>
                    <a:gd name="T0" fmla="*/ 0 w 63"/>
                    <a:gd name="T1" fmla="*/ 0 h 247"/>
                    <a:gd name="T2" fmla="*/ 131646561 w 63"/>
                    <a:gd name="T3" fmla="*/ 166632592 h 247"/>
                    <a:gd name="T4" fmla="*/ 157066190 w 63"/>
                    <a:gd name="T5" fmla="*/ 369146006 h 247"/>
                    <a:gd name="T6" fmla="*/ 189731212 w 63"/>
                    <a:gd name="T7" fmla="*/ 520718808 h 247"/>
                    <a:gd name="T8" fmla="*/ 116670395 w 63"/>
                    <a:gd name="T9" fmla="*/ 348942372 h 247"/>
                    <a:gd name="T10" fmla="*/ 0 w 63"/>
                    <a:gd name="T11" fmla="*/ 0 h 24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247">
                      <a:moveTo>
                        <a:pt x="0" y="0"/>
                      </a:moveTo>
                      <a:cubicBezTo>
                        <a:pt x="14" y="5"/>
                        <a:pt x="31" y="23"/>
                        <a:pt x="44" y="79"/>
                      </a:cubicBezTo>
                      <a:cubicBezTo>
                        <a:pt x="57" y="135"/>
                        <a:pt x="53" y="158"/>
                        <a:pt x="52" y="175"/>
                      </a:cubicBezTo>
                      <a:cubicBezTo>
                        <a:pt x="51" y="192"/>
                        <a:pt x="60" y="222"/>
                        <a:pt x="63" y="247"/>
                      </a:cubicBezTo>
                      <a:cubicBezTo>
                        <a:pt x="59" y="218"/>
                        <a:pt x="42" y="188"/>
                        <a:pt x="39" y="165"/>
                      </a:cubicBezTo>
                      <a:cubicBezTo>
                        <a:pt x="36" y="142"/>
                        <a:pt x="32" y="23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0" name="Freeform 215"/>
                <p:cNvSpPr>
                  <a:spLocks/>
                </p:cNvSpPr>
                <p:nvPr/>
              </p:nvSpPr>
              <p:spPr bwMode="auto">
                <a:xfrm>
                  <a:off x="3904" y="1968"/>
                  <a:ext cx="31" cy="347"/>
                </a:xfrm>
                <a:custGeom>
                  <a:avLst/>
                  <a:gdLst>
                    <a:gd name="T0" fmla="*/ 6245679 w 20"/>
                    <a:gd name="T1" fmla="*/ 212695758 h 223"/>
                    <a:gd name="T2" fmla="*/ 38006659 w 20"/>
                    <a:gd name="T3" fmla="*/ 484260364 h 223"/>
                    <a:gd name="T4" fmla="*/ 23258127 w 20"/>
                    <a:gd name="T5" fmla="*/ 237270686 h 223"/>
                    <a:gd name="T6" fmla="*/ 2599658 w 20"/>
                    <a:gd name="T7" fmla="*/ 0 h 223"/>
                    <a:gd name="T8" fmla="*/ 6245679 w 20"/>
                    <a:gd name="T9" fmla="*/ 212695758 h 2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223">
                      <a:moveTo>
                        <a:pt x="3" y="98"/>
                      </a:moveTo>
                      <a:cubicBezTo>
                        <a:pt x="4" y="117"/>
                        <a:pt x="13" y="196"/>
                        <a:pt x="20" y="223"/>
                      </a:cubicBezTo>
                      <a:cubicBezTo>
                        <a:pt x="18" y="207"/>
                        <a:pt x="13" y="160"/>
                        <a:pt x="12" y="109"/>
                      </a:cubicBezTo>
                      <a:cubicBezTo>
                        <a:pt x="11" y="58"/>
                        <a:pt x="6" y="23"/>
                        <a:pt x="1" y="0"/>
                      </a:cubicBezTo>
                      <a:cubicBezTo>
                        <a:pt x="0" y="24"/>
                        <a:pt x="2" y="76"/>
                        <a:pt x="3" y="9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1" name="Freeform 216"/>
                <p:cNvSpPr>
                  <a:spLocks/>
                </p:cNvSpPr>
                <p:nvPr/>
              </p:nvSpPr>
              <p:spPr bwMode="auto">
                <a:xfrm>
                  <a:off x="3885" y="2456"/>
                  <a:ext cx="89" cy="177"/>
                </a:xfrm>
                <a:custGeom>
                  <a:avLst/>
                  <a:gdLst>
                    <a:gd name="T0" fmla="*/ 46712707 w 57"/>
                    <a:gd name="T1" fmla="*/ 16252121 h 114"/>
                    <a:gd name="T2" fmla="*/ 83104966 w 57"/>
                    <a:gd name="T3" fmla="*/ 65303097 h 114"/>
                    <a:gd name="T4" fmla="*/ 124609306 w 57"/>
                    <a:gd name="T5" fmla="*/ 88735204 h 114"/>
                    <a:gd name="T6" fmla="*/ 124609306 w 57"/>
                    <a:gd name="T7" fmla="*/ 139384912 h 114"/>
                    <a:gd name="T8" fmla="*/ 96517738 w 57"/>
                    <a:gd name="T9" fmla="*/ 230363494 h 114"/>
                    <a:gd name="T10" fmla="*/ 111601219 w 57"/>
                    <a:gd name="T11" fmla="*/ 132018596 h 114"/>
                    <a:gd name="T12" fmla="*/ 69428307 w 57"/>
                    <a:gd name="T13" fmla="*/ 103275129 h 114"/>
                    <a:gd name="T14" fmla="*/ 27003613 w 57"/>
                    <a:gd name="T15" fmla="*/ 54619550 h 114"/>
                    <a:gd name="T16" fmla="*/ 27003613 w 57"/>
                    <a:gd name="T17" fmla="*/ 0 h 114"/>
                    <a:gd name="T18" fmla="*/ 38849740 w 57"/>
                    <a:gd name="T19" fmla="*/ 10467468 h 1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57" h="114">
                      <a:moveTo>
                        <a:pt x="19" y="8"/>
                      </a:moveTo>
                      <a:cubicBezTo>
                        <a:pt x="24" y="16"/>
                        <a:pt x="28" y="25"/>
                        <a:pt x="34" y="32"/>
                      </a:cubicBezTo>
                      <a:cubicBezTo>
                        <a:pt x="39" y="37"/>
                        <a:pt x="47" y="39"/>
                        <a:pt x="51" y="44"/>
                      </a:cubicBezTo>
                      <a:cubicBezTo>
                        <a:pt x="57" y="51"/>
                        <a:pt x="54" y="61"/>
                        <a:pt x="51" y="69"/>
                      </a:cubicBezTo>
                      <a:cubicBezTo>
                        <a:pt x="48" y="84"/>
                        <a:pt x="44" y="99"/>
                        <a:pt x="40" y="114"/>
                      </a:cubicBezTo>
                      <a:cubicBezTo>
                        <a:pt x="43" y="102"/>
                        <a:pt x="51" y="79"/>
                        <a:pt x="46" y="66"/>
                      </a:cubicBezTo>
                      <a:cubicBezTo>
                        <a:pt x="44" y="59"/>
                        <a:pt x="36" y="55"/>
                        <a:pt x="29" y="51"/>
                      </a:cubicBezTo>
                      <a:cubicBezTo>
                        <a:pt x="15" y="44"/>
                        <a:pt x="15" y="43"/>
                        <a:pt x="11" y="27"/>
                      </a:cubicBezTo>
                      <a:cubicBezTo>
                        <a:pt x="7" y="16"/>
                        <a:pt x="0" y="7"/>
                        <a:pt x="11" y="0"/>
                      </a:cubicBezTo>
                      <a:cubicBezTo>
                        <a:pt x="13" y="1"/>
                        <a:pt x="16" y="5"/>
                        <a:pt x="16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2" name="Freeform 217"/>
                <p:cNvSpPr>
                  <a:spLocks/>
                </p:cNvSpPr>
                <p:nvPr/>
              </p:nvSpPr>
              <p:spPr bwMode="auto">
                <a:xfrm>
                  <a:off x="3837" y="2451"/>
                  <a:ext cx="75" cy="79"/>
                </a:xfrm>
                <a:custGeom>
                  <a:avLst/>
                  <a:gdLst>
                    <a:gd name="T0" fmla="*/ 119474995 w 48"/>
                    <a:gd name="T1" fmla="*/ 22615217 h 51"/>
                    <a:gd name="T2" fmla="*/ 45202570 w 48"/>
                    <a:gd name="T3" fmla="*/ 18296471 h 51"/>
                    <a:gd name="T4" fmla="*/ 9090127 w 48"/>
                    <a:gd name="T5" fmla="*/ 95168239 h 51"/>
                    <a:gd name="T6" fmla="*/ 47505684 w 48"/>
                    <a:gd name="T7" fmla="*/ 37403459 h 51"/>
                    <a:gd name="T8" fmla="*/ 115821119 w 48"/>
                    <a:gd name="T9" fmla="*/ 44295271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1">
                      <a:moveTo>
                        <a:pt x="48" y="12"/>
                      </a:moveTo>
                      <a:cubicBezTo>
                        <a:pt x="41" y="0"/>
                        <a:pt x="29" y="2"/>
                        <a:pt x="18" y="10"/>
                      </a:cubicBezTo>
                      <a:cubicBezTo>
                        <a:pt x="4" y="19"/>
                        <a:pt x="0" y="35"/>
                        <a:pt x="4" y="51"/>
                      </a:cubicBezTo>
                      <a:cubicBezTo>
                        <a:pt x="11" y="40"/>
                        <a:pt x="5" y="27"/>
                        <a:pt x="19" y="20"/>
                      </a:cubicBezTo>
                      <a:cubicBezTo>
                        <a:pt x="28" y="15"/>
                        <a:pt x="38" y="19"/>
                        <a:pt x="46" y="2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3" name="Freeform 218"/>
                <p:cNvSpPr>
                  <a:spLocks/>
                </p:cNvSpPr>
                <p:nvPr/>
              </p:nvSpPr>
              <p:spPr bwMode="auto">
                <a:xfrm>
                  <a:off x="3968" y="2423"/>
                  <a:ext cx="83" cy="162"/>
                </a:xfrm>
                <a:custGeom>
                  <a:avLst/>
                  <a:gdLst>
                    <a:gd name="T0" fmla="*/ 0 w 53"/>
                    <a:gd name="T1" fmla="*/ 0 h 104"/>
                    <a:gd name="T2" fmla="*/ 81056259 w 53"/>
                    <a:gd name="T3" fmla="*/ 113035223 h 104"/>
                    <a:gd name="T4" fmla="*/ 132289180 w 53"/>
                    <a:gd name="T5" fmla="*/ 233590252 h 104"/>
                    <a:gd name="T6" fmla="*/ 108562578 w 53"/>
                    <a:gd name="T7" fmla="*/ 181486541 h 104"/>
                    <a:gd name="T8" fmla="*/ 69973917 w 53"/>
                    <a:gd name="T9" fmla="*/ 152718995 h 104"/>
                    <a:gd name="T10" fmla="*/ 69973917 w 53"/>
                    <a:gd name="T11" fmla="*/ 108401839 h 104"/>
                    <a:gd name="T12" fmla="*/ 51758816 w 53"/>
                    <a:gd name="T13" fmla="*/ 76789393 h 104"/>
                    <a:gd name="T14" fmla="*/ 5726757 w 53"/>
                    <a:gd name="T15" fmla="*/ 8373227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3" h="104">
                      <a:moveTo>
                        <a:pt x="0" y="0"/>
                      </a:moveTo>
                      <a:cubicBezTo>
                        <a:pt x="11" y="16"/>
                        <a:pt x="21" y="32"/>
                        <a:pt x="30" y="50"/>
                      </a:cubicBezTo>
                      <a:cubicBezTo>
                        <a:pt x="38" y="64"/>
                        <a:pt x="53" y="86"/>
                        <a:pt x="49" y="104"/>
                      </a:cubicBezTo>
                      <a:cubicBezTo>
                        <a:pt x="41" y="102"/>
                        <a:pt x="44" y="87"/>
                        <a:pt x="40" y="81"/>
                      </a:cubicBezTo>
                      <a:cubicBezTo>
                        <a:pt x="37" y="73"/>
                        <a:pt x="29" y="74"/>
                        <a:pt x="26" y="68"/>
                      </a:cubicBezTo>
                      <a:cubicBezTo>
                        <a:pt x="22" y="63"/>
                        <a:pt x="26" y="54"/>
                        <a:pt x="26" y="48"/>
                      </a:cubicBezTo>
                      <a:cubicBezTo>
                        <a:pt x="25" y="43"/>
                        <a:pt x="22" y="38"/>
                        <a:pt x="19" y="34"/>
                      </a:cubicBezTo>
                      <a:cubicBezTo>
                        <a:pt x="13" y="25"/>
                        <a:pt x="9" y="12"/>
                        <a:pt x="2" y="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4" name="Freeform 219"/>
                <p:cNvSpPr>
                  <a:spLocks/>
                </p:cNvSpPr>
                <p:nvPr/>
              </p:nvSpPr>
              <p:spPr bwMode="auto">
                <a:xfrm>
                  <a:off x="3758" y="1950"/>
                  <a:ext cx="99" cy="82"/>
                </a:xfrm>
                <a:custGeom>
                  <a:avLst/>
                  <a:gdLst>
                    <a:gd name="T0" fmla="*/ 37977077 w 63"/>
                    <a:gd name="T1" fmla="*/ 16596337 h 53"/>
                    <a:gd name="T2" fmla="*/ 189731212 w 63"/>
                    <a:gd name="T3" fmla="*/ 25677352 h 53"/>
                    <a:gd name="T4" fmla="*/ 109302182 w 63"/>
                    <a:gd name="T5" fmla="*/ 25677352 h 53"/>
                    <a:gd name="T6" fmla="*/ 0 w 63"/>
                    <a:gd name="T7" fmla="*/ 10726901 h 5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3" h="53">
                      <a:moveTo>
                        <a:pt x="13" y="9"/>
                      </a:moveTo>
                      <a:cubicBezTo>
                        <a:pt x="28" y="10"/>
                        <a:pt x="57" y="53"/>
                        <a:pt x="63" y="14"/>
                      </a:cubicBezTo>
                      <a:cubicBezTo>
                        <a:pt x="56" y="27"/>
                        <a:pt x="44" y="20"/>
                        <a:pt x="36" y="14"/>
                      </a:cubicBezTo>
                      <a:cubicBezTo>
                        <a:pt x="26" y="7"/>
                        <a:pt x="13" y="0"/>
                        <a:pt x="0" y="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5" name="Freeform 220"/>
                <p:cNvSpPr>
                  <a:spLocks/>
                </p:cNvSpPr>
                <p:nvPr/>
              </p:nvSpPr>
              <p:spPr bwMode="auto">
                <a:xfrm>
                  <a:off x="2991" y="1954"/>
                  <a:ext cx="86" cy="70"/>
                </a:xfrm>
                <a:custGeom>
                  <a:avLst/>
                  <a:gdLst>
                    <a:gd name="T0" fmla="*/ 8342249 w 55"/>
                    <a:gd name="T1" fmla="*/ 45050387 h 45"/>
                    <a:gd name="T2" fmla="*/ 139897096 w 55"/>
                    <a:gd name="T3" fmla="*/ 17257553 h 45"/>
                    <a:gd name="T4" fmla="*/ 0 w 55"/>
                    <a:gd name="T5" fmla="*/ 41759016 h 45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5" h="45">
                      <a:moveTo>
                        <a:pt x="3" y="21"/>
                      </a:moveTo>
                      <a:cubicBezTo>
                        <a:pt x="11" y="45"/>
                        <a:pt x="44" y="7"/>
                        <a:pt x="55" y="8"/>
                      </a:cubicBezTo>
                      <a:cubicBezTo>
                        <a:pt x="33" y="0"/>
                        <a:pt x="21" y="27"/>
                        <a:pt x="0" y="1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6" name="Freeform 221"/>
                <p:cNvSpPr>
                  <a:spLocks/>
                </p:cNvSpPr>
                <p:nvPr/>
              </p:nvSpPr>
              <p:spPr bwMode="auto">
                <a:xfrm>
                  <a:off x="3075" y="1581"/>
                  <a:ext cx="41" cy="380"/>
                </a:xfrm>
                <a:custGeom>
                  <a:avLst/>
                  <a:gdLst>
                    <a:gd name="T0" fmla="*/ 77426042 w 26"/>
                    <a:gd name="T1" fmla="*/ 0 h 244"/>
                    <a:gd name="T2" fmla="*/ 77426042 w 26"/>
                    <a:gd name="T3" fmla="*/ 231700515 h 244"/>
                    <a:gd name="T4" fmla="*/ 33928851 w 26"/>
                    <a:gd name="T5" fmla="*/ 477658511 h 244"/>
                    <a:gd name="T6" fmla="*/ 19058099 w 26"/>
                    <a:gd name="T7" fmla="*/ 545140208 h 244"/>
                    <a:gd name="T8" fmla="*/ 28220836 w 26"/>
                    <a:gd name="T9" fmla="*/ 319349661 h 244"/>
                    <a:gd name="T10" fmla="*/ 77426042 w 26"/>
                    <a:gd name="T11" fmla="*/ 0 h 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6" h="244">
                      <a:moveTo>
                        <a:pt x="23" y="0"/>
                      </a:moveTo>
                      <a:cubicBezTo>
                        <a:pt x="25" y="18"/>
                        <a:pt x="25" y="71"/>
                        <a:pt x="23" y="104"/>
                      </a:cubicBezTo>
                      <a:cubicBezTo>
                        <a:pt x="21" y="137"/>
                        <a:pt x="14" y="196"/>
                        <a:pt x="10" y="214"/>
                      </a:cubicBezTo>
                      <a:cubicBezTo>
                        <a:pt x="6" y="232"/>
                        <a:pt x="6" y="244"/>
                        <a:pt x="6" y="244"/>
                      </a:cubicBezTo>
                      <a:cubicBezTo>
                        <a:pt x="0" y="218"/>
                        <a:pt x="7" y="160"/>
                        <a:pt x="8" y="143"/>
                      </a:cubicBezTo>
                      <a:cubicBezTo>
                        <a:pt x="9" y="126"/>
                        <a:pt x="26" y="23"/>
                        <a:pt x="23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7" name="Freeform 222"/>
                <p:cNvSpPr>
                  <a:spLocks/>
                </p:cNvSpPr>
                <p:nvPr/>
              </p:nvSpPr>
              <p:spPr bwMode="auto">
                <a:xfrm>
                  <a:off x="3000" y="1984"/>
                  <a:ext cx="96" cy="366"/>
                </a:xfrm>
                <a:custGeom>
                  <a:avLst/>
                  <a:gdLst>
                    <a:gd name="T0" fmla="*/ 180527149 w 61"/>
                    <a:gd name="T1" fmla="*/ 0 h 235"/>
                    <a:gd name="T2" fmla="*/ 120096988 w 61"/>
                    <a:gd name="T3" fmla="*/ 276018215 h 235"/>
                    <a:gd name="T4" fmla="*/ 0 w 61"/>
                    <a:gd name="T5" fmla="*/ 525866079 h 235"/>
                    <a:gd name="T6" fmla="*/ 76311628 w 61"/>
                    <a:gd name="T7" fmla="*/ 288252687 h 235"/>
                    <a:gd name="T8" fmla="*/ 180527149 w 61"/>
                    <a:gd name="T9" fmla="*/ 0 h 2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1" h="235">
                      <a:moveTo>
                        <a:pt x="57" y="0"/>
                      </a:moveTo>
                      <a:cubicBezTo>
                        <a:pt x="58" y="26"/>
                        <a:pt x="61" y="66"/>
                        <a:pt x="38" y="123"/>
                      </a:cubicBezTo>
                      <a:cubicBezTo>
                        <a:pt x="15" y="180"/>
                        <a:pt x="3" y="219"/>
                        <a:pt x="0" y="235"/>
                      </a:cubicBezTo>
                      <a:cubicBezTo>
                        <a:pt x="2" y="211"/>
                        <a:pt x="14" y="159"/>
                        <a:pt x="24" y="129"/>
                      </a:cubicBezTo>
                      <a:cubicBezTo>
                        <a:pt x="34" y="99"/>
                        <a:pt x="61" y="21"/>
                        <a:pt x="5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8" name="Freeform 223"/>
                <p:cNvSpPr>
                  <a:spLocks/>
                </p:cNvSpPr>
                <p:nvPr/>
              </p:nvSpPr>
              <p:spPr bwMode="auto">
                <a:xfrm>
                  <a:off x="2867" y="2480"/>
                  <a:ext cx="83" cy="142"/>
                </a:xfrm>
                <a:custGeom>
                  <a:avLst/>
                  <a:gdLst>
                    <a:gd name="T0" fmla="*/ 0 w 53"/>
                    <a:gd name="T1" fmla="*/ 68350591 h 91"/>
                    <a:gd name="T2" fmla="*/ 85130367 w 53"/>
                    <a:gd name="T3" fmla="*/ 0 h 91"/>
                    <a:gd name="T4" fmla="*/ 81056259 w 53"/>
                    <a:gd name="T5" fmla="*/ 71593941 h 91"/>
                    <a:gd name="T6" fmla="*/ 94016228 w 53"/>
                    <a:gd name="T7" fmla="*/ 94736673 h 91"/>
                    <a:gd name="T8" fmla="*/ 127811777 w 53"/>
                    <a:gd name="T9" fmla="*/ 106656966 h 91"/>
                    <a:gd name="T10" fmla="*/ 99931262 w 53"/>
                    <a:gd name="T11" fmla="*/ 149883874 h 91"/>
                    <a:gd name="T12" fmla="*/ 66906795 w 53"/>
                    <a:gd name="T13" fmla="*/ 174958638 h 91"/>
                    <a:gd name="T14" fmla="*/ 53941110 w 53"/>
                    <a:gd name="T15" fmla="*/ 217091881 h 91"/>
                    <a:gd name="T16" fmla="*/ 14044724 w 53"/>
                    <a:gd name="T17" fmla="*/ 78286067 h 9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3" h="91">
                      <a:moveTo>
                        <a:pt x="0" y="29"/>
                      </a:moveTo>
                      <a:cubicBezTo>
                        <a:pt x="19" y="27"/>
                        <a:pt x="20" y="10"/>
                        <a:pt x="32" y="0"/>
                      </a:cubicBezTo>
                      <a:cubicBezTo>
                        <a:pt x="37" y="10"/>
                        <a:pt x="27" y="20"/>
                        <a:pt x="30" y="30"/>
                      </a:cubicBezTo>
                      <a:cubicBezTo>
                        <a:pt x="31" y="34"/>
                        <a:pt x="33" y="38"/>
                        <a:pt x="35" y="40"/>
                      </a:cubicBezTo>
                      <a:cubicBezTo>
                        <a:pt x="38" y="43"/>
                        <a:pt x="45" y="42"/>
                        <a:pt x="48" y="45"/>
                      </a:cubicBezTo>
                      <a:cubicBezTo>
                        <a:pt x="53" y="51"/>
                        <a:pt x="42" y="59"/>
                        <a:pt x="37" y="63"/>
                      </a:cubicBezTo>
                      <a:cubicBezTo>
                        <a:pt x="34" y="67"/>
                        <a:pt x="28" y="70"/>
                        <a:pt x="25" y="74"/>
                      </a:cubicBezTo>
                      <a:cubicBezTo>
                        <a:pt x="22" y="80"/>
                        <a:pt x="23" y="86"/>
                        <a:pt x="20" y="91"/>
                      </a:cubicBezTo>
                      <a:cubicBezTo>
                        <a:pt x="14" y="76"/>
                        <a:pt x="5" y="50"/>
                        <a:pt x="5" y="3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09" name="Freeform 224"/>
                <p:cNvSpPr>
                  <a:spLocks/>
                </p:cNvSpPr>
                <p:nvPr/>
              </p:nvSpPr>
              <p:spPr bwMode="auto">
                <a:xfrm>
                  <a:off x="2988" y="2371"/>
                  <a:ext cx="34" cy="193"/>
                </a:xfrm>
                <a:custGeom>
                  <a:avLst/>
                  <a:gdLst>
                    <a:gd name="T0" fmla="*/ 17058638 w 22"/>
                    <a:gd name="T1" fmla="*/ 47801277 h 124"/>
                    <a:gd name="T2" fmla="*/ 31031667 w 22"/>
                    <a:gd name="T3" fmla="*/ 138172239 h 124"/>
                    <a:gd name="T4" fmla="*/ 22360153 w 22"/>
                    <a:gd name="T5" fmla="*/ 271427055 h 124"/>
                    <a:gd name="T6" fmla="*/ 3728819 w 22"/>
                    <a:gd name="T7" fmla="*/ 110773114 h 124"/>
                    <a:gd name="T8" fmla="*/ 5762720 w 22"/>
                    <a:gd name="T9" fmla="*/ 58500277 h 124"/>
                    <a:gd name="T10" fmla="*/ 6746240 w 22"/>
                    <a:gd name="T11" fmla="*/ 0 h 124"/>
                    <a:gd name="T12" fmla="*/ 18840395 w 22"/>
                    <a:gd name="T13" fmla="*/ 35421858 h 124"/>
                    <a:gd name="T14" fmla="*/ 18840395 w 22"/>
                    <a:gd name="T15" fmla="*/ 61692464 h 1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2" h="124">
                      <a:moveTo>
                        <a:pt x="10" y="22"/>
                      </a:moveTo>
                      <a:cubicBezTo>
                        <a:pt x="9" y="38"/>
                        <a:pt x="15" y="47"/>
                        <a:pt x="18" y="63"/>
                      </a:cubicBezTo>
                      <a:cubicBezTo>
                        <a:pt x="22" y="82"/>
                        <a:pt x="20" y="105"/>
                        <a:pt x="13" y="124"/>
                      </a:cubicBezTo>
                      <a:cubicBezTo>
                        <a:pt x="20" y="98"/>
                        <a:pt x="7" y="75"/>
                        <a:pt x="2" y="51"/>
                      </a:cubicBezTo>
                      <a:cubicBezTo>
                        <a:pt x="0" y="41"/>
                        <a:pt x="2" y="37"/>
                        <a:pt x="3" y="27"/>
                      </a:cubicBezTo>
                      <a:cubicBezTo>
                        <a:pt x="5" y="18"/>
                        <a:pt x="2" y="10"/>
                        <a:pt x="4" y="0"/>
                      </a:cubicBezTo>
                      <a:cubicBezTo>
                        <a:pt x="6" y="6"/>
                        <a:pt x="10" y="11"/>
                        <a:pt x="11" y="16"/>
                      </a:cubicBezTo>
                      <a:cubicBezTo>
                        <a:pt x="11" y="20"/>
                        <a:pt x="10" y="24"/>
                        <a:pt x="11" y="28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0" name="Freeform 225"/>
                <p:cNvSpPr>
                  <a:spLocks/>
                </p:cNvSpPr>
                <p:nvPr/>
              </p:nvSpPr>
              <p:spPr bwMode="auto">
                <a:xfrm>
                  <a:off x="2833" y="2470"/>
                  <a:ext cx="72" cy="73"/>
                </a:xfrm>
                <a:custGeom>
                  <a:avLst/>
                  <a:gdLst>
                    <a:gd name="T0" fmla="*/ 28858356 w 46"/>
                    <a:gd name="T1" fmla="*/ 67096989 h 47"/>
                    <a:gd name="T2" fmla="*/ 74442046 w 46"/>
                    <a:gd name="T3" fmla="*/ 52314313 h 47"/>
                    <a:gd name="T4" fmla="*/ 121768047 w 46"/>
                    <a:gd name="T5" fmla="*/ 0 h 47"/>
                    <a:gd name="T6" fmla="*/ 0 w 46"/>
                    <a:gd name="T7" fmla="*/ 95950013 h 4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6" h="47">
                      <a:moveTo>
                        <a:pt x="11" y="33"/>
                      </a:moveTo>
                      <a:cubicBezTo>
                        <a:pt x="17" y="28"/>
                        <a:pt x="22" y="29"/>
                        <a:pt x="28" y="26"/>
                      </a:cubicBezTo>
                      <a:cubicBezTo>
                        <a:pt x="39" y="21"/>
                        <a:pt x="42" y="11"/>
                        <a:pt x="46" y="0"/>
                      </a:cubicBezTo>
                      <a:cubicBezTo>
                        <a:pt x="30" y="17"/>
                        <a:pt x="6" y="24"/>
                        <a:pt x="0" y="47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1" name="Freeform 226"/>
                <p:cNvSpPr>
                  <a:spLocks/>
                </p:cNvSpPr>
                <p:nvPr/>
              </p:nvSpPr>
              <p:spPr bwMode="auto">
                <a:xfrm>
                  <a:off x="2978" y="1344"/>
                  <a:ext cx="119" cy="313"/>
                </a:xfrm>
                <a:custGeom>
                  <a:avLst/>
                  <a:gdLst>
                    <a:gd name="T0" fmla="*/ 202468293 w 76"/>
                    <a:gd name="T1" fmla="*/ 0 h 201"/>
                    <a:gd name="T2" fmla="*/ 42532576 w 76"/>
                    <a:gd name="T3" fmla="*/ 146824342 h 201"/>
                    <a:gd name="T4" fmla="*/ 3631759 w 76"/>
                    <a:gd name="T5" fmla="*/ 359449393 h 201"/>
                    <a:gd name="T6" fmla="*/ 5686570 w 76"/>
                    <a:gd name="T7" fmla="*/ 446831304 h 201"/>
                    <a:gd name="T8" fmla="*/ 48012059 w 76"/>
                    <a:gd name="T9" fmla="*/ 246804874 h 201"/>
                    <a:gd name="T10" fmla="*/ 202468293 w 76"/>
                    <a:gd name="T11" fmla="*/ 0 h 2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6" h="201">
                      <a:moveTo>
                        <a:pt x="76" y="0"/>
                      </a:moveTo>
                      <a:cubicBezTo>
                        <a:pt x="57" y="0"/>
                        <a:pt x="29" y="22"/>
                        <a:pt x="16" y="66"/>
                      </a:cubicBezTo>
                      <a:cubicBezTo>
                        <a:pt x="3" y="110"/>
                        <a:pt x="2" y="146"/>
                        <a:pt x="1" y="162"/>
                      </a:cubicBezTo>
                      <a:cubicBezTo>
                        <a:pt x="0" y="178"/>
                        <a:pt x="5" y="190"/>
                        <a:pt x="2" y="201"/>
                      </a:cubicBezTo>
                      <a:cubicBezTo>
                        <a:pt x="6" y="185"/>
                        <a:pt x="12" y="130"/>
                        <a:pt x="18" y="111"/>
                      </a:cubicBezTo>
                      <a:cubicBezTo>
                        <a:pt x="24" y="92"/>
                        <a:pt x="34" y="7"/>
                        <a:pt x="76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2" name="Freeform 227"/>
                <p:cNvSpPr>
                  <a:spLocks/>
                </p:cNvSpPr>
                <p:nvPr/>
              </p:nvSpPr>
              <p:spPr bwMode="auto">
                <a:xfrm>
                  <a:off x="2914" y="1984"/>
                  <a:ext cx="27" cy="317"/>
                </a:xfrm>
                <a:custGeom>
                  <a:avLst/>
                  <a:gdLst>
                    <a:gd name="T0" fmla="*/ 0 w 17"/>
                    <a:gd name="T1" fmla="*/ 423567983 h 204"/>
                    <a:gd name="T2" fmla="*/ 27063858 w 17"/>
                    <a:gd name="T3" fmla="*/ 229480806 h 204"/>
                    <a:gd name="T4" fmla="*/ 63781779 w 17"/>
                    <a:gd name="T5" fmla="*/ 0 h 204"/>
                    <a:gd name="T6" fmla="*/ 68268347 w 17"/>
                    <a:gd name="T7" fmla="*/ 171994409 h 204"/>
                    <a:gd name="T8" fmla="*/ 0 w 17"/>
                    <a:gd name="T9" fmla="*/ 423567983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" h="204">
                      <a:moveTo>
                        <a:pt x="0" y="204"/>
                      </a:moveTo>
                      <a:cubicBezTo>
                        <a:pt x="0" y="198"/>
                        <a:pt x="6" y="148"/>
                        <a:pt x="6" y="111"/>
                      </a:cubicBezTo>
                      <a:cubicBezTo>
                        <a:pt x="6" y="70"/>
                        <a:pt x="9" y="29"/>
                        <a:pt x="15" y="0"/>
                      </a:cubicBezTo>
                      <a:cubicBezTo>
                        <a:pt x="12" y="18"/>
                        <a:pt x="15" y="56"/>
                        <a:pt x="16" y="83"/>
                      </a:cubicBezTo>
                      <a:cubicBezTo>
                        <a:pt x="17" y="110"/>
                        <a:pt x="9" y="179"/>
                        <a:pt x="0" y="20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3" name="Freeform 228"/>
                <p:cNvSpPr>
                  <a:spLocks/>
                </p:cNvSpPr>
                <p:nvPr/>
              </p:nvSpPr>
              <p:spPr bwMode="auto">
                <a:xfrm>
                  <a:off x="3141" y="1824"/>
                  <a:ext cx="41" cy="339"/>
                </a:xfrm>
                <a:custGeom>
                  <a:avLst/>
                  <a:gdLst>
                    <a:gd name="T0" fmla="*/ 4563813 w 26"/>
                    <a:gd name="T1" fmla="*/ 0 h 218"/>
                    <a:gd name="T2" fmla="*/ 33928851 w 26"/>
                    <a:gd name="T3" fmla="*/ 149441987 h 218"/>
                    <a:gd name="T4" fmla="*/ 51995653 w 26"/>
                    <a:gd name="T5" fmla="*/ 318083644 h 218"/>
                    <a:gd name="T6" fmla="*/ 88176188 w 26"/>
                    <a:gd name="T7" fmla="*/ 463666451 h 218"/>
                    <a:gd name="T8" fmla="*/ 84370412 w 26"/>
                    <a:gd name="T9" fmla="*/ 303294781 h 218"/>
                    <a:gd name="T10" fmla="*/ 68150452 w 26"/>
                    <a:gd name="T11" fmla="*/ 131136903 h 218"/>
                    <a:gd name="T12" fmla="*/ 4563813 w 26"/>
                    <a:gd name="T13" fmla="*/ 0 h 21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6" h="218">
                      <a:moveTo>
                        <a:pt x="1" y="0"/>
                      </a:moveTo>
                      <a:cubicBezTo>
                        <a:pt x="5" y="31"/>
                        <a:pt x="5" y="43"/>
                        <a:pt x="10" y="70"/>
                      </a:cubicBezTo>
                      <a:cubicBezTo>
                        <a:pt x="15" y="97"/>
                        <a:pt x="12" y="113"/>
                        <a:pt x="15" y="150"/>
                      </a:cubicBezTo>
                      <a:cubicBezTo>
                        <a:pt x="18" y="187"/>
                        <a:pt x="19" y="205"/>
                        <a:pt x="26" y="218"/>
                      </a:cubicBezTo>
                      <a:cubicBezTo>
                        <a:pt x="24" y="196"/>
                        <a:pt x="24" y="163"/>
                        <a:pt x="25" y="143"/>
                      </a:cubicBezTo>
                      <a:cubicBezTo>
                        <a:pt x="26" y="123"/>
                        <a:pt x="25" y="79"/>
                        <a:pt x="20" y="62"/>
                      </a:cubicBezTo>
                      <a:cubicBezTo>
                        <a:pt x="15" y="45"/>
                        <a:pt x="0" y="7"/>
                        <a:pt x="1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4" name="Freeform 229"/>
                <p:cNvSpPr>
                  <a:spLocks/>
                </p:cNvSpPr>
                <p:nvPr/>
              </p:nvSpPr>
              <p:spPr bwMode="auto">
                <a:xfrm>
                  <a:off x="3115" y="2499"/>
                  <a:ext cx="54" cy="472"/>
                </a:xfrm>
                <a:custGeom>
                  <a:avLst/>
                  <a:gdLst>
                    <a:gd name="T0" fmla="*/ 23072242 w 35"/>
                    <a:gd name="T1" fmla="*/ 323762789 h 303"/>
                    <a:gd name="T2" fmla="*/ 57021217 w 35"/>
                    <a:gd name="T3" fmla="*/ 682205681 h 303"/>
                    <a:gd name="T4" fmla="*/ 12914921 w 35"/>
                    <a:gd name="T5" fmla="*/ 427642822 h 303"/>
                    <a:gd name="T6" fmla="*/ 21458809 w 35"/>
                    <a:gd name="T7" fmla="*/ 0 h 303"/>
                    <a:gd name="T8" fmla="*/ 23072242 w 35"/>
                    <a:gd name="T9" fmla="*/ 32376278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14" y="144"/>
                      </a:moveTo>
                      <a:cubicBezTo>
                        <a:pt x="13" y="179"/>
                        <a:pt x="30" y="282"/>
                        <a:pt x="35" y="303"/>
                      </a:cubicBezTo>
                      <a:cubicBezTo>
                        <a:pt x="26" y="280"/>
                        <a:pt x="16" y="250"/>
                        <a:pt x="8" y="190"/>
                      </a:cubicBezTo>
                      <a:cubicBezTo>
                        <a:pt x="0" y="130"/>
                        <a:pt x="3" y="44"/>
                        <a:pt x="13" y="0"/>
                      </a:cubicBezTo>
                      <a:cubicBezTo>
                        <a:pt x="11" y="35"/>
                        <a:pt x="17" y="116"/>
                        <a:pt x="14" y="14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5" name="Freeform 230"/>
                <p:cNvSpPr>
                  <a:spLocks/>
                </p:cNvSpPr>
                <p:nvPr/>
              </p:nvSpPr>
              <p:spPr bwMode="auto">
                <a:xfrm>
                  <a:off x="3675" y="2499"/>
                  <a:ext cx="55" cy="472"/>
                </a:xfrm>
                <a:custGeom>
                  <a:avLst/>
                  <a:gdLst>
                    <a:gd name="T0" fmla="*/ 63605317 w 35"/>
                    <a:gd name="T1" fmla="*/ 323762789 h 303"/>
                    <a:gd name="T2" fmla="*/ 0 w 35"/>
                    <a:gd name="T3" fmla="*/ 682205681 h 303"/>
                    <a:gd name="T4" fmla="*/ 80194782 w 35"/>
                    <a:gd name="T5" fmla="*/ 427642822 h 303"/>
                    <a:gd name="T6" fmla="*/ 66422609 w 35"/>
                    <a:gd name="T7" fmla="*/ 0 h 303"/>
                    <a:gd name="T8" fmla="*/ 63605317 w 35"/>
                    <a:gd name="T9" fmla="*/ 323762789 h 30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" h="303">
                      <a:moveTo>
                        <a:pt x="21" y="144"/>
                      </a:moveTo>
                      <a:cubicBezTo>
                        <a:pt x="22" y="179"/>
                        <a:pt x="5" y="282"/>
                        <a:pt x="0" y="303"/>
                      </a:cubicBezTo>
                      <a:cubicBezTo>
                        <a:pt x="9" y="280"/>
                        <a:pt x="19" y="250"/>
                        <a:pt x="27" y="190"/>
                      </a:cubicBezTo>
                      <a:cubicBezTo>
                        <a:pt x="35" y="130"/>
                        <a:pt x="32" y="44"/>
                        <a:pt x="22" y="0"/>
                      </a:cubicBezTo>
                      <a:cubicBezTo>
                        <a:pt x="24" y="35"/>
                        <a:pt x="18" y="116"/>
                        <a:pt x="21" y="144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6" name="Freeform 231"/>
                <p:cNvSpPr>
                  <a:spLocks/>
                </p:cNvSpPr>
                <p:nvPr/>
              </p:nvSpPr>
              <p:spPr bwMode="auto">
                <a:xfrm>
                  <a:off x="3188" y="3290"/>
                  <a:ext cx="82" cy="436"/>
                </a:xfrm>
                <a:custGeom>
                  <a:avLst/>
                  <a:gdLst>
                    <a:gd name="T0" fmla="*/ 40522790 w 52"/>
                    <a:gd name="T1" fmla="*/ 0 h 280"/>
                    <a:gd name="T2" fmla="*/ 47391515 w 52"/>
                    <a:gd name="T3" fmla="*/ 327219774 h 280"/>
                    <a:gd name="T4" fmla="*/ 174506624 w 52"/>
                    <a:gd name="T5" fmla="*/ 622290785 h 280"/>
                    <a:gd name="T6" fmla="*/ 81993145 w 52"/>
                    <a:gd name="T7" fmla="*/ 315576489 h 280"/>
                    <a:gd name="T8" fmla="*/ 40522790 w 52"/>
                    <a:gd name="T9" fmla="*/ 0 h 2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2" h="280">
                      <a:moveTo>
                        <a:pt x="12" y="0"/>
                      </a:moveTo>
                      <a:cubicBezTo>
                        <a:pt x="11" y="34"/>
                        <a:pt x="0" y="81"/>
                        <a:pt x="14" y="147"/>
                      </a:cubicBezTo>
                      <a:cubicBezTo>
                        <a:pt x="28" y="213"/>
                        <a:pt x="47" y="258"/>
                        <a:pt x="52" y="280"/>
                      </a:cubicBezTo>
                      <a:cubicBezTo>
                        <a:pt x="46" y="251"/>
                        <a:pt x="28" y="168"/>
                        <a:pt x="24" y="142"/>
                      </a:cubicBezTo>
                      <a:cubicBezTo>
                        <a:pt x="20" y="116"/>
                        <a:pt x="10" y="37"/>
                        <a:pt x="12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7" name="Freeform 232"/>
                <p:cNvSpPr>
                  <a:spLocks/>
                </p:cNvSpPr>
                <p:nvPr/>
              </p:nvSpPr>
              <p:spPr bwMode="auto">
                <a:xfrm>
                  <a:off x="3351" y="2597"/>
                  <a:ext cx="56" cy="575"/>
                </a:xfrm>
                <a:custGeom>
                  <a:avLst/>
                  <a:gdLst>
                    <a:gd name="T0" fmla="*/ 17257553 w 36"/>
                    <a:gd name="T1" fmla="*/ 468716995 h 369"/>
                    <a:gd name="T2" fmla="*/ 7131948 w 36"/>
                    <a:gd name="T3" fmla="*/ 839527176 h 369"/>
                    <a:gd name="T4" fmla="*/ 31908277 w 36"/>
                    <a:gd name="T5" fmla="*/ 553873348 h 369"/>
                    <a:gd name="T6" fmla="*/ 77210152 w 36"/>
                    <a:gd name="T7" fmla="*/ 0 h 369"/>
                    <a:gd name="T8" fmla="*/ 17257553 w 36"/>
                    <a:gd name="T9" fmla="*/ 468716995 h 36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69">
                      <a:moveTo>
                        <a:pt x="8" y="206"/>
                      </a:moveTo>
                      <a:cubicBezTo>
                        <a:pt x="0" y="256"/>
                        <a:pt x="4" y="336"/>
                        <a:pt x="3" y="369"/>
                      </a:cubicBezTo>
                      <a:cubicBezTo>
                        <a:pt x="1" y="344"/>
                        <a:pt x="5" y="324"/>
                        <a:pt x="15" y="243"/>
                      </a:cubicBezTo>
                      <a:cubicBezTo>
                        <a:pt x="25" y="162"/>
                        <a:pt x="36" y="30"/>
                        <a:pt x="36" y="0"/>
                      </a:cubicBezTo>
                      <a:cubicBezTo>
                        <a:pt x="33" y="14"/>
                        <a:pt x="13" y="144"/>
                        <a:pt x="8" y="20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8" name="Freeform 233"/>
                <p:cNvSpPr>
                  <a:spLocks/>
                </p:cNvSpPr>
                <p:nvPr/>
              </p:nvSpPr>
              <p:spPr bwMode="auto">
                <a:xfrm>
                  <a:off x="3351" y="3234"/>
                  <a:ext cx="35" cy="406"/>
                </a:xfrm>
                <a:custGeom>
                  <a:avLst/>
                  <a:gdLst>
                    <a:gd name="T0" fmla="*/ 32348335 w 22"/>
                    <a:gd name="T1" fmla="*/ 0 h 261"/>
                    <a:gd name="T2" fmla="*/ 94335630 w 22"/>
                    <a:gd name="T3" fmla="*/ 273494214 h 261"/>
                    <a:gd name="T4" fmla="*/ 37272200 w 22"/>
                    <a:gd name="T5" fmla="*/ 561067954 h 261"/>
                    <a:gd name="T6" fmla="*/ 51463260 w 22"/>
                    <a:gd name="T7" fmla="*/ 208838745 h 261"/>
                    <a:gd name="T8" fmla="*/ 32348335 w 22"/>
                    <a:gd name="T9" fmla="*/ 0 h 26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61">
                      <a:moveTo>
                        <a:pt x="7" y="0"/>
                      </a:moveTo>
                      <a:cubicBezTo>
                        <a:pt x="12" y="24"/>
                        <a:pt x="22" y="92"/>
                        <a:pt x="21" y="127"/>
                      </a:cubicBezTo>
                      <a:cubicBezTo>
                        <a:pt x="20" y="162"/>
                        <a:pt x="11" y="204"/>
                        <a:pt x="8" y="261"/>
                      </a:cubicBezTo>
                      <a:cubicBezTo>
                        <a:pt x="3" y="235"/>
                        <a:pt x="12" y="127"/>
                        <a:pt x="11" y="97"/>
                      </a:cubicBezTo>
                      <a:cubicBezTo>
                        <a:pt x="10" y="67"/>
                        <a:pt x="0" y="7"/>
                        <a:pt x="7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19" name="Freeform 234"/>
                <p:cNvSpPr>
                  <a:spLocks/>
                </p:cNvSpPr>
                <p:nvPr/>
              </p:nvSpPr>
              <p:spPr bwMode="auto">
                <a:xfrm>
                  <a:off x="3353" y="3794"/>
                  <a:ext cx="37" cy="181"/>
                </a:xfrm>
                <a:custGeom>
                  <a:avLst/>
                  <a:gdLst>
                    <a:gd name="T0" fmla="*/ 19382347 w 24"/>
                    <a:gd name="T1" fmla="*/ 26551548 h 116"/>
                    <a:gd name="T2" fmla="*/ 19382347 w 24"/>
                    <a:gd name="T3" fmla="*/ 89010663 h 116"/>
                    <a:gd name="T4" fmla="*/ 29881118 w 24"/>
                    <a:gd name="T5" fmla="*/ 138887328 h 116"/>
                    <a:gd name="T6" fmla="*/ 14698321 w 24"/>
                    <a:gd name="T7" fmla="*/ 275679552 h 116"/>
                    <a:gd name="T8" fmla="*/ 20926386 w 24"/>
                    <a:gd name="T9" fmla="*/ 198508128 h 116"/>
                    <a:gd name="T10" fmla="*/ 22659912 w 24"/>
                    <a:gd name="T11" fmla="*/ 171139189 h 116"/>
                    <a:gd name="T12" fmla="*/ 6184246 w 24"/>
                    <a:gd name="T13" fmla="*/ 157388210 h 116"/>
                    <a:gd name="T14" fmla="*/ 9534046 w 24"/>
                    <a:gd name="T15" fmla="*/ 102669212 h 116"/>
                    <a:gd name="T16" fmla="*/ 15241168 w 24"/>
                    <a:gd name="T17" fmla="*/ 0 h 1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4" h="116">
                      <a:moveTo>
                        <a:pt x="12" y="11"/>
                      </a:moveTo>
                      <a:cubicBezTo>
                        <a:pt x="15" y="20"/>
                        <a:pt x="10" y="28"/>
                        <a:pt x="12" y="37"/>
                      </a:cubicBezTo>
                      <a:cubicBezTo>
                        <a:pt x="14" y="44"/>
                        <a:pt x="18" y="51"/>
                        <a:pt x="19" y="58"/>
                      </a:cubicBezTo>
                      <a:cubicBezTo>
                        <a:pt x="24" y="81"/>
                        <a:pt x="16" y="95"/>
                        <a:pt x="9" y="116"/>
                      </a:cubicBezTo>
                      <a:cubicBezTo>
                        <a:pt x="7" y="106"/>
                        <a:pt x="12" y="93"/>
                        <a:pt x="13" y="83"/>
                      </a:cubicBezTo>
                      <a:cubicBezTo>
                        <a:pt x="14" y="79"/>
                        <a:pt x="15" y="75"/>
                        <a:pt x="14" y="72"/>
                      </a:cubicBezTo>
                      <a:cubicBezTo>
                        <a:pt x="11" y="67"/>
                        <a:pt x="6" y="69"/>
                        <a:pt x="4" y="66"/>
                      </a:cubicBezTo>
                      <a:cubicBezTo>
                        <a:pt x="0" y="61"/>
                        <a:pt x="5" y="49"/>
                        <a:pt x="6" y="43"/>
                      </a:cubicBezTo>
                      <a:cubicBezTo>
                        <a:pt x="8" y="29"/>
                        <a:pt x="10" y="14"/>
                        <a:pt x="1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0" name="Freeform 235"/>
                <p:cNvSpPr>
                  <a:spLocks/>
                </p:cNvSpPr>
                <p:nvPr/>
              </p:nvSpPr>
              <p:spPr bwMode="auto">
                <a:xfrm>
                  <a:off x="3301" y="3959"/>
                  <a:ext cx="75" cy="84"/>
                </a:xfrm>
                <a:custGeom>
                  <a:avLst/>
                  <a:gdLst>
                    <a:gd name="T0" fmla="*/ 22192692 w 48"/>
                    <a:gd name="T1" fmla="*/ 116330634 h 54"/>
                    <a:gd name="T2" fmla="*/ 94038384 w 48"/>
                    <a:gd name="T3" fmla="*/ 84433563 h 54"/>
                    <a:gd name="T4" fmla="*/ 111275334 w 48"/>
                    <a:gd name="T5" fmla="*/ 0 h 54"/>
                    <a:gd name="T6" fmla="*/ 65146172 w 48"/>
                    <a:gd name="T7" fmla="*/ 57614766 h 54"/>
                    <a:gd name="T8" fmla="*/ 0 w 48"/>
                    <a:gd name="T9" fmla="*/ 107061948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54">
                      <a:moveTo>
                        <a:pt x="9" y="54"/>
                      </a:moveTo>
                      <a:cubicBezTo>
                        <a:pt x="22" y="53"/>
                        <a:pt x="31" y="49"/>
                        <a:pt x="38" y="39"/>
                      </a:cubicBezTo>
                      <a:cubicBezTo>
                        <a:pt x="48" y="26"/>
                        <a:pt x="46" y="15"/>
                        <a:pt x="45" y="0"/>
                      </a:cubicBezTo>
                      <a:cubicBezTo>
                        <a:pt x="39" y="9"/>
                        <a:pt x="43" y="28"/>
                        <a:pt x="26" y="27"/>
                      </a:cubicBezTo>
                      <a:cubicBezTo>
                        <a:pt x="28" y="43"/>
                        <a:pt x="15" y="48"/>
                        <a:pt x="0" y="5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1" name="Freeform 236"/>
                <p:cNvSpPr>
                  <a:spLocks/>
                </p:cNvSpPr>
                <p:nvPr/>
              </p:nvSpPr>
              <p:spPr bwMode="auto">
                <a:xfrm>
                  <a:off x="3472" y="3933"/>
                  <a:ext cx="65" cy="107"/>
                </a:xfrm>
                <a:custGeom>
                  <a:avLst/>
                  <a:gdLst>
                    <a:gd name="T0" fmla="*/ 0 w 42"/>
                    <a:gd name="T1" fmla="*/ 4073639 h 69"/>
                    <a:gd name="T2" fmla="*/ 10865431 w 42"/>
                    <a:gd name="T3" fmla="*/ 58547561 h 69"/>
                    <a:gd name="T4" fmla="*/ 23495890 w 42"/>
                    <a:gd name="T5" fmla="*/ 99280843 h 69"/>
                    <a:gd name="T6" fmla="*/ 42898669 w 42"/>
                    <a:gd name="T7" fmla="*/ 127333978 h 69"/>
                    <a:gd name="T8" fmla="*/ 76228242 w 42"/>
                    <a:gd name="T9" fmla="*/ 122823881 h 69"/>
                    <a:gd name="T10" fmla="*/ 36362687 w 42"/>
                    <a:gd name="T11" fmla="*/ 69938914 h 69"/>
                    <a:gd name="T12" fmla="*/ 23495890 w 42"/>
                    <a:gd name="T13" fmla="*/ 38514222 h 69"/>
                    <a:gd name="T14" fmla="*/ 5940678 w 42"/>
                    <a:gd name="T15" fmla="*/ 0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2" h="69">
                      <a:moveTo>
                        <a:pt x="0" y="2"/>
                      </a:moveTo>
                      <a:cubicBezTo>
                        <a:pt x="7" y="9"/>
                        <a:pt x="6" y="21"/>
                        <a:pt x="6" y="30"/>
                      </a:cubicBezTo>
                      <a:cubicBezTo>
                        <a:pt x="6" y="40"/>
                        <a:pt x="9" y="42"/>
                        <a:pt x="13" y="51"/>
                      </a:cubicBezTo>
                      <a:cubicBezTo>
                        <a:pt x="16" y="59"/>
                        <a:pt x="13" y="63"/>
                        <a:pt x="24" y="66"/>
                      </a:cubicBezTo>
                      <a:cubicBezTo>
                        <a:pt x="29" y="67"/>
                        <a:pt x="39" y="69"/>
                        <a:pt x="42" y="63"/>
                      </a:cubicBezTo>
                      <a:cubicBezTo>
                        <a:pt x="21" y="65"/>
                        <a:pt x="19" y="52"/>
                        <a:pt x="20" y="36"/>
                      </a:cubicBezTo>
                      <a:cubicBezTo>
                        <a:pt x="15" y="34"/>
                        <a:pt x="15" y="25"/>
                        <a:pt x="13" y="20"/>
                      </a:cubicBezTo>
                      <a:cubicBezTo>
                        <a:pt x="10" y="14"/>
                        <a:pt x="2" y="7"/>
                        <a:pt x="3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2" name="Freeform 237"/>
                <p:cNvSpPr>
                  <a:spLocks/>
                </p:cNvSpPr>
                <p:nvPr/>
              </p:nvSpPr>
              <p:spPr bwMode="auto">
                <a:xfrm>
                  <a:off x="3461" y="3242"/>
                  <a:ext cx="28" cy="443"/>
                </a:xfrm>
                <a:custGeom>
                  <a:avLst/>
                  <a:gdLst>
                    <a:gd name="T0" fmla="*/ 35242987 w 18"/>
                    <a:gd name="T1" fmla="*/ 578866440 h 285"/>
                    <a:gd name="T2" fmla="*/ 11094141 w 18"/>
                    <a:gd name="T3" fmla="*/ 321149991 h 285"/>
                    <a:gd name="T4" fmla="*/ 34893462 w 18"/>
                    <a:gd name="T5" fmla="*/ 0 h 285"/>
                    <a:gd name="T6" fmla="*/ 34893462 w 18"/>
                    <a:gd name="T7" fmla="*/ 237651817 h 285"/>
                    <a:gd name="T8" fmla="*/ 35242987 w 18"/>
                    <a:gd name="T9" fmla="*/ 578866440 h 28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85">
                      <a:moveTo>
                        <a:pt x="17" y="276"/>
                      </a:moveTo>
                      <a:cubicBezTo>
                        <a:pt x="16" y="285"/>
                        <a:pt x="10" y="209"/>
                        <a:pt x="5" y="153"/>
                      </a:cubicBezTo>
                      <a:cubicBezTo>
                        <a:pt x="0" y="97"/>
                        <a:pt x="7" y="38"/>
                        <a:pt x="16" y="0"/>
                      </a:cubicBezTo>
                      <a:cubicBezTo>
                        <a:pt x="15" y="13"/>
                        <a:pt x="14" y="87"/>
                        <a:pt x="16" y="113"/>
                      </a:cubicBezTo>
                      <a:cubicBezTo>
                        <a:pt x="18" y="139"/>
                        <a:pt x="18" y="267"/>
                        <a:pt x="17" y="276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3" name="Freeform 238"/>
                <p:cNvSpPr>
                  <a:spLocks/>
                </p:cNvSpPr>
                <p:nvPr/>
              </p:nvSpPr>
              <p:spPr bwMode="auto">
                <a:xfrm>
                  <a:off x="3592" y="3291"/>
                  <a:ext cx="63" cy="397"/>
                </a:xfrm>
                <a:custGeom>
                  <a:avLst/>
                  <a:gdLst>
                    <a:gd name="T0" fmla="*/ 0 w 40"/>
                    <a:gd name="T1" fmla="*/ 563365427 h 255"/>
                    <a:gd name="T2" fmla="*/ 96957920 w 40"/>
                    <a:gd name="T3" fmla="*/ 292460700 h 255"/>
                    <a:gd name="T4" fmla="*/ 102618257 w 40"/>
                    <a:gd name="T5" fmla="*/ 0 h 255"/>
                    <a:gd name="T6" fmla="*/ 72134389 w 40"/>
                    <a:gd name="T7" fmla="*/ 286195838 h 255"/>
                    <a:gd name="T8" fmla="*/ 0 w 40"/>
                    <a:gd name="T9" fmla="*/ 563365427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255">
                      <a:moveTo>
                        <a:pt x="0" y="255"/>
                      </a:moveTo>
                      <a:cubicBezTo>
                        <a:pt x="4" y="235"/>
                        <a:pt x="20" y="171"/>
                        <a:pt x="30" y="132"/>
                      </a:cubicBezTo>
                      <a:cubicBezTo>
                        <a:pt x="40" y="93"/>
                        <a:pt x="33" y="27"/>
                        <a:pt x="32" y="0"/>
                      </a:cubicBezTo>
                      <a:cubicBezTo>
                        <a:pt x="29" y="27"/>
                        <a:pt x="29" y="102"/>
                        <a:pt x="22" y="130"/>
                      </a:cubicBezTo>
                      <a:cubicBezTo>
                        <a:pt x="15" y="158"/>
                        <a:pt x="4" y="234"/>
                        <a:pt x="0" y="25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4" name="Freeform 239"/>
                <p:cNvSpPr>
                  <a:spLocks/>
                </p:cNvSpPr>
                <p:nvPr/>
              </p:nvSpPr>
              <p:spPr bwMode="auto">
                <a:xfrm>
                  <a:off x="3567" y="3958"/>
                  <a:ext cx="104" cy="82"/>
                </a:xfrm>
                <a:custGeom>
                  <a:avLst/>
                  <a:gdLst>
                    <a:gd name="T0" fmla="*/ 94739342 w 66"/>
                    <a:gd name="T1" fmla="*/ 88876190 h 53"/>
                    <a:gd name="T2" fmla="*/ 141845312 w 66"/>
                    <a:gd name="T3" fmla="*/ 72336040 h 53"/>
                    <a:gd name="T4" fmla="*/ 200069263 w 66"/>
                    <a:gd name="T5" fmla="*/ 57772835 h 53"/>
                    <a:gd name="T6" fmla="*/ 181686262 w 66"/>
                    <a:gd name="T7" fmla="*/ 0 h 53"/>
                    <a:gd name="T8" fmla="*/ 137826997 w 66"/>
                    <a:gd name="T9" fmla="*/ 42400831 h 53"/>
                    <a:gd name="T10" fmla="*/ 101881098 w 66"/>
                    <a:gd name="T11" fmla="*/ 42400831 h 53"/>
                    <a:gd name="T12" fmla="*/ 94739342 w 66"/>
                    <a:gd name="T13" fmla="*/ 59185077 h 53"/>
                    <a:gd name="T14" fmla="*/ 32450602 w 66"/>
                    <a:gd name="T15" fmla="*/ 63046331 h 53"/>
                    <a:gd name="T16" fmla="*/ 16869047 w 66"/>
                    <a:gd name="T17" fmla="*/ 82578148 h 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6" h="53">
                      <a:moveTo>
                        <a:pt x="29" y="49"/>
                      </a:moveTo>
                      <a:cubicBezTo>
                        <a:pt x="38" y="53"/>
                        <a:pt x="38" y="43"/>
                        <a:pt x="43" y="40"/>
                      </a:cubicBezTo>
                      <a:cubicBezTo>
                        <a:pt x="49" y="37"/>
                        <a:pt x="56" y="41"/>
                        <a:pt x="61" y="32"/>
                      </a:cubicBezTo>
                      <a:cubicBezTo>
                        <a:pt x="66" y="22"/>
                        <a:pt x="60" y="9"/>
                        <a:pt x="55" y="0"/>
                      </a:cubicBezTo>
                      <a:cubicBezTo>
                        <a:pt x="54" y="15"/>
                        <a:pt x="60" y="22"/>
                        <a:pt x="42" y="23"/>
                      </a:cubicBezTo>
                      <a:cubicBezTo>
                        <a:pt x="41" y="23"/>
                        <a:pt x="33" y="22"/>
                        <a:pt x="31" y="23"/>
                      </a:cubicBezTo>
                      <a:cubicBezTo>
                        <a:pt x="27" y="26"/>
                        <a:pt x="31" y="31"/>
                        <a:pt x="29" y="33"/>
                      </a:cubicBezTo>
                      <a:cubicBezTo>
                        <a:pt x="24" y="39"/>
                        <a:pt x="16" y="33"/>
                        <a:pt x="10" y="35"/>
                      </a:cubicBezTo>
                      <a:cubicBezTo>
                        <a:pt x="0" y="37"/>
                        <a:pt x="4" y="48"/>
                        <a:pt x="5" y="46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5" name="Freeform 240"/>
                <p:cNvSpPr>
                  <a:spLocks/>
                </p:cNvSpPr>
                <p:nvPr/>
              </p:nvSpPr>
              <p:spPr bwMode="auto">
                <a:xfrm>
                  <a:off x="3404" y="2210"/>
                  <a:ext cx="41" cy="21"/>
                </a:xfrm>
                <a:custGeom>
                  <a:avLst/>
                  <a:gdLst>
                    <a:gd name="T0" fmla="*/ 28220836 w 26"/>
                    <a:gd name="T1" fmla="*/ 0 h 14"/>
                    <a:gd name="T2" fmla="*/ 23542619 w 26"/>
                    <a:gd name="T3" fmla="*/ 7972437 h 14"/>
                    <a:gd name="T4" fmla="*/ 58543110 w 26"/>
                    <a:gd name="T5" fmla="*/ 3543305 h 1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14">
                      <a:moveTo>
                        <a:pt x="8" y="0"/>
                      </a:moveTo>
                      <a:cubicBezTo>
                        <a:pt x="0" y="1"/>
                        <a:pt x="0" y="10"/>
                        <a:pt x="7" y="12"/>
                      </a:cubicBezTo>
                      <a:cubicBezTo>
                        <a:pt x="13" y="14"/>
                        <a:pt x="26" y="7"/>
                        <a:pt x="17" y="5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6" name="Freeform 241"/>
                <p:cNvSpPr>
                  <a:spLocks/>
                </p:cNvSpPr>
                <p:nvPr/>
              </p:nvSpPr>
              <p:spPr bwMode="auto">
                <a:xfrm>
                  <a:off x="3509" y="2337"/>
                  <a:ext cx="110" cy="101"/>
                </a:xfrm>
                <a:custGeom>
                  <a:avLst/>
                  <a:gdLst>
                    <a:gd name="T0" fmla="*/ 0 w 70"/>
                    <a:gd name="T1" fmla="*/ 134765242 h 65"/>
                    <a:gd name="T2" fmla="*/ 210236502 w 70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0" h="65">
                      <a:moveTo>
                        <a:pt x="0" y="65"/>
                      </a:moveTo>
                      <a:cubicBezTo>
                        <a:pt x="21" y="56"/>
                        <a:pt x="52" y="27"/>
                        <a:pt x="7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7" name="Freeform 242"/>
                <p:cNvSpPr>
                  <a:spLocks/>
                </p:cNvSpPr>
                <p:nvPr/>
              </p:nvSpPr>
              <p:spPr bwMode="auto">
                <a:xfrm>
                  <a:off x="3522" y="2351"/>
                  <a:ext cx="98" cy="97"/>
                </a:xfrm>
                <a:custGeom>
                  <a:avLst/>
                  <a:gdLst>
                    <a:gd name="T0" fmla="*/ 0 w 63"/>
                    <a:gd name="T1" fmla="*/ 161256408 h 62"/>
                    <a:gd name="T2" fmla="*/ 134615483 w 63"/>
                    <a:gd name="T3" fmla="*/ 0 h 62"/>
                    <a:gd name="T4" fmla="*/ 0 w 63"/>
                    <a:gd name="T5" fmla="*/ 161256408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3" h="62">
                      <a:moveTo>
                        <a:pt x="0" y="62"/>
                      </a:moveTo>
                      <a:cubicBezTo>
                        <a:pt x="19" y="55"/>
                        <a:pt x="56" y="21"/>
                        <a:pt x="63" y="0"/>
                      </a:cubicBezTo>
                      <a:cubicBezTo>
                        <a:pt x="57" y="7"/>
                        <a:pt x="28" y="47"/>
                        <a:pt x="0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8" name="Freeform 243"/>
                <p:cNvSpPr>
                  <a:spLocks/>
                </p:cNvSpPr>
                <p:nvPr/>
              </p:nvSpPr>
              <p:spPr bwMode="auto">
                <a:xfrm>
                  <a:off x="3221" y="2342"/>
                  <a:ext cx="108" cy="101"/>
                </a:xfrm>
                <a:custGeom>
                  <a:avLst/>
                  <a:gdLst>
                    <a:gd name="T0" fmla="*/ 182375977 w 69"/>
                    <a:gd name="T1" fmla="*/ 134765242 h 65"/>
                    <a:gd name="T2" fmla="*/ 0 w 69"/>
                    <a:gd name="T3" fmla="*/ 0 h 6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9" h="65">
                      <a:moveTo>
                        <a:pt x="69" y="65"/>
                      </a:moveTo>
                      <a:cubicBezTo>
                        <a:pt x="48" y="55"/>
                        <a:pt x="18" y="27"/>
                        <a:pt x="0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29" name="Freeform 244"/>
                <p:cNvSpPr>
                  <a:spLocks/>
                </p:cNvSpPr>
                <p:nvPr/>
              </p:nvSpPr>
              <p:spPr bwMode="auto">
                <a:xfrm>
                  <a:off x="3218" y="2356"/>
                  <a:ext cx="100" cy="96"/>
                </a:xfrm>
                <a:custGeom>
                  <a:avLst/>
                  <a:gdLst>
                    <a:gd name="T0" fmla="*/ 159048272 w 64"/>
                    <a:gd name="T1" fmla="*/ 114945501 h 62"/>
                    <a:gd name="T2" fmla="*/ 0 w 64"/>
                    <a:gd name="T3" fmla="*/ 0 h 62"/>
                    <a:gd name="T4" fmla="*/ 159048272 w 64"/>
                    <a:gd name="T5" fmla="*/ 114945501 h 6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4" h="62">
                      <a:moveTo>
                        <a:pt x="64" y="62"/>
                      </a:moveTo>
                      <a:cubicBezTo>
                        <a:pt x="44" y="54"/>
                        <a:pt x="7" y="20"/>
                        <a:pt x="0" y="0"/>
                      </a:cubicBezTo>
                      <a:cubicBezTo>
                        <a:pt x="6" y="7"/>
                        <a:pt x="35" y="47"/>
                        <a:pt x="64" y="6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0" name="Freeform 245"/>
                <p:cNvSpPr>
                  <a:spLocks/>
                </p:cNvSpPr>
                <p:nvPr/>
              </p:nvSpPr>
              <p:spPr bwMode="auto">
                <a:xfrm>
                  <a:off x="3296" y="860"/>
                  <a:ext cx="82" cy="76"/>
                </a:xfrm>
                <a:custGeom>
                  <a:avLst/>
                  <a:gdLst>
                    <a:gd name="T0" fmla="*/ 174506624 w 52"/>
                    <a:gd name="T1" fmla="*/ 0 h 49"/>
                    <a:gd name="T2" fmla="*/ 139047066 w 52"/>
                    <a:gd name="T3" fmla="*/ 20176035 h 49"/>
                    <a:gd name="T4" fmla="*/ 77426042 w 52"/>
                    <a:gd name="T5" fmla="*/ 36695683 h 49"/>
                    <a:gd name="T6" fmla="*/ 33928851 w 52"/>
                    <a:gd name="T7" fmla="*/ 95601965 h 49"/>
                    <a:gd name="T8" fmla="*/ 117847836 w 52"/>
                    <a:gd name="T9" fmla="*/ 66601842 h 49"/>
                    <a:gd name="T10" fmla="*/ 98382676 w 52"/>
                    <a:gd name="T11" fmla="*/ 48536767 h 49"/>
                    <a:gd name="T12" fmla="*/ 147483599 w 52"/>
                    <a:gd name="T13" fmla="*/ 31293442 h 49"/>
                    <a:gd name="T14" fmla="*/ 174506624 w 52"/>
                    <a:gd name="T15" fmla="*/ 7419911 h 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52" h="49">
                      <a:moveTo>
                        <a:pt x="52" y="0"/>
                      </a:moveTo>
                      <a:cubicBezTo>
                        <a:pt x="48" y="3"/>
                        <a:pt x="45" y="8"/>
                        <a:pt x="41" y="10"/>
                      </a:cubicBezTo>
                      <a:cubicBezTo>
                        <a:pt x="35" y="14"/>
                        <a:pt x="29" y="15"/>
                        <a:pt x="23" y="19"/>
                      </a:cubicBezTo>
                      <a:cubicBezTo>
                        <a:pt x="14" y="25"/>
                        <a:pt x="0" y="35"/>
                        <a:pt x="10" y="49"/>
                      </a:cubicBezTo>
                      <a:cubicBezTo>
                        <a:pt x="17" y="39"/>
                        <a:pt x="21" y="32"/>
                        <a:pt x="35" y="34"/>
                      </a:cubicBezTo>
                      <a:cubicBezTo>
                        <a:pt x="32" y="32"/>
                        <a:pt x="29" y="29"/>
                        <a:pt x="29" y="25"/>
                      </a:cubicBezTo>
                      <a:cubicBezTo>
                        <a:pt x="34" y="23"/>
                        <a:pt x="40" y="20"/>
                        <a:pt x="44" y="16"/>
                      </a:cubicBezTo>
                      <a:cubicBezTo>
                        <a:pt x="48" y="12"/>
                        <a:pt x="48" y="7"/>
                        <a:pt x="52" y="4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1" name="Freeform 246"/>
                <p:cNvSpPr>
                  <a:spLocks/>
                </p:cNvSpPr>
                <p:nvPr/>
              </p:nvSpPr>
              <p:spPr bwMode="auto">
                <a:xfrm>
                  <a:off x="3398" y="1024"/>
                  <a:ext cx="20" cy="45"/>
                </a:xfrm>
                <a:custGeom>
                  <a:avLst/>
                  <a:gdLst>
                    <a:gd name="T0" fmla="*/ 8997320 w 13"/>
                    <a:gd name="T1" fmla="*/ 0 h 29"/>
                    <a:gd name="T2" fmla="*/ 2051823 w 13"/>
                    <a:gd name="T3" fmla="*/ 53753091 h 29"/>
                    <a:gd name="T4" fmla="*/ 13842031 w 13"/>
                    <a:gd name="T5" fmla="*/ 57810494 h 29"/>
                    <a:gd name="T6" fmla="*/ 13842031 w 13"/>
                    <a:gd name="T7" fmla="*/ 4141137 h 2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29">
                      <a:moveTo>
                        <a:pt x="6" y="0"/>
                      </a:moveTo>
                      <a:cubicBezTo>
                        <a:pt x="8" y="10"/>
                        <a:pt x="0" y="17"/>
                        <a:pt x="1" y="27"/>
                      </a:cubicBezTo>
                      <a:cubicBezTo>
                        <a:pt x="3" y="28"/>
                        <a:pt x="6" y="29"/>
                        <a:pt x="9" y="29"/>
                      </a:cubicBezTo>
                      <a:cubicBezTo>
                        <a:pt x="0" y="24"/>
                        <a:pt x="13" y="11"/>
                        <a:pt x="9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2" name="Freeform 247"/>
                <p:cNvSpPr>
                  <a:spLocks/>
                </p:cNvSpPr>
                <p:nvPr/>
              </p:nvSpPr>
              <p:spPr bwMode="auto">
                <a:xfrm>
                  <a:off x="3296" y="1016"/>
                  <a:ext cx="60" cy="89"/>
                </a:xfrm>
                <a:custGeom>
                  <a:avLst/>
                  <a:gdLst>
                    <a:gd name="T0" fmla="*/ 134103553 w 38"/>
                    <a:gd name="T1" fmla="*/ 13981906 h 57"/>
                    <a:gd name="T2" fmla="*/ 24331685 w 38"/>
                    <a:gd name="T3" fmla="*/ 30786106 h 57"/>
                    <a:gd name="T4" fmla="*/ 35238046 w 38"/>
                    <a:gd name="T5" fmla="*/ 138681867 h 57"/>
                    <a:gd name="T6" fmla="*/ 72471949 w 38"/>
                    <a:gd name="T7" fmla="*/ 44269128 h 57"/>
                    <a:gd name="T8" fmla="*/ 109435551 w 38"/>
                    <a:gd name="T9" fmla="*/ 42163536 h 57"/>
                    <a:gd name="T10" fmla="*/ 134103553 w 38"/>
                    <a:gd name="T11" fmla="*/ 2183139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8" h="57">
                      <a:moveTo>
                        <a:pt x="38" y="6"/>
                      </a:moveTo>
                      <a:cubicBezTo>
                        <a:pt x="26" y="9"/>
                        <a:pt x="16" y="0"/>
                        <a:pt x="7" y="13"/>
                      </a:cubicBezTo>
                      <a:cubicBezTo>
                        <a:pt x="0" y="24"/>
                        <a:pt x="4" y="47"/>
                        <a:pt x="10" y="57"/>
                      </a:cubicBezTo>
                      <a:cubicBezTo>
                        <a:pt x="11" y="44"/>
                        <a:pt x="5" y="25"/>
                        <a:pt x="20" y="18"/>
                      </a:cubicBezTo>
                      <a:cubicBezTo>
                        <a:pt x="23" y="16"/>
                        <a:pt x="28" y="19"/>
                        <a:pt x="31" y="17"/>
                      </a:cubicBezTo>
                      <a:cubicBezTo>
                        <a:pt x="35" y="15"/>
                        <a:pt x="34" y="11"/>
                        <a:pt x="38" y="9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3" name="Freeform 248"/>
                <p:cNvSpPr>
                  <a:spLocks/>
                </p:cNvSpPr>
                <p:nvPr/>
              </p:nvSpPr>
              <p:spPr bwMode="auto">
                <a:xfrm>
                  <a:off x="3407" y="1316"/>
                  <a:ext cx="63" cy="64"/>
                </a:xfrm>
                <a:custGeom>
                  <a:avLst/>
                  <a:gdLst>
                    <a:gd name="T0" fmla="*/ 118028560 w 40"/>
                    <a:gd name="T1" fmla="*/ 0 h 41"/>
                    <a:gd name="T2" fmla="*/ 0 w 40"/>
                    <a:gd name="T3" fmla="*/ 90336194 h 41"/>
                    <a:gd name="T4" fmla="*/ 90655436 w 40"/>
                    <a:gd name="T5" fmla="*/ 68891859 h 41"/>
                    <a:gd name="T6" fmla="*/ 124339266 w 40"/>
                    <a:gd name="T7" fmla="*/ 8904517 h 41"/>
                    <a:gd name="T8" fmla="*/ 129485242 w 40"/>
                    <a:gd name="T9" fmla="*/ 4996725 h 4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0" h="41">
                      <a:moveTo>
                        <a:pt x="36" y="0"/>
                      </a:moveTo>
                      <a:cubicBezTo>
                        <a:pt x="27" y="14"/>
                        <a:pt x="21" y="39"/>
                        <a:pt x="0" y="37"/>
                      </a:cubicBezTo>
                      <a:cubicBezTo>
                        <a:pt x="13" y="38"/>
                        <a:pt x="19" y="41"/>
                        <a:pt x="28" y="29"/>
                      </a:cubicBezTo>
                      <a:cubicBezTo>
                        <a:pt x="34" y="22"/>
                        <a:pt x="40" y="13"/>
                        <a:pt x="38" y="4"/>
                      </a:cubicBezTo>
                      <a:cubicBezTo>
                        <a:pt x="39" y="3"/>
                        <a:pt x="40" y="3"/>
                        <a:pt x="40" y="2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4" name="Freeform 249"/>
                <p:cNvSpPr>
                  <a:spLocks/>
                </p:cNvSpPr>
                <p:nvPr/>
              </p:nvSpPr>
              <p:spPr bwMode="auto">
                <a:xfrm>
                  <a:off x="3201" y="1358"/>
                  <a:ext cx="159" cy="22"/>
                </a:xfrm>
                <a:custGeom>
                  <a:avLst/>
                  <a:gdLst>
                    <a:gd name="T0" fmla="*/ 0 w 102"/>
                    <a:gd name="T1" fmla="*/ 0 h 14"/>
                    <a:gd name="T2" fmla="*/ 102053653 w 102"/>
                    <a:gd name="T3" fmla="*/ 10892745 h 14"/>
                    <a:gd name="T4" fmla="*/ 235153338 w 102"/>
                    <a:gd name="T5" fmla="*/ 26898412 h 14"/>
                    <a:gd name="T6" fmla="*/ 145392015 w 102"/>
                    <a:gd name="T7" fmla="*/ 36286769 h 14"/>
                    <a:gd name="T8" fmla="*/ 52926804 w 102"/>
                    <a:gd name="T9" fmla="*/ 978673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0" y="0"/>
                      </a:moveTo>
                      <a:cubicBezTo>
                        <a:pt x="15" y="0"/>
                        <a:pt x="29" y="2"/>
                        <a:pt x="44" y="4"/>
                      </a:cubicBezTo>
                      <a:cubicBezTo>
                        <a:pt x="63" y="6"/>
                        <a:pt x="83" y="6"/>
                        <a:pt x="102" y="9"/>
                      </a:cubicBezTo>
                      <a:cubicBezTo>
                        <a:pt x="89" y="11"/>
                        <a:pt x="76" y="14"/>
                        <a:pt x="63" y="12"/>
                      </a:cubicBezTo>
                      <a:cubicBezTo>
                        <a:pt x="49" y="9"/>
                        <a:pt x="38" y="2"/>
                        <a:pt x="23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5" name="Freeform 250"/>
                <p:cNvSpPr>
                  <a:spLocks/>
                </p:cNvSpPr>
                <p:nvPr/>
              </p:nvSpPr>
              <p:spPr bwMode="auto">
                <a:xfrm>
                  <a:off x="3484" y="1332"/>
                  <a:ext cx="212" cy="43"/>
                </a:xfrm>
                <a:custGeom>
                  <a:avLst/>
                  <a:gdLst>
                    <a:gd name="T0" fmla="*/ 311153312 w 135"/>
                    <a:gd name="T1" fmla="*/ 15429056 h 28"/>
                    <a:gd name="T2" fmla="*/ 147927808 w 135"/>
                    <a:gd name="T3" fmla="*/ 29195970 h 28"/>
                    <a:gd name="T4" fmla="*/ 0 w 135"/>
                    <a:gd name="T5" fmla="*/ 28845242 h 28"/>
                    <a:gd name="T6" fmla="*/ 196479970 w 135"/>
                    <a:gd name="T7" fmla="*/ 8574456 h 28"/>
                    <a:gd name="T8" fmla="*/ 396531955 w 135"/>
                    <a:gd name="T9" fmla="*/ 13167915 h 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28">
                      <a:moveTo>
                        <a:pt x="106" y="11"/>
                      </a:moveTo>
                      <a:cubicBezTo>
                        <a:pt x="87" y="12"/>
                        <a:pt x="69" y="18"/>
                        <a:pt x="50" y="21"/>
                      </a:cubicBezTo>
                      <a:cubicBezTo>
                        <a:pt x="36" y="23"/>
                        <a:pt x="12" y="28"/>
                        <a:pt x="0" y="20"/>
                      </a:cubicBezTo>
                      <a:cubicBezTo>
                        <a:pt x="21" y="20"/>
                        <a:pt x="47" y="10"/>
                        <a:pt x="67" y="6"/>
                      </a:cubicBezTo>
                      <a:cubicBezTo>
                        <a:pt x="91" y="1"/>
                        <a:pt x="115" y="0"/>
                        <a:pt x="135" y="9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6" name="Freeform 251"/>
                <p:cNvSpPr>
                  <a:spLocks/>
                </p:cNvSpPr>
                <p:nvPr/>
              </p:nvSpPr>
              <p:spPr bwMode="auto">
                <a:xfrm>
                  <a:off x="3509" y="1358"/>
                  <a:ext cx="160" cy="22"/>
                </a:xfrm>
                <a:custGeom>
                  <a:avLst/>
                  <a:gdLst>
                    <a:gd name="T0" fmla="*/ 288996911 w 102"/>
                    <a:gd name="T1" fmla="*/ 0 h 14"/>
                    <a:gd name="T2" fmla="*/ 164169555 w 102"/>
                    <a:gd name="T3" fmla="*/ 10892745 h 14"/>
                    <a:gd name="T4" fmla="*/ 0 w 102"/>
                    <a:gd name="T5" fmla="*/ 26898412 h 14"/>
                    <a:gd name="T6" fmla="*/ 111042882 w 102"/>
                    <a:gd name="T7" fmla="*/ 36286769 h 14"/>
                    <a:gd name="T8" fmla="*/ 224614847 w 102"/>
                    <a:gd name="T9" fmla="*/ 9786730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2" h="14">
                      <a:moveTo>
                        <a:pt x="102" y="0"/>
                      </a:moveTo>
                      <a:cubicBezTo>
                        <a:pt x="87" y="0"/>
                        <a:pt x="73" y="2"/>
                        <a:pt x="58" y="4"/>
                      </a:cubicBezTo>
                      <a:cubicBezTo>
                        <a:pt x="39" y="6"/>
                        <a:pt x="19" y="6"/>
                        <a:pt x="0" y="9"/>
                      </a:cubicBezTo>
                      <a:cubicBezTo>
                        <a:pt x="13" y="11"/>
                        <a:pt x="26" y="14"/>
                        <a:pt x="39" y="12"/>
                      </a:cubicBezTo>
                      <a:cubicBezTo>
                        <a:pt x="53" y="9"/>
                        <a:pt x="64" y="2"/>
                        <a:pt x="79" y="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7" name="Freeform 252"/>
                <p:cNvSpPr>
                  <a:spLocks/>
                </p:cNvSpPr>
                <p:nvPr/>
              </p:nvSpPr>
              <p:spPr bwMode="auto">
                <a:xfrm>
                  <a:off x="3136" y="1612"/>
                  <a:ext cx="129" cy="87"/>
                </a:xfrm>
                <a:custGeom>
                  <a:avLst/>
                  <a:gdLst>
                    <a:gd name="T0" fmla="*/ 4051871 w 82"/>
                    <a:gd name="T1" fmla="*/ 14042362 h 56"/>
                    <a:gd name="T2" fmla="*/ 86898740 w 82"/>
                    <a:gd name="T3" fmla="*/ 94027664 h 56"/>
                    <a:gd name="T4" fmla="*/ 255519769 w 82"/>
                    <a:gd name="T5" fmla="*/ 107819450 h 56"/>
                    <a:gd name="T6" fmla="*/ 21434476 w 82"/>
                    <a:gd name="T7" fmla="*/ 0 h 5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2" h="56">
                      <a:moveTo>
                        <a:pt x="1" y="7"/>
                      </a:moveTo>
                      <a:cubicBezTo>
                        <a:pt x="0" y="22"/>
                        <a:pt x="16" y="40"/>
                        <a:pt x="28" y="46"/>
                      </a:cubicBezTo>
                      <a:cubicBezTo>
                        <a:pt x="47" y="56"/>
                        <a:pt x="63" y="51"/>
                        <a:pt x="82" y="52"/>
                      </a:cubicBezTo>
                      <a:cubicBezTo>
                        <a:pt x="61" y="53"/>
                        <a:pt x="1" y="26"/>
                        <a:pt x="7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8" name="Freeform 253"/>
                <p:cNvSpPr>
                  <a:spLocks/>
                </p:cNvSpPr>
                <p:nvPr/>
              </p:nvSpPr>
              <p:spPr bwMode="auto">
                <a:xfrm>
                  <a:off x="3223" y="1198"/>
                  <a:ext cx="98" cy="90"/>
                </a:xfrm>
                <a:custGeom>
                  <a:avLst/>
                  <a:gdLst>
                    <a:gd name="T0" fmla="*/ 131341098 w 63"/>
                    <a:gd name="T1" fmla="*/ 0 h 58"/>
                    <a:gd name="T2" fmla="*/ 89622969 w 63"/>
                    <a:gd name="T3" fmla="*/ 90509763 h 58"/>
                    <a:gd name="T4" fmla="*/ 54278719 w 63"/>
                    <a:gd name="T5" fmla="*/ 96993310 h 58"/>
                    <a:gd name="T6" fmla="*/ 0 w 63"/>
                    <a:gd name="T7" fmla="*/ 115239940 h 58"/>
                    <a:gd name="T8" fmla="*/ 107061948 w 63"/>
                    <a:gd name="T9" fmla="*/ 96993310 h 58"/>
                    <a:gd name="T10" fmla="*/ 132656729 w 63"/>
                    <a:gd name="T11" fmla="*/ 20849523 h 5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" h="58">
                      <a:moveTo>
                        <a:pt x="61" y="0"/>
                      </a:moveTo>
                      <a:cubicBezTo>
                        <a:pt x="58" y="14"/>
                        <a:pt x="55" y="36"/>
                        <a:pt x="42" y="46"/>
                      </a:cubicBezTo>
                      <a:cubicBezTo>
                        <a:pt x="37" y="50"/>
                        <a:pt x="31" y="48"/>
                        <a:pt x="25" y="49"/>
                      </a:cubicBezTo>
                      <a:cubicBezTo>
                        <a:pt x="17" y="51"/>
                        <a:pt x="7" y="54"/>
                        <a:pt x="0" y="58"/>
                      </a:cubicBezTo>
                      <a:cubicBezTo>
                        <a:pt x="14" y="55"/>
                        <a:pt x="38" y="57"/>
                        <a:pt x="50" y="49"/>
                      </a:cubicBezTo>
                      <a:cubicBezTo>
                        <a:pt x="63" y="42"/>
                        <a:pt x="60" y="23"/>
                        <a:pt x="62" y="1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39" name="Freeform 254"/>
                <p:cNvSpPr>
                  <a:spLocks/>
                </p:cNvSpPr>
                <p:nvPr/>
              </p:nvSpPr>
              <p:spPr bwMode="auto">
                <a:xfrm>
                  <a:off x="3442" y="2684"/>
                  <a:ext cx="37" cy="340"/>
                </a:xfrm>
                <a:custGeom>
                  <a:avLst/>
                  <a:gdLst>
                    <a:gd name="T0" fmla="*/ 0 w 24"/>
                    <a:gd name="T1" fmla="*/ 0 h 218"/>
                    <a:gd name="T2" fmla="*/ 34934031 w 24"/>
                    <a:gd name="T3" fmla="*/ 510815080 h 218"/>
                    <a:gd name="T4" fmla="*/ 0 w 24"/>
                    <a:gd name="T5" fmla="*/ 0 h 2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4" h="218">
                      <a:moveTo>
                        <a:pt x="0" y="0"/>
                      </a:moveTo>
                      <a:cubicBezTo>
                        <a:pt x="0" y="41"/>
                        <a:pt x="11" y="145"/>
                        <a:pt x="22" y="218"/>
                      </a:cubicBezTo>
                      <a:cubicBezTo>
                        <a:pt x="24" y="174"/>
                        <a:pt x="14" y="39"/>
                        <a:pt x="0" y="0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0" name="Freeform 255"/>
                <p:cNvSpPr>
                  <a:spLocks/>
                </p:cNvSpPr>
                <p:nvPr/>
              </p:nvSpPr>
              <p:spPr bwMode="auto">
                <a:xfrm>
                  <a:off x="3429" y="2484"/>
                  <a:ext cx="65" cy="112"/>
                </a:xfrm>
                <a:custGeom>
                  <a:avLst/>
                  <a:gdLst>
                    <a:gd name="T0" fmla="*/ 108900767 w 41"/>
                    <a:gd name="T1" fmla="*/ 7131948 h 72"/>
                    <a:gd name="T2" fmla="*/ 120812938 w 41"/>
                    <a:gd name="T3" fmla="*/ 54278719 h 72"/>
                    <a:gd name="T4" fmla="*/ 117238254 w 41"/>
                    <a:gd name="T5" fmla="*/ 96905065 h 72"/>
                    <a:gd name="T6" fmla="*/ 82721005 w 41"/>
                    <a:gd name="T7" fmla="*/ 132656729 h 72"/>
                    <a:gd name="T8" fmla="*/ 0 w 41"/>
                    <a:gd name="T9" fmla="*/ 147236242 h 72"/>
                    <a:gd name="T10" fmla="*/ 82721005 w 41"/>
                    <a:gd name="T11" fmla="*/ 147236242 h 72"/>
                    <a:gd name="T12" fmla="*/ 152213637 w 41"/>
                    <a:gd name="T13" fmla="*/ 99493822 h 72"/>
                    <a:gd name="T14" fmla="*/ 111912177 w 41"/>
                    <a:gd name="T15" fmla="*/ 0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1" h="72">
                      <a:moveTo>
                        <a:pt x="27" y="3"/>
                      </a:moveTo>
                      <a:cubicBezTo>
                        <a:pt x="27" y="11"/>
                        <a:pt x="28" y="18"/>
                        <a:pt x="30" y="25"/>
                      </a:cubicBezTo>
                      <a:cubicBezTo>
                        <a:pt x="31" y="32"/>
                        <a:pt x="30" y="38"/>
                        <a:pt x="29" y="45"/>
                      </a:cubicBezTo>
                      <a:cubicBezTo>
                        <a:pt x="28" y="51"/>
                        <a:pt x="26" y="58"/>
                        <a:pt x="21" y="62"/>
                      </a:cubicBezTo>
                      <a:cubicBezTo>
                        <a:pt x="14" y="67"/>
                        <a:pt x="7" y="67"/>
                        <a:pt x="0" y="69"/>
                      </a:cubicBezTo>
                      <a:cubicBezTo>
                        <a:pt x="6" y="72"/>
                        <a:pt x="15" y="70"/>
                        <a:pt x="21" y="69"/>
                      </a:cubicBezTo>
                      <a:cubicBezTo>
                        <a:pt x="30" y="66"/>
                        <a:pt x="37" y="55"/>
                        <a:pt x="38" y="46"/>
                      </a:cubicBezTo>
                      <a:cubicBezTo>
                        <a:pt x="41" y="29"/>
                        <a:pt x="31" y="16"/>
                        <a:pt x="28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1" name="Freeform 256"/>
                <p:cNvSpPr>
                  <a:spLocks/>
                </p:cNvSpPr>
                <p:nvPr/>
              </p:nvSpPr>
              <p:spPr bwMode="auto">
                <a:xfrm>
                  <a:off x="3586" y="1609"/>
                  <a:ext cx="41" cy="39"/>
                </a:xfrm>
                <a:custGeom>
                  <a:avLst/>
                  <a:gdLst>
                    <a:gd name="T0" fmla="*/ 23542619 w 26"/>
                    <a:gd name="T1" fmla="*/ 7691550 h 25"/>
                    <a:gd name="T2" fmla="*/ 53503188 w 26"/>
                    <a:gd name="T3" fmla="*/ 51457612 h 25"/>
                    <a:gd name="T4" fmla="*/ 84370412 w 26"/>
                    <a:gd name="T5" fmla="*/ 29200323 h 25"/>
                    <a:gd name="T6" fmla="*/ 47391515 w 26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5">
                      <a:moveTo>
                        <a:pt x="7" y="3"/>
                      </a:moveTo>
                      <a:cubicBezTo>
                        <a:pt x="0" y="11"/>
                        <a:pt x="4" y="25"/>
                        <a:pt x="16" y="22"/>
                      </a:cubicBezTo>
                      <a:cubicBezTo>
                        <a:pt x="20" y="21"/>
                        <a:pt x="24" y="17"/>
                        <a:pt x="25" y="12"/>
                      </a:cubicBezTo>
                      <a:cubicBezTo>
                        <a:pt x="26" y="5"/>
                        <a:pt x="20" y="2"/>
                        <a:pt x="14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2" name="Freeform 257"/>
                <p:cNvSpPr>
                  <a:spLocks/>
                </p:cNvSpPr>
                <p:nvPr/>
              </p:nvSpPr>
              <p:spPr bwMode="auto">
                <a:xfrm>
                  <a:off x="3212" y="1609"/>
                  <a:ext cx="59" cy="53"/>
                </a:xfrm>
                <a:custGeom>
                  <a:avLst/>
                  <a:gdLst>
                    <a:gd name="T0" fmla="*/ 39178416 w 38"/>
                    <a:gd name="T1" fmla="*/ 0 h 34"/>
                    <a:gd name="T2" fmla="*/ 13819379 w 38"/>
                    <a:gd name="T3" fmla="*/ 45633383 h 34"/>
                    <a:gd name="T4" fmla="*/ 60829646 w 38"/>
                    <a:gd name="T5" fmla="*/ 7527780 h 3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" h="34">
                      <a:moveTo>
                        <a:pt x="19" y="0"/>
                      </a:moveTo>
                      <a:cubicBezTo>
                        <a:pt x="9" y="0"/>
                        <a:pt x="0" y="11"/>
                        <a:pt x="7" y="20"/>
                      </a:cubicBezTo>
                      <a:cubicBezTo>
                        <a:pt x="17" y="34"/>
                        <a:pt x="38" y="18"/>
                        <a:pt x="30" y="3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3" name="Freeform 258"/>
                <p:cNvSpPr>
                  <a:spLocks/>
                </p:cNvSpPr>
                <p:nvPr/>
              </p:nvSpPr>
              <p:spPr bwMode="auto">
                <a:xfrm>
                  <a:off x="3157" y="2160"/>
                  <a:ext cx="12" cy="20"/>
                </a:xfrm>
                <a:custGeom>
                  <a:avLst/>
                  <a:gdLst>
                    <a:gd name="T0" fmla="*/ 0 w 8"/>
                    <a:gd name="T1" fmla="*/ 2051823 h 13"/>
                    <a:gd name="T2" fmla="*/ 5314958 w 8"/>
                    <a:gd name="T3" fmla="*/ 19693025 h 13"/>
                    <a:gd name="T4" fmla="*/ 1574802 w 8"/>
                    <a:gd name="T5" fmla="*/ 0 h 13"/>
                    <a:gd name="T6" fmla="*/ 0 w 8"/>
                    <a:gd name="T7" fmla="*/ 2051823 h 1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3">
                      <a:moveTo>
                        <a:pt x="0" y="1"/>
                      </a:moveTo>
                      <a:cubicBezTo>
                        <a:pt x="1" y="4"/>
                        <a:pt x="5" y="10"/>
                        <a:pt x="8" y="13"/>
                      </a:cubicBezTo>
                      <a:cubicBezTo>
                        <a:pt x="5" y="10"/>
                        <a:pt x="3" y="3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4" name="Freeform 259"/>
                <p:cNvSpPr>
                  <a:spLocks/>
                </p:cNvSpPr>
                <p:nvPr/>
              </p:nvSpPr>
              <p:spPr bwMode="auto">
                <a:xfrm>
                  <a:off x="3119" y="1581"/>
                  <a:ext cx="7" cy="169"/>
                </a:xfrm>
                <a:custGeom>
                  <a:avLst/>
                  <a:gdLst>
                    <a:gd name="T0" fmla="*/ 0 w 4"/>
                    <a:gd name="T1" fmla="*/ 209818556 h 109"/>
                    <a:gd name="T2" fmla="*/ 0 w 4"/>
                    <a:gd name="T3" fmla="*/ 207992344 h 109"/>
                    <a:gd name="T4" fmla="*/ 0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0" y="109"/>
                      </a:move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2" y="71"/>
                        <a:pt x="4" y="7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5" name="Freeform 260"/>
                <p:cNvSpPr>
                  <a:spLocks/>
                </p:cNvSpPr>
                <p:nvPr/>
              </p:nvSpPr>
              <p:spPr bwMode="auto">
                <a:xfrm>
                  <a:off x="3221" y="1618"/>
                  <a:ext cx="2" cy="5"/>
                </a:xfrm>
                <a:custGeom>
                  <a:avLst/>
                  <a:gdLst>
                    <a:gd name="T0" fmla="*/ 0 w 1"/>
                    <a:gd name="T1" fmla="*/ 60525013 h 3"/>
                    <a:gd name="T2" fmla="*/ 2147483646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1" y="1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6" name="Freeform 261"/>
                <p:cNvSpPr>
                  <a:spLocks/>
                </p:cNvSpPr>
                <p:nvPr/>
              </p:nvSpPr>
              <p:spPr bwMode="auto">
                <a:xfrm>
                  <a:off x="3221" y="1609"/>
                  <a:ext cx="38" cy="39"/>
                </a:xfrm>
                <a:custGeom>
                  <a:avLst/>
                  <a:gdLst>
                    <a:gd name="T0" fmla="*/ 41837123 w 24"/>
                    <a:gd name="T1" fmla="*/ 0 h 25"/>
                    <a:gd name="T2" fmla="*/ 92197182 w 24"/>
                    <a:gd name="T3" fmla="*/ 29200323 h 25"/>
                    <a:gd name="T4" fmla="*/ 41837123 w 24"/>
                    <a:gd name="T5" fmla="*/ 59025572 h 25"/>
                    <a:gd name="T6" fmla="*/ 0 w 24"/>
                    <a:gd name="T7" fmla="*/ 42931851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1" y="0"/>
                      </a:moveTo>
                      <a:cubicBezTo>
                        <a:pt x="18" y="0"/>
                        <a:pt x="24" y="6"/>
                        <a:pt x="24" y="12"/>
                      </a:cubicBezTo>
                      <a:cubicBezTo>
                        <a:pt x="24" y="19"/>
                        <a:pt x="18" y="25"/>
                        <a:pt x="11" y="25"/>
                      </a:cubicBezTo>
                      <a:cubicBezTo>
                        <a:pt x="7" y="25"/>
                        <a:pt x="2" y="22"/>
                        <a:pt x="0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7" name="Oval 262"/>
                <p:cNvSpPr>
                  <a:spLocks noChangeArrowheads="1"/>
                </p:cNvSpPr>
                <p:nvPr/>
              </p:nvSpPr>
              <p:spPr bwMode="auto">
                <a:xfrm>
                  <a:off x="3234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48" name="Freeform 263"/>
                <p:cNvSpPr>
                  <a:spLocks/>
                </p:cNvSpPr>
                <p:nvPr/>
              </p:nvSpPr>
              <p:spPr bwMode="auto">
                <a:xfrm>
                  <a:off x="3190" y="1347"/>
                  <a:ext cx="170" cy="19"/>
                </a:xfrm>
                <a:custGeom>
                  <a:avLst/>
                  <a:gdLst>
                    <a:gd name="T0" fmla="*/ 0 w 109"/>
                    <a:gd name="T1" fmla="*/ 5060731 h 12"/>
                    <a:gd name="T2" fmla="*/ 24077838 w 109"/>
                    <a:gd name="T3" fmla="*/ 8012824 h 12"/>
                    <a:gd name="T4" fmla="*/ 49458758 w 109"/>
                    <a:gd name="T5" fmla="*/ 12686971 h 12"/>
                    <a:gd name="T6" fmla="*/ 141436430 w 109"/>
                    <a:gd name="T7" fmla="*/ 31805531 h 12"/>
                    <a:gd name="T8" fmla="*/ 171913592 w 109"/>
                    <a:gd name="T9" fmla="*/ 38640944 h 12"/>
                    <a:gd name="T10" fmla="*/ 254929405 w 109"/>
                    <a:gd name="T11" fmla="*/ 38640944 h 12"/>
                    <a:gd name="T12" fmla="*/ 171913592 w 109"/>
                    <a:gd name="T13" fmla="*/ 31805531 h 12"/>
                    <a:gd name="T14" fmla="*/ 141436430 w 109"/>
                    <a:gd name="T15" fmla="*/ 24404807 h 12"/>
                    <a:gd name="T16" fmla="*/ 49458758 w 109"/>
                    <a:gd name="T17" fmla="*/ 5060731 h 12"/>
                    <a:gd name="T18" fmla="*/ 24077838 w 109"/>
                    <a:gd name="T19" fmla="*/ 0 h 12"/>
                    <a:gd name="T20" fmla="*/ 0 w 109"/>
                    <a:gd name="T21" fmla="*/ 506073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0" y="1"/>
                      </a:move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5" y="3"/>
                        <a:pt x="21" y="3"/>
                        <a:pt x="21" y="3"/>
                      </a:cubicBezTo>
                      <a:cubicBezTo>
                        <a:pt x="34" y="4"/>
                        <a:pt x="48" y="7"/>
                        <a:pt x="60" y="8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85" y="12"/>
                        <a:pt x="101" y="11"/>
                        <a:pt x="109" y="10"/>
                      </a:cubicBezTo>
                      <a:cubicBezTo>
                        <a:pt x="101" y="11"/>
                        <a:pt x="85" y="10"/>
                        <a:pt x="73" y="8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49" y="5"/>
                        <a:pt x="34" y="2"/>
                        <a:pt x="21" y="1"/>
                      </a:cubicBezTo>
                      <a:cubicBezTo>
                        <a:pt x="21" y="1"/>
                        <a:pt x="15" y="1"/>
                        <a:pt x="10" y="0"/>
                      </a:cubicBezTo>
                      <a:cubicBezTo>
                        <a:pt x="10" y="0"/>
                        <a:pt x="0" y="1"/>
                        <a:pt x="0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49" name="Freeform 264"/>
                <p:cNvSpPr>
                  <a:spLocks/>
                </p:cNvSpPr>
                <p:nvPr/>
              </p:nvSpPr>
              <p:spPr bwMode="auto">
                <a:xfrm>
                  <a:off x="3386" y="1287"/>
                  <a:ext cx="79" cy="76"/>
                </a:xfrm>
                <a:custGeom>
                  <a:avLst/>
                  <a:gdLst>
                    <a:gd name="T0" fmla="*/ 46641817 w 51"/>
                    <a:gd name="T1" fmla="*/ 89264993 h 49"/>
                    <a:gd name="T2" fmla="*/ 41216334 w 51"/>
                    <a:gd name="T3" fmla="*/ 91292557 h 49"/>
                    <a:gd name="T4" fmla="*/ 35031415 w 51"/>
                    <a:gd name="T5" fmla="*/ 89264993 h 49"/>
                    <a:gd name="T6" fmla="*/ 0 w 51"/>
                    <a:gd name="T7" fmla="*/ 41459156 h 49"/>
                    <a:gd name="T8" fmla="*/ 35031415 w 51"/>
                    <a:gd name="T9" fmla="*/ 93131220 h 49"/>
                    <a:gd name="T10" fmla="*/ 41216334 w 51"/>
                    <a:gd name="T11" fmla="*/ 95601965 h 49"/>
                    <a:gd name="T12" fmla="*/ 46641817 w 51"/>
                    <a:gd name="T13" fmla="*/ 93131220 h 49"/>
                    <a:gd name="T14" fmla="*/ 95168239 w 51"/>
                    <a:gd name="T15" fmla="*/ 0 h 49"/>
                    <a:gd name="T16" fmla="*/ 46641817 w 51"/>
                    <a:gd name="T17" fmla="*/ 89264993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" h="49">
                      <a:moveTo>
                        <a:pt x="25" y="46"/>
                      </a:moveTo>
                      <a:cubicBezTo>
                        <a:pt x="22" y="47"/>
                        <a:pt x="22" y="47"/>
                        <a:pt x="22" y="47"/>
                      </a:cubicBez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14" y="46"/>
                        <a:pt x="6" y="36"/>
                        <a:pt x="0" y="21"/>
                      </a:cubicBezTo>
                      <a:cubicBezTo>
                        <a:pt x="2" y="27"/>
                        <a:pt x="10" y="47"/>
                        <a:pt x="19" y="48"/>
                      </a:cubicBezTo>
                      <a:cubicBezTo>
                        <a:pt x="22" y="49"/>
                        <a:pt x="22" y="49"/>
                        <a:pt x="22" y="49"/>
                      </a:cubicBezTo>
                      <a:cubicBezTo>
                        <a:pt x="25" y="48"/>
                        <a:pt x="25" y="48"/>
                        <a:pt x="25" y="48"/>
                      </a:cubicBezTo>
                      <a:cubicBezTo>
                        <a:pt x="35" y="47"/>
                        <a:pt x="47" y="18"/>
                        <a:pt x="51" y="0"/>
                      </a:cubicBezTo>
                      <a:cubicBezTo>
                        <a:pt x="47" y="20"/>
                        <a:pt x="33" y="45"/>
                        <a:pt x="25" y="46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0" name="Freeform 265"/>
                <p:cNvSpPr>
                  <a:spLocks/>
                </p:cNvSpPr>
                <p:nvPr/>
              </p:nvSpPr>
              <p:spPr bwMode="auto">
                <a:xfrm>
                  <a:off x="3400" y="2207"/>
                  <a:ext cx="43" cy="17"/>
                </a:xfrm>
                <a:custGeom>
                  <a:avLst/>
                  <a:gdLst>
                    <a:gd name="T0" fmla="*/ 0 w 28"/>
                    <a:gd name="T1" fmla="*/ 18840395 h 11"/>
                    <a:gd name="T2" fmla="*/ 18782948 w 28"/>
                    <a:gd name="T3" fmla="*/ 0 h 11"/>
                    <a:gd name="T4" fmla="*/ 39232870 w 28"/>
                    <a:gd name="T5" fmla="*/ 18840395 h 1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1">
                      <a:moveTo>
                        <a:pt x="0" y="11"/>
                      </a:moveTo>
                      <a:cubicBezTo>
                        <a:pt x="6" y="2"/>
                        <a:pt x="7" y="0"/>
                        <a:pt x="13" y="0"/>
                      </a:cubicBezTo>
                      <a:cubicBezTo>
                        <a:pt x="20" y="0"/>
                        <a:pt x="21" y="2"/>
                        <a:pt x="28" y="1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1" name="Freeform 266"/>
                <p:cNvSpPr>
                  <a:spLocks/>
                </p:cNvSpPr>
                <p:nvPr/>
              </p:nvSpPr>
              <p:spPr bwMode="auto">
                <a:xfrm>
                  <a:off x="3407" y="2216"/>
                  <a:ext cx="29" cy="14"/>
                </a:xfrm>
                <a:custGeom>
                  <a:avLst/>
                  <a:gdLst>
                    <a:gd name="T0" fmla="*/ 0 w 18"/>
                    <a:gd name="T1" fmla="*/ 0 h 9"/>
                    <a:gd name="T2" fmla="*/ 124006486 w 18"/>
                    <a:gd name="T3" fmla="*/ 0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8" h="9">
                      <a:moveTo>
                        <a:pt x="0" y="0"/>
                      </a:moveTo>
                      <a:cubicBezTo>
                        <a:pt x="2" y="9"/>
                        <a:pt x="15" y="9"/>
                        <a:pt x="18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2" name="Freeform 267"/>
                <p:cNvSpPr>
                  <a:spLocks/>
                </p:cNvSpPr>
                <p:nvPr/>
              </p:nvSpPr>
              <p:spPr bwMode="auto">
                <a:xfrm>
                  <a:off x="3384" y="1050"/>
                  <a:ext cx="77" cy="37"/>
                </a:xfrm>
                <a:custGeom>
                  <a:avLst/>
                  <a:gdLst>
                    <a:gd name="T0" fmla="*/ 30066075 w 49"/>
                    <a:gd name="T1" fmla="*/ 0 h 24"/>
                    <a:gd name="T2" fmla="*/ 10892745 w 49"/>
                    <a:gd name="T3" fmla="*/ 26195279 h 24"/>
                    <a:gd name="T4" fmla="*/ 36286769 w 49"/>
                    <a:gd name="T5" fmla="*/ 27187259 h 24"/>
                    <a:gd name="T6" fmla="*/ 66422609 w 49"/>
                    <a:gd name="T7" fmla="*/ 36224235 h 24"/>
                    <a:gd name="T8" fmla="*/ 78446626 w 49"/>
                    <a:gd name="T9" fmla="*/ 36224235 h 24"/>
                    <a:gd name="T10" fmla="*/ 110944235 w 49"/>
                    <a:gd name="T11" fmla="*/ 28795817 h 24"/>
                    <a:gd name="T12" fmla="*/ 136453073 w 49"/>
                    <a:gd name="T13" fmla="*/ 27187259 h 24"/>
                    <a:gd name="T14" fmla="*/ 120738044 w 49"/>
                    <a:gd name="T15" fmla="*/ 2225635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9" h="24">
                      <a:moveTo>
                        <a:pt x="10" y="0"/>
                      </a:moveTo>
                      <a:cubicBezTo>
                        <a:pt x="6" y="0"/>
                        <a:pt x="0" y="9"/>
                        <a:pt x="4" y="16"/>
                      </a:cubicBezTo>
                      <a:cubicBezTo>
                        <a:pt x="7" y="20"/>
                        <a:pt x="9" y="16"/>
                        <a:pt x="12" y="17"/>
                      </a:cubicBezTo>
                      <a:cubicBezTo>
                        <a:pt x="14" y="18"/>
                        <a:pt x="16" y="22"/>
                        <a:pt x="22" y="23"/>
                      </a:cubicBezTo>
                      <a:cubicBezTo>
                        <a:pt x="24" y="23"/>
                        <a:pt x="24" y="24"/>
                        <a:pt x="26" y="23"/>
                      </a:cubicBezTo>
                      <a:cubicBezTo>
                        <a:pt x="32" y="22"/>
                        <a:pt x="35" y="18"/>
                        <a:pt x="37" y="18"/>
                      </a:cubicBezTo>
                      <a:cubicBezTo>
                        <a:pt x="40" y="17"/>
                        <a:pt x="42" y="21"/>
                        <a:pt x="45" y="17"/>
                      </a:cubicBezTo>
                      <a:cubicBezTo>
                        <a:pt x="49" y="10"/>
                        <a:pt x="44" y="0"/>
                        <a:pt x="40" y="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3" name="Freeform 268"/>
                <p:cNvSpPr>
                  <a:spLocks/>
                </p:cNvSpPr>
                <p:nvPr/>
              </p:nvSpPr>
              <p:spPr bwMode="auto">
                <a:xfrm>
                  <a:off x="3386" y="1126"/>
                  <a:ext cx="68" cy="2"/>
                </a:xfrm>
                <a:custGeom>
                  <a:avLst/>
                  <a:gdLst>
                    <a:gd name="T0" fmla="*/ 75948483 w 44"/>
                    <a:gd name="T1" fmla="*/ 0 h 1"/>
                    <a:gd name="T2" fmla="*/ 63862497 w 44"/>
                    <a:gd name="T3" fmla="*/ 0 h 1"/>
                    <a:gd name="T4" fmla="*/ 47958031 w 44"/>
                    <a:gd name="T5" fmla="*/ 2147483646 h 1"/>
                    <a:gd name="T6" fmla="*/ 31031667 w 44"/>
                    <a:gd name="T7" fmla="*/ 2147483646 h 1"/>
                    <a:gd name="T8" fmla="*/ 21271408 w 44"/>
                    <a:gd name="T9" fmla="*/ 2147483646 h 1"/>
                    <a:gd name="T10" fmla="*/ 0 w 44"/>
                    <a:gd name="T11" fmla="*/ 0 h 1"/>
                    <a:gd name="T12" fmla="*/ 21271408 w 44"/>
                    <a:gd name="T13" fmla="*/ 0 h 1"/>
                    <a:gd name="T14" fmla="*/ 31031667 w 44"/>
                    <a:gd name="T15" fmla="*/ 0 h 1"/>
                    <a:gd name="T16" fmla="*/ 47958031 w 44"/>
                    <a:gd name="T17" fmla="*/ 0 h 1"/>
                    <a:gd name="T18" fmla="*/ 62967009 w 44"/>
                    <a:gd name="T19" fmla="*/ 0 h 1"/>
                    <a:gd name="T20" fmla="*/ 75948483 w 44"/>
                    <a:gd name="T21" fmla="*/ 0 h 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1">
                      <a:moveTo>
                        <a:pt x="44" y="0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28" y="1"/>
                        <a:pt x="28" y="1"/>
                        <a:pt x="2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8" y="1"/>
                        <a:pt x="3" y="1"/>
                        <a:pt x="0" y="0"/>
                      </a:cubicBezTo>
                      <a:cubicBezTo>
                        <a:pt x="2" y="0"/>
                        <a:pt x="8" y="0"/>
                        <a:pt x="1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44" y="0"/>
                        <a:pt x="44" y="0"/>
                        <a:pt x="44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4" name="Freeform 269"/>
                <p:cNvSpPr>
                  <a:spLocks/>
                </p:cNvSpPr>
                <p:nvPr/>
              </p:nvSpPr>
              <p:spPr bwMode="auto">
                <a:xfrm>
                  <a:off x="3381" y="1133"/>
                  <a:ext cx="81" cy="7"/>
                </a:xfrm>
                <a:custGeom>
                  <a:avLst/>
                  <a:gdLst>
                    <a:gd name="T0" fmla="*/ 114329005 w 52"/>
                    <a:gd name="T1" fmla="*/ 0 h 5"/>
                    <a:gd name="T2" fmla="*/ 114329005 w 52"/>
                    <a:gd name="T3" fmla="*/ 0 h 5"/>
                    <a:gd name="T4" fmla="*/ 99321792 w 52"/>
                    <a:gd name="T5" fmla="*/ 131390 h 5"/>
                    <a:gd name="T6" fmla="*/ 47118675 w 52"/>
                    <a:gd name="T7" fmla="*/ 257524 h 5"/>
                    <a:gd name="T8" fmla="*/ 43521496 w 52"/>
                    <a:gd name="T9" fmla="*/ 257524 h 5"/>
                    <a:gd name="T10" fmla="*/ 0 w 52"/>
                    <a:gd name="T11" fmla="*/ 131390 h 5"/>
                    <a:gd name="T12" fmla="*/ 0 w 52"/>
                    <a:gd name="T13" fmla="*/ 131390 h 5"/>
                    <a:gd name="T14" fmla="*/ 43521496 w 52"/>
                    <a:gd name="T15" fmla="*/ 257524 h 5"/>
                    <a:gd name="T16" fmla="*/ 47118675 w 52"/>
                    <a:gd name="T17" fmla="*/ 257524 h 5"/>
                    <a:gd name="T18" fmla="*/ 99321792 w 52"/>
                    <a:gd name="T19" fmla="*/ 183946 h 5"/>
                    <a:gd name="T20" fmla="*/ 114329005 w 52"/>
                    <a:gd name="T21" fmla="*/ 0 h 5"/>
                    <a:gd name="T22" fmla="*/ 114329005 w 52"/>
                    <a:gd name="T23" fmla="*/ 0 h 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52" h="5">
                      <a:moveTo>
                        <a:pt x="51" y="0"/>
                      </a:move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49" y="2"/>
                        <a:pt x="47" y="1"/>
                        <a:pt x="44" y="2"/>
                      </a:cubicBezTo>
                      <a:cubicBezTo>
                        <a:pt x="39" y="4"/>
                        <a:pt x="28" y="4"/>
                        <a:pt x="21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2" y="3"/>
                        <a:pt x="4" y="4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4" y="4"/>
                        <a:pt x="10" y="4"/>
                        <a:pt x="19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9" y="5"/>
                        <a:pt x="39" y="4"/>
                        <a:pt x="44" y="3"/>
                      </a:cubicBezTo>
                      <a:cubicBezTo>
                        <a:pt x="48" y="1"/>
                        <a:pt x="49" y="2"/>
                        <a:pt x="51" y="0"/>
                      </a:cubicBezTo>
                      <a:cubicBezTo>
                        <a:pt x="51" y="0"/>
                        <a:pt x="52" y="0"/>
                        <a:pt x="51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5" name="Freeform 270"/>
                <p:cNvSpPr>
                  <a:spLocks/>
                </p:cNvSpPr>
                <p:nvPr/>
              </p:nvSpPr>
              <p:spPr bwMode="auto">
                <a:xfrm>
                  <a:off x="3310" y="955"/>
                  <a:ext cx="66" cy="22"/>
                </a:xfrm>
                <a:custGeom>
                  <a:avLst/>
                  <a:gdLst>
                    <a:gd name="T0" fmla="*/ 0 w 42"/>
                    <a:gd name="T1" fmla="*/ 42268933 h 14"/>
                    <a:gd name="T2" fmla="*/ 126020372 w 42"/>
                    <a:gd name="T3" fmla="*/ 1089274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2" h="14">
                      <a:moveTo>
                        <a:pt x="0" y="14"/>
                      </a:moveTo>
                      <a:cubicBezTo>
                        <a:pt x="7" y="2"/>
                        <a:pt x="31" y="0"/>
                        <a:pt x="42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6" name="Freeform 271"/>
                <p:cNvSpPr>
                  <a:spLocks/>
                </p:cNvSpPr>
                <p:nvPr/>
              </p:nvSpPr>
              <p:spPr bwMode="auto">
                <a:xfrm>
                  <a:off x="3328" y="977"/>
                  <a:ext cx="62" cy="25"/>
                </a:xfrm>
                <a:custGeom>
                  <a:avLst/>
                  <a:gdLst>
                    <a:gd name="T0" fmla="*/ 0 w 40"/>
                    <a:gd name="T1" fmla="*/ 20044578 h 16"/>
                    <a:gd name="T2" fmla="*/ 31797314 w 40"/>
                    <a:gd name="T3" fmla="*/ 3362922 h 16"/>
                    <a:gd name="T4" fmla="*/ 69114529 w 40"/>
                    <a:gd name="T5" fmla="*/ 20044578 h 16"/>
                    <a:gd name="T6" fmla="*/ 66837327 w 40"/>
                    <a:gd name="T7" fmla="*/ 31319653 h 16"/>
                    <a:gd name="T8" fmla="*/ 40349504 w 40"/>
                    <a:gd name="T9" fmla="*/ 36993122 h 16"/>
                    <a:gd name="T10" fmla="*/ 0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0" y="8"/>
                      </a:moveTo>
                      <a:cubicBezTo>
                        <a:pt x="5" y="5"/>
                        <a:pt x="6" y="2"/>
                        <a:pt x="17" y="1"/>
                      </a:cubicBezTo>
                      <a:cubicBezTo>
                        <a:pt x="28" y="0"/>
                        <a:pt x="33" y="7"/>
                        <a:pt x="36" y="8"/>
                      </a:cubicBezTo>
                      <a:cubicBezTo>
                        <a:pt x="40" y="9"/>
                        <a:pt x="38" y="12"/>
                        <a:pt x="35" y="13"/>
                      </a:cubicBezTo>
                      <a:cubicBezTo>
                        <a:pt x="32" y="14"/>
                        <a:pt x="24" y="13"/>
                        <a:pt x="21" y="15"/>
                      </a:cubicBezTo>
                      <a:cubicBezTo>
                        <a:pt x="17" y="16"/>
                        <a:pt x="7" y="13"/>
                        <a:pt x="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7" name="Freeform 272"/>
                <p:cNvSpPr>
                  <a:spLocks/>
                </p:cNvSpPr>
                <p:nvPr/>
              </p:nvSpPr>
              <p:spPr bwMode="auto">
                <a:xfrm>
                  <a:off x="3259" y="955"/>
                  <a:ext cx="14" cy="30"/>
                </a:xfrm>
                <a:custGeom>
                  <a:avLst/>
                  <a:gdLst>
                    <a:gd name="T0" fmla="*/ 19423827 w 9"/>
                    <a:gd name="T1" fmla="*/ 66230686 h 19"/>
                    <a:gd name="T2" fmla="*/ 0 w 9"/>
                    <a:gd name="T3" fmla="*/ 41946101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9" h="19">
                      <a:moveTo>
                        <a:pt x="9" y="19"/>
                      </a:moveTo>
                      <a:cubicBezTo>
                        <a:pt x="7" y="13"/>
                        <a:pt x="1" y="0"/>
                        <a:pt x="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8" name="Freeform 273"/>
                <p:cNvSpPr>
                  <a:spLocks/>
                </p:cNvSpPr>
                <p:nvPr/>
              </p:nvSpPr>
              <p:spPr bwMode="auto">
                <a:xfrm>
                  <a:off x="3279" y="1013"/>
                  <a:ext cx="13" cy="32"/>
                </a:xfrm>
                <a:custGeom>
                  <a:avLst/>
                  <a:gdLst>
                    <a:gd name="T0" fmla="*/ 16718951 w 8"/>
                    <a:gd name="T1" fmla="*/ 0 h 21"/>
                    <a:gd name="T2" fmla="*/ 16718951 w 8"/>
                    <a:gd name="T3" fmla="*/ 12301414 h 21"/>
                    <a:gd name="T4" fmla="*/ 44148479 w 8"/>
                    <a:gd name="T5" fmla="*/ 23073859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2" y="0"/>
                      </a:moveTo>
                      <a:cubicBezTo>
                        <a:pt x="0" y="2"/>
                        <a:pt x="0" y="5"/>
                        <a:pt x="2" y="11"/>
                      </a:cubicBezTo>
                      <a:cubicBezTo>
                        <a:pt x="3" y="17"/>
                        <a:pt x="8" y="14"/>
                        <a:pt x="5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59" name="Freeform 274"/>
                <p:cNvSpPr>
                  <a:spLocks/>
                </p:cNvSpPr>
                <p:nvPr/>
              </p:nvSpPr>
              <p:spPr bwMode="auto">
                <a:xfrm>
                  <a:off x="3260" y="972"/>
                  <a:ext cx="8" cy="20"/>
                </a:xfrm>
                <a:custGeom>
                  <a:avLst/>
                  <a:gdLst>
                    <a:gd name="T0" fmla="*/ 21699298 w 5"/>
                    <a:gd name="T1" fmla="*/ 0 h 13"/>
                    <a:gd name="T2" fmla="*/ 0 w 5"/>
                    <a:gd name="T3" fmla="*/ 19693025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5" y="2"/>
                        <a:pt x="0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0" name="Freeform 275"/>
                <p:cNvSpPr>
                  <a:spLocks/>
                </p:cNvSpPr>
                <p:nvPr/>
              </p:nvSpPr>
              <p:spPr bwMode="auto">
                <a:xfrm>
                  <a:off x="3287" y="1045"/>
                  <a:ext cx="9" cy="31"/>
                </a:xfrm>
                <a:custGeom>
                  <a:avLst/>
                  <a:gdLst>
                    <a:gd name="T0" fmla="*/ 0 w 6"/>
                    <a:gd name="T1" fmla="*/ 0 h 20"/>
                    <a:gd name="T2" fmla="*/ 4102266 w 6"/>
                    <a:gd name="T3" fmla="*/ 38006659 h 2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20">
                      <a:moveTo>
                        <a:pt x="0" y="0"/>
                      </a:moveTo>
                      <a:cubicBezTo>
                        <a:pt x="2" y="6"/>
                        <a:pt x="2" y="10"/>
                        <a:pt x="6" y="2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1" name="Oval 276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62" name="Oval 277"/>
                <p:cNvSpPr>
                  <a:spLocks noChangeArrowheads="1"/>
                </p:cNvSpPr>
                <p:nvPr/>
              </p:nvSpPr>
              <p:spPr bwMode="auto">
                <a:xfrm>
                  <a:off x="3351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63" name="Freeform 278"/>
                <p:cNvSpPr>
                  <a:spLocks/>
                </p:cNvSpPr>
                <p:nvPr/>
              </p:nvSpPr>
              <p:spPr bwMode="auto">
                <a:xfrm>
                  <a:off x="3470" y="955"/>
                  <a:ext cx="64" cy="22"/>
                </a:xfrm>
                <a:custGeom>
                  <a:avLst/>
                  <a:gdLst>
                    <a:gd name="T0" fmla="*/ 99112268 w 41"/>
                    <a:gd name="T1" fmla="*/ 42268933 h 14"/>
                    <a:gd name="T2" fmla="*/ 0 w 41"/>
                    <a:gd name="T3" fmla="*/ 10892745 h 1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41" h="14">
                      <a:moveTo>
                        <a:pt x="41" y="14"/>
                      </a:moveTo>
                      <a:cubicBezTo>
                        <a:pt x="31" y="1"/>
                        <a:pt x="11" y="0"/>
                        <a:pt x="0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4" name="Freeform 279"/>
                <p:cNvSpPr>
                  <a:spLocks/>
                </p:cNvSpPr>
                <p:nvPr/>
              </p:nvSpPr>
              <p:spPr bwMode="auto">
                <a:xfrm>
                  <a:off x="3456" y="977"/>
                  <a:ext cx="63" cy="25"/>
                </a:xfrm>
                <a:custGeom>
                  <a:avLst/>
                  <a:gdLst>
                    <a:gd name="T0" fmla="*/ 129485242 w 40"/>
                    <a:gd name="T1" fmla="*/ 20044578 h 16"/>
                    <a:gd name="T2" fmla="*/ 72134389 w 40"/>
                    <a:gd name="T3" fmla="*/ 3362922 h 16"/>
                    <a:gd name="T4" fmla="*/ 11722497 w 40"/>
                    <a:gd name="T5" fmla="*/ 20044578 h 16"/>
                    <a:gd name="T6" fmla="*/ 16676404 w 40"/>
                    <a:gd name="T7" fmla="*/ 31319653 h 16"/>
                    <a:gd name="T8" fmla="*/ 61560584 w 40"/>
                    <a:gd name="T9" fmla="*/ 36993122 h 16"/>
                    <a:gd name="T10" fmla="*/ 129485242 w 40"/>
                    <a:gd name="T11" fmla="*/ 20044578 h 1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0" h="16">
                      <a:moveTo>
                        <a:pt x="40" y="8"/>
                      </a:moveTo>
                      <a:cubicBezTo>
                        <a:pt x="35" y="5"/>
                        <a:pt x="33" y="2"/>
                        <a:pt x="22" y="1"/>
                      </a:cubicBezTo>
                      <a:cubicBezTo>
                        <a:pt x="11" y="0"/>
                        <a:pt x="7" y="7"/>
                        <a:pt x="4" y="8"/>
                      </a:cubicBezTo>
                      <a:cubicBezTo>
                        <a:pt x="0" y="9"/>
                        <a:pt x="2" y="12"/>
                        <a:pt x="5" y="13"/>
                      </a:cubicBezTo>
                      <a:cubicBezTo>
                        <a:pt x="8" y="14"/>
                        <a:pt x="15" y="13"/>
                        <a:pt x="19" y="15"/>
                      </a:cubicBezTo>
                      <a:cubicBezTo>
                        <a:pt x="23" y="16"/>
                        <a:pt x="32" y="13"/>
                        <a:pt x="40" y="8"/>
                      </a:cubicBezTo>
                      <a:close/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5" name="Freeform 280"/>
                <p:cNvSpPr>
                  <a:spLocks/>
                </p:cNvSpPr>
                <p:nvPr/>
              </p:nvSpPr>
              <p:spPr bwMode="auto">
                <a:xfrm>
                  <a:off x="3573" y="955"/>
                  <a:ext cx="16" cy="30"/>
                </a:xfrm>
                <a:custGeom>
                  <a:avLst/>
                  <a:gdLst>
                    <a:gd name="T0" fmla="*/ 0 w 10"/>
                    <a:gd name="T1" fmla="*/ 66230686 h 19"/>
                    <a:gd name="T2" fmla="*/ 55550203 w 10"/>
                    <a:gd name="T3" fmla="*/ 41946101 h 1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19">
                      <a:moveTo>
                        <a:pt x="0" y="19"/>
                      </a:moveTo>
                      <a:cubicBezTo>
                        <a:pt x="2" y="13"/>
                        <a:pt x="8" y="0"/>
                        <a:pt x="10" y="12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6" name="Freeform 281"/>
                <p:cNvSpPr>
                  <a:spLocks/>
                </p:cNvSpPr>
                <p:nvPr/>
              </p:nvSpPr>
              <p:spPr bwMode="auto">
                <a:xfrm>
                  <a:off x="3556" y="1013"/>
                  <a:ext cx="13" cy="32"/>
                </a:xfrm>
                <a:custGeom>
                  <a:avLst/>
                  <a:gdLst>
                    <a:gd name="T0" fmla="*/ 54761062 w 8"/>
                    <a:gd name="T1" fmla="*/ 0 h 21"/>
                    <a:gd name="T2" fmla="*/ 54761062 w 8"/>
                    <a:gd name="T3" fmla="*/ 12301414 h 21"/>
                    <a:gd name="T4" fmla="*/ 16718951 w 8"/>
                    <a:gd name="T5" fmla="*/ 23073859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8" h="21">
                      <a:moveTo>
                        <a:pt x="6" y="0"/>
                      </a:moveTo>
                      <a:cubicBezTo>
                        <a:pt x="8" y="2"/>
                        <a:pt x="7" y="5"/>
                        <a:pt x="6" y="11"/>
                      </a:cubicBezTo>
                      <a:cubicBezTo>
                        <a:pt x="4" y="17"/>
                        <a:pt x="0" y="14"/>
                        <a:pt x="2" y="2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7" name="Freeform 282"/>
                <p:cNvSpPr>
                  <a:spLocks/>
                </p:cNvSpPr>
                <p:nvPr/>
              </p:nvSpPr>
              <p:spPr bwMode="auto">
                <a:xfrm>
                  <a:off x="3580" y="972"/>
                  <a:ext cx="8" cy="20"/>
                </a:xfrm>
                <a:custGeom>
                  <a:avLst/>
                  <a:gdLst>
                    <a:gd name="T0" fmla="*/ 0 w 5"/>
                    <a:gd name="T1" fmla="*/ 0 h 13"/>
                    <a:gd name="T2" fmla="*/ 21699298 w 5"/>
                    <a:gd name="T3" fmla="*/ 19693025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0" y="2"/>
                        <a:pt x="5" y="7"/>
                        <a:pt x="4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8" name="Freeform 283"/>
                <p:cNvSpPr>
                  <a:spLocks/>
                </p:cNvSpPr>
                <p:nvPr/>
              </p:nvSpPr>
              <p:spPr bwMode="auto">
                <a:xfrm>
                  <a:off x="3550" y="1042"/>
                  <a:ext cx="8" cy="36"/>
                </a:xfrm>
                <a:custGeom>
                  <a:avLst/>
                  <a:gdLst>
                    <a:gd name="T0" fmla="*/ 28044846 w 5"/>
                    <a:gd name="T1" fmla="*/ 0 h 23"/>
                    <a:gd name="T2" fmla="*/ 0 w 5"/>
                    <a:gd name="T3" fmla="*/ 60608619 h 2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23">
                      <a:moveTo>
                        <a:pt x="5" y="0"/>
                      </a:moveTo>
                      <a:cubicBezTo>
                        <a:pt x="3" y="8"/>
                        <a:pt x="4" y="11"/>
                        <a:pt x="0" y="2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69" name="Oval 284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70" name="Oval 285"/>
                <p:cNvSpPr>
                  <a:spLocks noChangeArrowheads="1"/>
                </p:cNvSpPr>
                <p:nvPr/>
              </p:nvSpPr>
              <p:spPr bwMode="auto">
                <a:xfrm>
                  <a:off x="3489" y="985"/>
                  <a:ext cx="6" cy="6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371" name="Freeform 286"/>
                <p:cNvSpPr>
                  <a:spLocks/>
                </p:cNvSpPr>
                <p:nvPr/>
              </p:nvSpPr>
              <p:spPr bwMode="auto">
                <a:xfrm>
                  <a:off x="2916" y="2564"/>
                  <a:ext cx="7" cy="134"/>
                </a:xfrm>
                <a:custGeom>
                  <a:avLst/>
                  <a:gdLst>
                    <a:gd name="T0" fmla="*/ 0 w 5"/>
                    <a:gd name="T1" fmla="*/ 0 h 86"/>
                    <a:gd name="T2" fmla="*/ 1 w 5"/>
                    <a:gd name="T3" fmla="*/ 81572794 h 86"/>
                    <a:gd name="T4" fmla="*/ 183946 w 5"/>
                    <a:gd name="T5" fmla="*/ 19572703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0" y="0"/>
                      </a:moveTo>
                      <a:cubicBezTo>
                        <a:pt x="0" y="12"/>
                        <a:pt x="1" y="30"/>
                        <a:pt x="1" y="36"/>
                      </a:cubicBezTo>
                      <a:cubicBezTo>
                        <a:pt x="0" y="44"/>
                        <a:pt x="5" y="79"/>
                        <a:pt x="3" y="8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2" name="Freeform 287"/>
                <p:cNvSpPr>
                  <a:spLocks/>
                </p:cNvSpPr>
                <p:nvPr/>
              </p:nvSpPr>
              <p:spPr bwMode="auto">
                <a:xfrm>
                  <a:off x="2949" y="2572"/>
                  <a:ext cx="4" cy="120"/>
                </a:xfrm>
                <a:custGeom>
                  <a:avLst/>
                  <a:gdLst>
                    <a:gd name="T0" fmla="*/ 27561 w 3"/>
                    <a:gd name="T1" fmla="*/ 0 h 77"/>
                    <a:gd name="T2" fmla="*/ 0 w 3"/>
                    <a:gd name="T3" fmla="*/ 60885419 h 77"/>
                    <a:gd name="T4" fmla="*/ 27561 w 3"/>
                    <a:gd name="T5" fmla="*/ 175868699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2" y="0"/>
                      </a:moveTo>
                      <a:cubicBezTo>
                        <a:pt x="2" y="8"/>
                        <a:pt x="1" y="19"/>
                        <a:pt x="0" y="27"/>
                      </a:cubicBezTo>
                      <a:cubicBezTo>
                        <a:pt x="0" y="38"/>
                        <a:pt x="3" y="72"/>
                        <a:pt x="2" y="7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3" name="Freeform 288"/>
                <p:cNvSpPr>
                  <a:spLocks/>
                </p:cNvSpPr>
                <p:nvPr/>
              </p:nvSpPr>
              <p:spPr bwMode="auto">
                <a:xfrm>
                  <a:off x="2980" y="2560"/>
                  <a:ext cx="9" cy="115"/>
                </a:xfrm>
                <a:custGeom>
                  <a:avLst/>
                  <a:gdLst>
                    <a:gd name="T0" fmla="*/ 3543305 w 6"/>
                    <a:gd name="T1" fmla="*/ 0 h 74"/>
                    <a:gd name="T2" fmla="*/ 2734844 w 6"/>
                    <a:gd name="T3" fmla="*/ 45275160 h 74"/>
                    <a:gd name="T4" fmla="*/ 0 w 6"/>
                    <a:gd name="T5" fmla="*/ 154144432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5" y="0"/>
                      </a:moveTo>
                      <a:cubicBezTo>
                        <a:pt x="6" y="7"/>
                        <a:pt x="6" y="13"/>
                        <a:pt x="4" y="22"/>
                      </a:cubicBezTo>
                      <a:cubicBezTo>
                        <a:pt x="2" y="34"/>
                        <a:pt x="0" y="74"/>
                        <a:pt x="0" y="7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4" name="Freeform 289"/>
                <p:cNvSpPr>
                  <a:spLocks/>
                </p:cNvSpPr>
                <p:nvPr/>
              </p:nvSpPr>
              <p:spPr bwMode="auto">
                <a:xfrm>
                  <a:off x="2861" y="2521"/>
                  <a:ext cx="9" cy="9"/>
                </a:xfrm>
                <a:custGeom>
                  <a:avLst/>
                  <a:gdLst>
                    <a:gd name="T0" fmla="*/ 4102266 w 6"/>
                    <a:gd name="T1" fmla="*/ 0 h 6"/>
                    <a:gd name="T2" fmla="*/ 0 w 6"/>
                    <a:gd name="T3" fmla="*/ 410226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6" h="6">
                      <a:moveTo>
                        <a:pt x="6" y="0"/>
                      </a:moveTo>
                      <a:cubicBezTo>
                        <a:pt x="4" y="1"/>
                        <a:pt x="2" y="3"/>
                        <a:pt x="0" y="6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5" name="Freeform 290"/>
                <p:cNvSpPr>
                  <a:spLocks/>
                </p:cNvSpPr>
                <p:nvPr/>
              </p:nvSpPr>
              <p:spPr bwMode="auto">
                <a:xfrm>
                  <a:off x="3298" y="4001"/>
                  <a:ext cx="39" cy="22"/>
                </a:xfrm>
                <a:custGeom>
                  <a:avLst/>
                  <a:gdLst>
                    <a:gd name="T0" fmla="*/ 0 w 25"/>
                    <a:gd name="T1" fmla="*/ 26898412 h 14"/>
                    <a:gd name="T2" fmla="*/ 49751111 w 25"/>
                    <a:gd name="T3" fmla="*/ 32475573 h 14"/>
                    <a:gd name="T4" fmla="*/ 54186238 w 25"/>
                    <a:gd name="T5" fmla="*/ 15379147 h 14"/>
                    <a:gd name="T6" fmla="*/ 13554261 w 25"/>
                    <a:gd name="T7" fmla="*/ 6227919 h 14"/>
                    <a:gd name="T8" fmla="*/ 0 w 25"/>
                    <a:gd name="T9" fmla="*/ 2689841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0" y="9"/>
                      </a:moveTo>
                      <a:cubicBezTo>
                        <a:pt x="4" y="6"/>
                        <a:pt x="18" y="8"/>
                        <a:pt x="21" y="11"/>
                      </a:cubicBezTo>
                      <a:cubicBezTo>
                        <a:pt x="23" y="14"/>
                        <a:pt x="25" y="6"/>
                        <a:pt x="23" y="5"/>
                      </a:cubicBezTo>
                      <a:cubicBezTo>
                        <a:pt x="20" y="1"/>
                        <a:pt x="11" y="0"/>
                        <a:pt x="6" y="2"/>
                      </a:cubicBezTo>
                      <a:cubicBezTo>
                        <a:pt x="2" y="3"/>
                        <a:pt x="0" y="9"/>
                        <a:pt x="0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6" name="Freeform 291"/>
                <p:cNvSpPr>
                  <a:spLocks/>
                </p:cNvSpPr>
                <p:nvPr/>
              </p:nvSpPr>
              <p:spPr bwMode="auto">
                <a:xfrm>
                  <a:off x="3282" y="3981"/>
                  <a:ext cx="30" cy="58"/>
                </a:xfrm>
                <a:custGeom>
                  <a:avLst/>
                  <a:gdLst>
                    <a:gd name="T0" fmla="*/ 66230686 w 19"/>
                    <a:gd name="T1" fmla="*/ 0 h 37"/>
                    <a:gd name="T2" fmla="*/ 12437548 w 19"/>
                    <a:gd name="T3" fmla="*/ 53271227 h 37"/>
                    <a:gd name="T4" fmla="*/ 11741981 w 19"/>
                    <a:gd name="T5" fmla="*/ 10264128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19" y="0"/>
                      </a:moveTo>
                      <a:cubicBezTo>
                        <a:pt x="16" y="7"/>
                        <a:pt x="8" y="11"/>
                        <a:pt x="4" y="19"/>
                      </a:cubicBezTo>
                      <a:cubicBezTo>
                        <a:pt x="2" y="25"/>
                        <a:pt x="0" y="32"/>
                        <a:pt x="3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7" name="Freeform 292"/>
                <p:cNvSpPr>
                  <a:spLocks/>
                </p:cNvSpPr>
                <p:nvPr/>
              </p:nvSpPr>
              <p:spPr bwMode="auto">
                <a:xfrm>
                  <a:off x="3230" y="3970"/>
                  <a:ext cx="36" cy="69"/>
                </a:xfrm>
                <a:custGeom>
                  <a:avLst/>
                  <a:gdLst>
                    <a:gd name="T0" fmla="*/ 60608619 w 23"/>
                    <a:gd name="T1" fmla="*/ 0 h 44"/>
                    <a:gd name="T2" fmla="*/ 36405941 w 23"/>
                    <a:gd name="T3" fmla="*/ 30749372 h 44"/>
                    <a:gd name="T4" fmla="*/ 18437283 w 23"/>
                    <a:gd name="T5" fmla="*/ 72793548 h 44"/>
                    <a:gd name="T6" fmla="*/ 18437283 w 23"/>
                    <a:gd name="T7" fmla="*/ 12299599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23" y="0"/>
                      </a:moveTo>
                      <a:cubicBezTo>
                        <a:pt x="17" y="3"/>
                        <a:pt x="16" y="4"/>
                        <a:pt x="14" y="11"/>
                      </a:cubicBezTo>
                      <a:cubicBezTo>
                        <a:pt x="12" y="18"/>
                        <a:pt x="9" y="22"/>
                        <a:pt x="7" y="26"/>
                      </a:cubicBezTo>
                      <a:cubicBezTo>
                        <a:pt x="4" y="30"/>
                        <a:pt x="0" y="39"/>
                        <a:pt x="7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8" name="Freeform 293"/>
                <p:cNvSpPr>
                  <a:spLocks/>
                </p:cNvSpPr>
                <p:nvPr/>
              </p:nvSpPr>
              <p:spPr bwMode="auto">
                <a:xfrm>
                  <a:off x="3199" y="3962"/>
                  <a:ext cx="42" cy="62"/>
                </a:xfrm>
                <a:custGeom>
                  <a:avLst/>
                  <a:gdLst>
                    <a:gd name="T0" fmla="*/ 57614766 w 27"/>
                    <a:gd name="T1" fmla="*/ 0 h 40"/>
                    <a:gd name="T2" fmla="*/ 22431511 w 27"/>
                    <a:gd name="T3" fmla="*/ 30729666 h 40"/>
                    <a:gd name="T4" fmla="*/ 7131948 w 27"/>
                    <a:gd name="T5" fmla="*/ 58910321 h 40"/>
                    <a:gd name="T6" fmla="*/ 0 w 27"/>
                    <a:gd name="T7" fmla="*/ 76393047 h 4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0">
                      <a:moveTo>
                        <a:pt x="27" y="0"/>
                      </a:moveTo>
                      <a:cubicBezTo>
                        <a:pt x="21" y="4"/>
                        <a:pt x="13" y="10"/>
                        <a:pt x="10" y="16"/>
                      </a:cubicBezTo>
                      <a:cubicBezTo>
                        <a:pt x="8" y="21"/>
                        <a:pt x="6" y="25"/>
                        <a:pt x="3" y="31"/>
                      </a:cubicBezTo>
                      <a:cubicBezTo>
                        <a:pt x="1" y="34"/>
                        <a:pt x="0" y="37"/>
                        <a:pt x="0" y="4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79" name="Freeform 294"/>
                <p:cNvSpPr>
                  <a:spLocks/>
                </p:cNvSpPr>
                <p:nvPr/>
              </p:nvSpPr>
              <p:spPr bwMode="auto">
                <a:xfrm>
                  <a:off x="3176" y="3954"/>
                  <a:ext cx="48" cy="55"/>
                </a:xfrm>
                <a:custGeom>
                  <a:avLst/>
                  <a:gdLst>
                    <a:gd name="T0" fmla="*/ 57138330 w 31"/>
                    <a:gd name="T1" fmla="*/ 0 h 35"/>
                    <a:gd name="T2" fmla="*/ 28029668 w 31"/>
                    <a:gd name="T3" fmla="*/ 36286769 h 35"/>
                    <a:gd name="T4" fmla="*/ 2518264 w 31"/>
                    <a:gd name="T5" fmla="*/ 87761045 h 35"/>
                    <a:gd name="T6" fmla="*/ 0 w 31"/>
                    <a:gd name="T7" fmla="*/ 104378386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31" y="0"/>
                      </a:moveTo>
                      <a:cubicBezTo>
                        <a:pt x="24" y="3"/>
                        <a:pt x="19" y="7"/>
                        <a:pt x="15" y="12"/>
                      </a:cubicBezTo>
                      <a:cubicBezTo>
                        <a:pt x="11" y="16"/>
                        <a:pt x="4" y="20"/>
                        <a:pt x="1" y="29"/>
                      </a:cubicBezTo>
                      <a:cubicBezTo>
                        <a:pt x="1" y="31"/>
                        <a:pt x="0" y="33"/>
                        <a:pt x="0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0" name="Freeform 295"/>
                <p:cNvSpPr>
                  <a:spLocks/>
                </p:cNvSpPr>
                <p:nvPr/>
              </p:nvSpPr>
              <p:spPr bwMode="auto">
                <a:xfrm>
                  <a:off x="3248" y="4017"/>
                  <a:ext cx="26" cy="15"/>
                </a:xfrm>
                <a:custGeom>
                  <a:avLst/>
                  <a:gdLst>
                    <a:gd name="T0" fmla="*/ 1768801 w 17"/>
                    <a:gd name="T1" fmla="*/ 6153399 h 10"/>
                    <a:gd name="T2" fmla="*/ 18613922 w 17"/>
                    <a:gd name="T3" fmla="*/ 6153399 h 10"/>
                    <a:gd name="T4" fmla="*/ 11031728 w 17"/>
                    <a:gd name="T5" fmla="*/ 1049868 h 10"/>
                    <a:gd name="T6" fmla="*/ 1768801 w 17"/>
                    <a:gd name="T7" fmla="*/ 6153399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7" h="10">
                      <a:moveTo>
                        <a:pt x="1" y="9"/>
                      </a:moveTo>
                      <a:cubicBezTo>
                        <a:pt x="6" y="10"/>
                        <a:pt x="14" y="10"/>
                        <a:pt x="15" y="9"/>
                      </a:cubicBezTo>
                      <a:cubicBezTo>
                        <a:pt x="17" y="8"/>
                        <a:pt x="16" y="1"/>
                        <a:pt x="9" y="1"/>
                      </a:cubicBezTo>
                      <a:cubicBezTo>
                        <a:pt x="1" y="0"/>
                        <a:pt x="0" y="8"/>
                        <a:pt x="1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1" name="Freeform 296"/>
                <p:cNvSpPr>
                  <a:spLocks/>
                </p:cNvSpPr>
                <p:nvPr/>
              </p:nvSpPr>
              <p:spPr bwMode="auto">
                <a:xfrm>
                  <a:off x="3204" y="4009"/>
                  <a:ext cx="25" cy="14"/>
                </a:xfrm>
                <a:custGeom>
                  <a:avLst/>
                  <a:gdLst>
                    <a:gd name="T0" fmla="*/ 3362922 w 16"/>
                    <a:gd name="T1" fmla="*/ 14564704 h 9"/>
                    <a:gd name="T2" fmla="*/ 34676081 w 16"/>
                    <a:gd name="T3" fmla="*/ 17257553 h 9"/>
                    <a:gd name="T4" fmla="*/ 17695100 w 16"/>
                    <a:gd name="T5" fmla="*/ 0 h 9"/>
                    <a:gd name="T6" fmla="*/ 3362922 w 16"/>
                    <a:gd name="T7" fmla="*/ 14564704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9">
                      <a:moveTo>
                        <a:pt x="1" y="7"/>
                      </a:moveTo>
                      <a:cubicBezTo>
                        <a:pt x="6" y="8"/>
                        <a:pt x="13" y="9"/>
                        <a:pt x="14" y="8"/>
                      </a:cubicBezTo>
                      <a:cubicBezTo>
                        <a:pt x="16" y="7"/>
                        <a:pt x="14" y="0"/>
                        <a:pt x="7" y="0"/>
                      </a:cubicBezTo>
                      <a:cubicBezTo>
                        <a:pt x="2" y="0"/>
                        <a:pt x="0" y="6"/>
                        <a:pt x="1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2" name="Freeform 297"/>
                <p:cNvSpPr>
                  <a:spLocks/>
                </p:cNvSpPr>
                <p:nvPr/>
              </p:nvSpPr>
              <p:spPr bwMode="auto">
                <a:xfrm>
                  <a:off x="3179" y="4003"/>
                  <a:ext cx="23" cy="12"/>
                </a:xfrm>
                <a:custGeom>
                  <a:avLst/>
                  <a:gdLst>
                    <a:gd name="T0" fmla="*/ 0 w 15"/>
                    <a:gd name="T1" fmla="*/ 5089379 h 8"/>
                    <a:gd name="T2" fmla="*/ 17764740 w 15"/>
                    <a:gd name="T3" fmla="*/ 5089379 h 8"/>
                    <a:gd name="T4" fmla="*/ 7704333 w 15"/>
                    <a:gd name="T5" fmla="*/ 0 h 8"/>
                    <a:gd name="T6" fmla="*/ 0 w 15"/>
                    <a:gd name="T7" fmla="*/ 5089379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0" y="7"/>
                      </a:moveTo>
                      <a:cubicBezTo>
                        <a:pt x="5" y="6"/>
                        <a:pt x="12" y="8"/>
                        <a:pt x="13" y="7"/>
                      </a:cubicBezTo>
                      <a:cubicBezTo>
                        <a:pt x="15" y="6"/>
                        <a:pt x="13" y="0"/>
                        <a:pt x="6" y="0"/>
                      </a:cubicBezTo>
                      <a:cubicBezTo>
                        <a:pt x="2" y="0"/>
                        <a:pt x="0" y="6"/>
                        <a:pt x="0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3" name="Freeform 298"/>
                <p:cNvSpPr>
                  <a:spLocks/>
                </p:cNvSpPr>
                <p:nvPr/>
              </p:nvSpPr>
              <p:spPr bwMode="auto">
                <a:xfrm>
                  <a:off x="3364" y="4010"/>
                  <a:ext cx="7" cy="21"/>
                </a:xfrm>
                <a:custGeom>
                  <a:avLst/>
                  <a:gdLst>
                    <a:gd name="T0" fmla="*/ 0 w 5"/>
                    <a:gd name="T1" fmla="*/ 0 h 13"/>
                    <a:gd name="T2" fmla="*/ 0 w 5"/>
                    <a:gd name="T3" fmla="*/ 9779445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0" y="0"/>
                      </a:moveTo>
                      <a:cubicBezTo>
                        <a:pt x="2" y="5"/>
                        <a:pt x="5" y="7"/>
                        <a:pt x="0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4" name="Freeform 299"/>
                <p:cNvSpPr>
                  <a:spLocks/>
                </p:cNvSpPr>
                <p:nvPr/>
              </p:nvSpPr>
              <p:spPr bwMode="auto">
                <a:xfrm>
                  <a:off x="3381" y="3835"/>
                  <a:ext cx="3" cy="23"/>
                </a:xfrm>
                <a:custGeom>
                  <a:avLst/>
                  <a:gdLst>
                    <a:gd name="T0" fmla="*/ 1574802 w 2"/>
                    <a:gd name="T1" fmla="*/ 0 h 15"/>
                    <a:gd name="T2" fmla="*/ 0 w 2"/>
                    <a:gd name="T3" fmla="*/ 20019617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5">
                      <a:moveTo>
                        <a:pt x="2" y="0"/>
                      </a:moveTo>
                      <a:cubicBezTo>
                        <a:pt x="2" y="4"/>
                        <a:pt x="0" y="15"/>
                        <a:pt x="0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5" name="Freeform 300"/>
                <p:cNvSpPr>
                  <a:spLocks/>
                </p:cNvSpPr>
                <p:nvPr/>
              </p:nvSpPr>
              <p:spPr bwMode="auto">
                <a:xfrm>
                  <a:off x="3508" y="4001"/>
                  <a:ext cx="39" cy="22"/>
                </a:xfrm>
                <a:custGeom>
                  <a:avLst/>
                  <a:gdLst>
                    <a:gd name="T0" fmla="*/ 59025572 w 25"/>
                    <a:gd name="T1" fmla="*/ 26898412 h 14"/>
                    <a:gd name="T2" fmla="*/ 11998818 w 25"/>
                    <a:gd name="T3" fmla="*/ 32475573 h 14"/>
                    <a:gd name="T4" fmla="*/ 4930481 w 25"/>
                    <a:gd name="T5" fmla="*/ 15379147 h 14"/>
                    <a:gd name="T6" fmla="*/ 46722565 w 25"/>
                    <a:gd name="T7" fmla="*/ 6227919 h 14"/>
                    <a:gd name="T8" fmla="*/ 59025572 w 25"/>
                    <a:gd name="T9" fmla="*/ 2689841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" h="14">
                      <a:moveTo>
                        <a:pt x="25" y="9"/>
                      </a:moveTo>
                      <a:cubicBezTo>
                        <a:pt x="22" y="6"/>
                        <a:pt x="7" y="8"/>
                        <a:pt x="5" y="11"/>
                      </a:cubicBezTo>
                      <a:cubicBezTo>
                        <a:pt x="2" y="14"/>
                        <a:pt x="0" y="6"/>
                        <a:pt x="2" y="5"/>
                      </a:cubicBezTo>
                      <a:cubicBezTo>
                        <a:pt x="6" y="1"/>
                        <a:pt x="15" y="0"/>
                        <a:pt x="20" y="2"/>
                      </a:cubicBezTo>
                      <a:cubicBezTo>
                        <a:pt x="24" y="3"/>
                        <a:pt x="25" y="9"/>
                        <a:pt x="25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6" name="Freeform 301"/>
                <p:cNvSpPr>
                  <a:spLocks/>
                </p:cNvSpPr>
                <p:nvPr/>
              </p:nvSpPr>
              <p:spPr bwMode="auto">
                <a:xfrm>
                  <a:off x="3534" y="3981"/>
                  <a:ext cx="30" cy="58"/>
                </a:xfrm>
                <a:custGeom>
                  <a:avLst/>
                  <a:gdLst>
                    <a:gd name="T0" fmla="*/ 0 w 19"/>
                    <a:gd name="T1" fmla="*/ 0 h 37"/>
                    <a:gd name="T2" fmla="*/ 48959586 w 19"/>
                    <a:gd name="T3" fmla="*/ 53271227 h 37"/>
                    <a:gd name="T4" fmla="*/ 55639020 w 19"/>
                    <a:gd name="T5" fmla="*/ 102641280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0" y="0"/>
                      </a:moveTo>
                      <a:cubicBezTo>
                        <a:pt x="2" y="7"/>
                        <a:pt x="11" y="11"/>
                        <a:pt x="14" y="19"/>
                      </a:cubicBezTo>
                      <a:cubicBezTo>
                        <a:pt x="17" y="25"/>
                        <a:pt x="19" y="32"/>
                        <a:pt x="16" y="37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7" name="Freeform 302"/>
                <p:cNvSpPr>
                  <a:spLocks/>
                </p:cNvSpPr>
                <p:nvPr/>
              </p:nvSpPr>
              <p:spPr bwMode="auto">
                <a:xfrm>
                  <a:off x="3580" y="3970"/>
                  <a:ext cx="36" cy="69"/>
                </a:xfrm>
                <a:custGeom>
                  <a:avLst/>
                  <a:gdLst>
                    <a:gd name="T0" fmla="*/ 0 w 23"/>
                    <a:gd name="T1" fmla="*/ 0 h 44"/>
                    <a:gd name="T2" fmla="*/ 21660719 w 23"/>
                    <a:gd name="T3" fmla="*/ 30749372 h 44"/>
                    <a:gd name="T4" fmla="*/ 41795358 w 23"/>
                    <a:gd name="T5" fmla="*/ 72793548 h 44"/>
                    <a:gd name="T6" fmla="*/ 41795358 w 23"/>
                    <a:gd name="T7" fmla="*/ 122995995 h 4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3" h="44">
                      <a:moveTo>
                        <a:pt x="0" y="0"/>
                      </a:moveTo>
                      <a:cubicBezTo>
                        <a:pt x="6" y="3"/>
                        <a:pt x="6" y="4"/>
                        <a:pt x="8" y="11"/>
                      </a:cubicBezTo>
                      <a:cubicBezTo>
                        <a:pt x="10" y="18"/>
                        <a:pt x="13" y="22"/>
                        <a:pt x="16" y="26"/>
                      </a:cubicBezTo>
                      <a:cubicBezTo>
                        <a:pt x="19" y="30"/>
                        <a:pt x="23" y="39"/>
                        <a:pt x="16" y="4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8" name="Freeform 303"/>
                <p:cNvSpPr>
                  <a:spLocks/>
                </p:cNvSpPr>
                <p:nvPr/>
              </p:nvSpPr>
              <p:spPr bwMode="auto">
                <a:xfrm>
                  <a:off x="3605" y="3962"/>
                  <a:ext cx="42" cy="64"/>
                </a:xfrm>
                <a:custGeom>
                  <a:avLst/>
                  <a:gdLst>
                    <a:gd name="T0" fmla="*/ 0 w 27"/>
                    <a:gd name="T1" fmla="*/ 0 h 41"/>
                    <a:gd name="T2" fmla="*/ 34893462 w 27"/>
                    <a:gd name="T3" fmla="*/ 38555843 h 41"/>
                    <a:gd name="T4" fmla="*/ 51429053 w 27"/>
                    <a:gd name="T5" fmla="*/ 74251646 h 41"/>
                    <a:gd name="T6" fmla="*/ 54822424 w 27"/>
                    <a:gd name="T7" fmla="*/ 99112268 h 4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7" h="41">
                      <a:moveTo>
                        <a:pt x="0" y="0"/>
                      </a:moveTo>
                      <a:cubicBezTo>
                        <a:pt x="5" y="4"/>
                        <a:pt x="14" y="10"/>
                        <a:pt x="16" y="16"/>
                      </a:cubicBezTo>
                      <a:cubicBezTo>
                        <a:pt x="19" y="21"/>
                        <a:pt x="21" y="25"/>
                        <a:pt x="24" y="31"/>
                      </a:cubicBezTo>
                      <a:cubicBezTo>
                        <a:pt x="26" y="34"/>
                        <a:pt x="27" y="37"/>
                        <a:pt x="26" y="41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89" name="Freeform 304"/>
                <p:cNvSpPr>
                  <a:spLocks/>
                </p:cNvSpPr>
                <p:nvPr/>
              </p:nvSpPr>
              <p:spPr bwMode="auto">
                <a:xfrm>
                  <a:off x="3622" y="3954"/>
                  <a:ext cx="49" cy="55"/>
                </a:xfrm>
                <a:custGeom>
                  <a:avLst/>
                  <a:gdLst>
                    <a:gd name="T0" fmla="*/ 0 w 31"/>
                    <a:gd name="T1" fmla="*/ 0 h 35"/>
                    <a:gd name="T2" fmla="*/ 58351960 w 31"/>
                    <a:gd name="T3" fmla="*/ 36286769 h 35"/>
                    <a:gd name="T4" fmla="*/ 106239802 w 31"/>
                    <a:gd name="T5" fmla="*/ 87761045 h 35"/>
                    <a:gd name="T6" fmla="*/ 112588810 w 31"/>
                    <a:gd name="T7" fmla="*/ 104378386 h 3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5">
                      <a:moveTo>
                        <a:pt x="0" y="0"/>
                      </a:moveTo>
                      <a:cubicBezTo>
                        <a:pt x="7" y="3"/>
                        <a:pt x="12" y="7"/>
                        <a:pt x="16" y="12"/>
                      </a:cubicBezTo>
                      <a:cubicBezTo>
                        <a:pt x="19" y="16"/>
                        <a:pt x="27" y="20"/>
                        <a:pt x="29" y="29"/>
                      </a:cubicBezTo>
                      <a:cubicBezTo>
                        <a:pt x="30" y="31"/>
                        <a:pt x="31" y="33"/>
                        <a:pt x="31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0" name="Freeform 305"/>
                <p:cNvSpPr>
                  <a:spLocks/>
                </p:cNvSpPr>
                <p:nvPr/>
              </p:nvSpPr>
              <p:spPr bwMode="auto">
                <a:xfrm>
                  <a:off x="3572" y="4017"/>
                  <a:ext cx="25" cy="15"/>
                </a:xfrm>
                <a:custGeom>
                  <a:avLst/>
                  <a:gdLst>
                    <a:gd name="T0" fmla="*/ 39535298 w 16"/>
                    <a:gd name="T1" fmla="*/ 6153399 h 10"/>
                    <a:gd name="T2" fmla="*/ 3362922 w 16"/>
                    <a:gd name="T3" fmla="*/ 6153399 h 10"/>
                    <a:gd name="T4" fmla="*/ 20044578 w 16"/>
                    <a:gd name="T5" fmla="*/ 1049868 h 10"/>
                    <a:gd name="T6" fmla="*/ 39535298 w 16"/>
                    <a:gd name="T7" fmla="*/ 6153399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6" h="10">
                      <a:moveTo>
                        <a:pt x="16" y="9"/>
                      </a:moveTo>
                      <a:cubicBezTo>
                        <a:pt x="10" y="10"/>
                        <a:pt x="3" y="10"/>
                        <a:pt x="1" y="9"/>
                      </a:cubicBezTo>
                      <a:cubicBezTo>
                        <a:pt x="0" y="8"/>
                        <a:pt x="0" y="1"/>
                        <a:pt x="8" y="1"/>
                      </a:cubicBezTo>
                      <a:cubicBezTo>
                        <a:pt x="15" y="0"/>
                        <a:pt x="16" y="8"/>
                        <a:pt x="16" y="9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1" name="Freeform 306"/>
                <p:cNvSpPr>
                  <a:spLocks/>
                </p:cNvSpPr>
                <p:nvPr/>
              </p:nvSpPr>
              <p:spPr bwMode="auto">
                <a:xfrm>
                  <a:off x="3617" y="4009"/>
                  <a:ext cx="24" cy="14"/>
                </a:xfrm>
                <a:custGeom>
                  <a:avLst/>
                  <a:gdLst>
                    <a:gd name="T0" fmla="*/ 81501650 w 15"/>
                    <a:gd name="T1" fmla="*/ 14564704 h 9"/>
                    <a:gd name="T2" fmla="*/ 6846886 w 15"/>
                    <a:gd name="T3" fmla="*/ 17257553 h 9"/>
                    <a:gd name="T4" fmla="*/ 46642778 w 15"/>
                    <a:gd name="T5" fmla="*/ 0 h 9"/>
                    <a:gd name="T6" fmla="*/ 81501650 w 15"/>
                    <a:gd name="T7" fmla="*/ 14564704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9">
                      <a:moveTo>
                        <a:pt x="15" y="7"/>
                      </a:moveTo>
                      <a:cubicBezTo>
                        <a:pt x="10" y="8"/>
                        <a:pt x="3" y="9"/>
                        <a:pt x="1" y="8"/>
                      </a:cubicBezTo>
                      <a:cubicBezTo>
                        <a:pt x="0" y="7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5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2" name="Freeform 307"/>
                <p:cNvSpPr>
                  <a:spLocks/>
                </p:cNvSpPr>
                <p:nvPr/>
              </p:nvSpPr>
              <p:spPr bwMode="auto">
                <a:xfrm>
                  <a:off x="3644" y="4003"/>
                  <a:ext cx="23" cy="12"/>
                </a:xfrm>
                <a:custGeom>
                  <a:avLst/>
                  <a:gdLst>
                    <a:gd name="T0" fmla="*/ 18113744 w 15"/>
                    <a:gd name="T1" fmla="*/ 5089379 h 8"/>
                    <a:gd name="T2" fmla="*/ 1885135 w 15"/>
                    <a:gd name="T3" fmla="*/ 5089379 h 8"/>
                    <a:gd name="T4" fmla="*/ 11813311 w 15"/>
                    <a:gd name="T5" fmla="*/ 0 h 8"/>
                    <a:gd name="T6" fmla="*/ 18113744 w 15"/>
                    <a:gd name="T7" fmla="*/ 5089379 h 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8">
                      <a:moveTo>
                        <a:pt x="14" y="7"/>
                      </a:moveTo>
                      <a:cubicBezTo>
                        <a:pt x="10" y="6"/>
                        <a:pt x="3" y="8"/>
                        <a:pt x="1" y="7"/>
                      </a:cubicBezTo>
                      <a:cubicBezTo>
                        <a:pt x="0" y="6"/>
                        <a:pt x="1" y="0"/>
                        <a:pt x="9" y="0"/>
                      </a:cubicBezTo>
                      <a:cubicBezTo>
                        <a:pt x="13" y="0"/>
                        <a:pt x="15" y="6"/>
                        <a:pt x="14" y="7"/>
                      </a:cubicBezTo>
                      <a:close/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3" name="Freeform 308"/>
                <p:cNvSpPr>
                  <a:spLocks/>
                </p:cNvSpPr>
                <p:nvPr/>
              </p:nvSpPr>
              <p:spPr bwMode="auto">
                <a:xfrm>
                  <a:off x="3475" y="4010"/>
                  <a:ext cx="8" cy="21"/>
                </a:xfrm>
                <a:custGeom>
                  <a:avLst/>
                  <a:gdLst>
                    <a:gd name="T0" fmla="*/ 21699298 w 5"/>
                    <a:gd name="T1" fmla="*/ 0 h 13"/>
                    <a:gd name="T2" fmla="*/ 28044846 w 5"/>
                    <a:gd name="T3" fmla="*/ 97794454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13">
                      <a:moveTo>
                        <a:pt x="4" y="0"/>
                      </a:moveTo>
                      <a:cubicBezTo>
                        <a:pt x="2" y="5"/>
                        <a:pt x="0" y="7"/>
                        <a:pt x="5" y="1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4" name="Freeform 309"/>
                <p:cNvSpPr>
                  <a:spLocks/>
                </p:cNvSpPr>
                <p:nvPr/>
              </p:nvSpPr>
              <p:spPr bwMode="auto">
                <a:xfrm>
                  <a:off x="3461" y="3835"/>
                  <a:ext cx="4" cy="23"/>
                </a:xfrm>
                <a:custGeom>
                  <a:avLst/>
                  <a:gdLst>
                    <a:gd name="T0" fmla="*/ 0 w 3"/>
                    <a:gd name="T1" fmla="*/ 0 h 15"/>
                    <a:gd name="T2" fmla="*/ 36748 w 3"/>
                    <a:gd name="T3" fmla="*/ 20019617 h 1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" h="15">
                      <a:moveTo>
                        <a:pt x="0" y="0"/>
                      </a:moveTo>
                      <a:cubicBezTo>
                        <a:pt x="0" y="4"/>
                        <a:pt x="3" y="15"/>
                        <a:pt x="3" y="15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5" name="Freeform 310"/>
                <p:cNvSpPr>
                  <a:spLocks/>
                </p:cNvSpPr>
                <p:nvPr/>
              </p:nvSpPr>
              <p:spPr bwMode="auto">
                <a:xfrm>
                  <a:off x="3008" y="1967"/>
                  <a:ext cx="60" cy="34"/>
                </a:xfrm>
                <a:custGeom>
                  <a:avLst/>
                  <a:gdLst>
                    <a:gd name="T0" fmla="*/ 72471949 w 38"/>
                    <a:gd name="T1" fmla="*/ 18840395 h 22"/>
                    <a:gd name="T2" fmla="*/ 18539970 w 38"/>
                    <a:gd name="T3" fmla="*/ 35637969 h 22"/>
                    <a:gd name="T4" fmla="*/ 0 w 38"/>
                    <a:gd name="T5" fmla="*/ 31031667 h 22"/>
                    <a:gd name="T6" fmla="*/ 18539970 w 38"/>
                    <a:gd name="T7" fmla="*/ 38484577 h 22"/>
                    <a:gd name="T8" fmla="*/ 72981366 w 38"/>
                    <a:gd name="T9" fmla="*/ 21271408 h 22"/>
                    <a:gd name="T10" fmla="*/ 134103553 w 38"/>
                    <a:gd name="T11" fmla="*/ 0 h 22"/>
                    <a:gd name="T12" fmla="*/ 72471949 w 38"/>
                    <a:gd name="T13" fmla="*/ 18840395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8" h="22">
                      <a:moveTo>
                        <a:pt x="20" y="11"/>
                      </a:moveTo>
                      <a:cubicBezTo>
                        <a:pt x="14" y="16"/>
                        <a:pt x="9" y="21"/>
                        <a:pt x="5" y="21"/>
                      </a:cubicBezTo>
                      <a:cubicBezTo>
                        <a:pt x="3" y="20"/>
                        <a:pt x="1" y="20"/>
                        <a:pt x="0" y="18"/>
                      </a:cubicBezTo>
                      <a:cubicBezTo>
                        <a:pt x="2" y="20"/>
                        <a:pt x="3" y="21"/>
                        <a:pt x="5" y="22"/>
                      </a:cubicBezTo>
                      <a:cubicBezTo>
                        <a:pt x="9" y="22"/>
                        <a:pt x="15" y="17"/>
                        <a:pt x="21" y="12"/>
                      </a:cubicBezTo>
                      <a:cubicBezTo>
                        <a:pt x="27" y="6"/>
                        <a:pt x="33" y="0"/>
                        <a:pt x="38" y="0"/>
                      </a:cubicBezTo>
                      <a:cubicBezTo>
                        <a:pt x="33" y="0"/>
                        <a:pt x="26" y="5"/>
                        <a:pt x="20" y="1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6" name="Freeform 311"/>
                <p:cNvSpPr>
                  <a:spLocks/>
                </p:cNvSpPr>
                <p:nvPr/>
              </p:nvSpPr>
              <p:spPr bwMode="auto">
                <a:xfrm>
                  <a:off x="3163" y="1682"/>
                  <a:ext cx="199" cy="33"/>
                </a:xfrm>
                <a:custGeom>
                  <a:avLst/>
                  <a:gdLst>
                    <a:gd name="T0" fmla="*/ 0 w 127"/>
                    <a:gd name="T1" fmla="*/ 0 h 21"/>
                    <a:gd name="T2" fmla="*/ 264795166 w 127"/>
                    <a:gd name="T3" fmla="*/ 30066075 h 21"/>
                    <a:gd name="T4" fmla="*/ 347164734 w 127"/>
                    <a:gd name="T5" fmla="*/ 15379147 h 21"/>
                    <a:gd name="T6" fmla="*/ 264795166 w 127"/>
                    <a:gd name="T7" fmla="*/ 24167231 h 21"/>
                    <a:gd name="T8" fmla="*/ 0 w 12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0" y="0"/>
                      </a:moveTo>
                      <a:cubicBezTo>
                        <a:pt x="25" y="21"/>
                        <a:pt x="63" y="15"/>
                        <a:pt x="97" y="10"/>
                      </a:cubicBezTo>
                      <a:cubicBezTo>
                        <a:pt x="108" y="8"/>
                        <a:pt x="118" y="6"/>
                        <a:pt x="127" y="5"/>
                      </a:cubicBezTo>
                      <a:cubicBezTo>
                        <a:pt x="118" y="6"/>
                        <a:pt x="108" y="6"/>
                        <a:pt x="97" y="8"/>
                      </a:cubicBezTo>
                      <a:cubicBezTo>
                        <a:pt x="63" y="13"/>
                        <a:pt x="24" y="2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7" name="Freeform 312"/>
                <p:cNvSpPr>
                  <a:spLocks/>
                </p:cNvSpPr>
                <p:nvPr/>
              </p:nvSpPr>
              <p:spPr bwMode="auto">
                <a:xfrm>
                  <a:off x="3279" y="824"/>
                  <a:ext cx="282" cy="196"/>
                </a:xfrm>
                <a:custGeom>
                  <a:avLst/>
                  <a:gdLst>
                    <a:gd name="T0" fmla="*/ 18892463 w 180"/>
                    <a:gd name="T1" fmla="*/ 250948530 h 126"/>
                    <a:gd name="T2" fmla="*/ 14256982 w 180"/>
                    <a:gd name="T3" fmla="*/ 216865455 h 126"/>
                    <a:gd name="T4" fmla="*/ 33479192 w 180"/>
                    <a:gd name="T5" fmla="*/ 171246706 h 126"/>
                    <a:gd name="T6" fmla="*/ 14256982 w 180"/>
                    <a:gd name="T7" fmla="*/ 103708321 h 126"/>
                    <a:gd name="T8" fmla="*/ 66220995 w 180"/>
                    <a:gd name="T9" fmla="*/ 80000749 h 126"/>
                    <a:gd name="T10" fmla="*/ 106026048 w 180"/>
                    <a:gd name="T11" fmla="*/ 66669635 h 126"/>
                    <a:gd name="T12" fmla="*/ 154379806 w 180"/>
                    <a:gd name="T13" fmla="*/ 35242987 h 126"/>
                    <a:gd name="T14" fmla="*/ 204726680 w 180"/>
                    <a:gd name="T15" fmla="*/ 8027194 h 126"/>
                    <a:gd name="T16" fmla="*/ 230621847 w 180"/>
                    <a:gd name="T17" fmla="*/ 0 h 126"/>
                    <a:gd name="T18" fmla="*/ 250542576 w 180"/>
                    <a:gd name="T19" fmla="*/ 35242987 h 126"/>
                    <a:gd name="T20" fmla="*/ 312032496 w 180"/>
                    <a:gd name="T21" fmla="*/ 17257553 h 126"/>
                    <a:gd name="T22" fmla="*/ 318216632 w 180"/>
                    <a:gd name="T23" fmla="*/ 35242987 h 126"/>
                    <a:gd name="T24" fmla="*/ 388809242 w 180"/>
                    <a:gd name="T25" fmla="*/ 39020696 h 126"/>
                    <a:gd name="T26" fmla="*/ 410623603 w 180"/>
                    <a:gd name="T27" fmla="*/ 62296113 h 126"/>
                    <a:gd name="T28" fmla="*/ 410623603 w 180"/>
                    <a:gd name="T29" fmla="*/ 68825538 h 126"/>
                    <a:gd name="T30" fmla="*/ 421935558 w 180"/>
                    <a:gd name="T31" fmla="*/ 68825538 h 126"/>
                    <a:gd name="T32" fmla="*/ 430466824 w 180"/>
                    <a:gd name="T33" fmla="*/ 122662106 h 126"/>
                    <a:gd name="T34" fmla="*/ 478686662 w 180"/>
                    <a:gd name="T35" fmla="*/ 152003622 h 126"/>
                    <a:gd name="T36" fmla="*/ 470599501 w 180"/>
                    <a:gd name="T37" fmla="*/ 169572376 h 126"/>
                    <a:gd name="T38" fmla="*/ 475176854 w 180"/>
                    <a:gd name="T39" fmla="*/ 196244328 h 126"/>
                    <a:gd name="T40" fmla="*/ 484218239 w 180"/>
                    <a:gd name="T41" fmla="*/ 266383765 h 126"/>
                    <a:gd name="T42" fmla="*/ 488850910 w 180"/>
                    <a:gd name="T43" fmla="*/ 262876432 h 12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80" h="126">
                      <a:moveTo>
                        <a:pt x="7" y="117"/>
                      </a:moveTo>
                      <a:cubicBezTo>
                        <a:pt x="1" y="104"/>
                        <a:pt x="8" y="106"/>
                        <a:pt x="5" y="101"/>
                      </a:cubicBezTo>
                      <a:cubicBezTo>
                        <a:pt x="0" y="92"/>
                        <a:pt x="7" y="88"/>
                        <a:pt x="12" y="80"/>
                      </a:cubicBezTo>
                      <a:cubicBezTo>
                        <a:pt x="17" y="71"/>
                        <a:pt x="8" y="58"/>
                        <a:pt x="5" y="48"/>
                      </a:cubicBezTo>
                      <a:cubicBezTo>
                        <a:pt x="11" y="46"/>
                        <a:pt x="22" y="45"/>
                        <a:pt x="24" y="37"/>
                      </a:cubicBezTo>
                      <a:cubicBezTo>
                        <a:pt x="27" y="27"/>
                        <a:pt x="26" y="33"/>
                        <a:pt x="39" y="31"/>
                      </a:cubicBezTo>
                      <a:cubicBezTo>
                        <a:pt x="50" y="29"/>
                        <a:pt x="53" y="27"/>
                        <a:pt x="57" y="17"/>
                      </a:cubicBezTo>
                      <a:cubicBezTo>
                        <a:pt x="60" y="9"/>
                        <a:pt x="68" y="6"/>
                        <a:pt x="75" y="4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7" y="5"/>
                        <a:pt x="90" y="11"/>
                        <a:pt x="92" y="17"/>
                      </a:cubicBezTo>
                      <a:cubicBezTo>
                        <a:pt x="95" y="12"/>
                        <a:pt x="109" y="5"/>
                        <a:pt x="115" y="8"/>
                      </a:cubicBezTo>
                      <a:cubicBezTo>
                        <a:pt x="119" y="11"/>
                        <a:pt x="115" y="14"/>
                        <a:pt x="117" y="17"/>
                      </a:cubicBezTo>
                      <a:cubicBezTo>
                        <a:pt x="124" y="12"/>
                        <a:pt x="136" y="14"/>
                        <a:pt x="143" y="18"/>
                      </a:cubicBezTo>
                      <a:cubicBezTo>
                        <a:pt x="148" y="21"/>
                        <a:pt x="147" y="25"/>
                        <a:pt x="151" y="29"/>
                      </a:cubicBezTo>
                      <a:cubicBezTo>
                        <a:pt x="150" y="30"/>
                        <a:pt x="151" y="31"/>
                        <a:pt x="151" y="32"/>
                      </a:cubicBezTo>
                      <a:cubicBezTo>
                        <a:pt x="152" y="32"/>
                        <a:pt x="155" y="31"/>
                        <a:pt x="155" y="32"/>
                      </a:cubicBezTo>
                      <a:cubicBezTo>
                        <a:pt x="161" y="37"/>
                        <a:pt x="163" y="51"/>
                        <a:pt x="158" y="57"/>
                      </a:cubicBezTo>
                      <a:cubicBezTo>
                        <a:pt x="163" y="63"/>
                        <a:pt x="178" y="61"/>
                        <a:pt x="176" y="71"/>
                      </a:cubicBezTo>
                      <a:cubicBezTo>
                        <a:pt x="176" y="74"/>
                        <a:pt x="173" y="76"/>
                        <a:pt x="173" y="79"/>
                      </a:cubicBezTo>
                      <a:cubicBezTo>
                        <a:pt x="172" y="84"/>
                        <a:pt x="174" y="87"/>
                        <a:pt x="175" y="91"/>
                      </a:cubicBezTo>
                      <a:cubicBezTo>
                        <a:pt x="179" y="101"/>
                        <a:pt x="176" y="126"/>
                        <a:pt x="178" y="124"/>
                      </a:cubicBezTo>
                      <a:cubicBezTo>
                        <a:pt x="180" y="122"/>
                        <a:pt x="180" y="122"/>
                        <a:pt x="180" y="122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8" name="Freeform 313"/>
                <p:cNvSpPr>
                  <a:spLocks/>
                </p:cNvSpPr>
                <p:nvPr/>
              </p:nvSpPr>
              <p:spPr bwMode="auto">
                <a:xfrm>
                  <a:off x="3246" y="722"/>
                  <a:ext cx="345" cy="292"/>
                </a:xfrm>
                <a:custGeom>
                  <a:avLst/>
                  <a:gdLst>
                    <a:gd name="T0" fmla="*/ 563500040 w 220"/>
                    <a:gd name="T1" fmla="*/ 384632104 h 188"/>
                    <a:gd name="T2" fmla="*/ 573881915 w 220"/>
                    <a:gd name="T3" fmla="*/ 369467668 h 188"/>
                    <a:gd name="T4" fmla="*/ 586400207 w 220"/>
                    <a:gd name="T5" fmla="*/ 342930298 h 188"/>
                    <a:gd name="T6" fmla="*/ 602395160 w 220"/>
                    <a:gd name="T7" fmla="*/ 298884231 h 188"/>
                    <a:gd name="T8" fmla="*/ 617217575 w 220"/>
                    <a:gd name="T9" fmla="*/ 295805381 h 188"/>
                    <a:gd name="T10" fmla="*/ 614286656 w 220"/>
                    <a:gd name="T11" fmla="*/ 251407389 h 188"/>
                    <a:gd name="T12" fmla="*/ 614286656 w 220"/>
                    <a:gd name="T13" fmla="*/ 213244942 h 188"/>
                    <a:gd name="T14" fmla="*/ 597927294 w 220"/>
                    <a:gd name="T15" fmla="*/ 163721693 h 188"/>
                    <a:gd name="T16" fmla="*/ 582769165 w 220"/>
                    <a:gd name="T17" fmla="*/ 114408860 h 188"/>
                    <a:gd name="T18" fmla="*/ 536339539 w 220"/>
                    <a:gd name="T19" fmla="*/ 73660499 h 188"/>
                    <a:gd name="T20" fmla="*/ 482586265 w 220"/>
                    <a:gd name="T21" fmla="*/ 51904069 h 188"/>
                    <a:gd name="T22" fmla="*/ 470154215 w 220"/>
                    <a:gd name="T23" fmla="*/ 39773612 h 188"/>
                    <a:gd name="T24" fmla="*/ 445301138 w 220"/>
                    <a:gd name="T25" fmla="*/ 33681818 h 188"/>
                    <a:gd name="T26" fmla="*/ 406047360 w 220"/>
                    <a:gd name="T27" fmla="*/ 7652425 h 188"/>
                    <a:gd name="T28" fmla="*/ 315125799 w 220"/>
                    <a:gd name="T29" fmla="*/ 4400176 h 188"/>
                    <a:gd name="T30" fmla="*/ 296903266 w 220"/>
                    <a:gd name="T31" fmla="*/ 4400176 h 188"/>
                    <a:gd name="T32" fmla="*/ 252408227 w 220"/>
                    <a:gd name="T33" fmla="*/ 0 h 188"/>
                    <a:gd name="T34" fmla="*/ 198532424 w 220"/>
                    <a:gd name="T35" fmla="*/ 18460739 h 188"/>
                    <a:gd name="T36" fmla="*/ 142223093 w 220"/>
                    <a:gd name="T37" fmla="*/ 33681818 h 188"/>
                    <a:gd name="T38" fmla="*/ 168089387 w 220"/>
                    <a:gd name="T39" fmla="*/ 33681818 h 188"/>
                    <a:gd name="T40" fmla="*/ 43586405 w 220"/>
                    <a:gd name="T41" fmla="*/ 133168801 h 188"/>
                    <a:gd name="T42" fmla="*/ 22834443 w 220"/>
                    <a:gd name="T43" fmla="*/ 189953471 h 188"/>
                    <a:gd name="T44" fmla="*/ 9285335 w 220"/>
                    <a:gd name="T45" fmla="*/ 243259453 h 188"/>
                    <a:gd name="T46" fmla="*/ 14561094 w 220"/>
                    <a:gd name="T47" fmla="*/ 269256028 h 188"/>
                    <a:gd name="T48" fmla="*/ 22834443 w 220"/>
                    <a:gd name="T49" fmla="*/ 298884231 h 188"/>
                    <a:gd name="T50" fmla="*/ 35808558 w 220"/>
                    <a:gd name="T51" fmla="*/ 304453196 h 188"/>
                    <a:gd name="T52" fmla="*/ 48220606 w 220"/>
                    <a:gd name="T53" fmla="*/ 331210229 h 188"/>
                    <a:gd name="T54" fmla="*/ 62672887 w 220"/>
                    <a:gd name="T55" fmla="*/ 376461646 h 188"/>
                    <a:gd name="T56" fmla="*/ 72793548 w 220"/>
                    <a:gd name="T57" fmla="*/ 376461646 h 18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20" h="188">
                      <a:moveTo>
                        <a:pt x="201" y="188"/>
                      </a:moveTo>
                      <a:cubicBezTo>
                        <a:pt x="205" y="181"/>
                        <a:pt x="205" y="181"/>
                        <a:pt x="205" y="181"/>
                      </a:cubicBezTo>
                      <a:cubicBezTo>
                        <a:pt x="209" y="168"/>
                        <a:pt x="209" y="168"/>
                        <a:pt x="209" y="168"/>
                      </a:cubicBezTo>
                      <a:cubicBezTo>
                        <a:pt x="215" y="146"/>
                        <a:pt x="215" y="146"/>
                        <a:pt x="215" y="146"/>
                      </a:cubicBezTo>
                      <a:cubicBezTo>
                        <a:pt x="217" y="144"/>
                        <a:pt x="220" y="149"/>
                        <a:pt x="220" y="145"/>
                      </a:cubicBezTo>
                      <a:cubicBezTo>
                        <a:pt x="220" y="140"/>
                        <a:pt x="218" y="128"/>
                        <a:pt x="219" y="123"/>
                      </a:cubicBezTo>
                      <a:cubicBezTo>
                        <a:pt x="219" y="119"/>
                        <a:pt x="219" y="108"/>
                        <a:pt x="219" y="104"/>
                      </a:cubicBezTo>
                      <a:cubicBezTo>
                        <a:pt x="220" y="96"/>
                        <a:pt x="215" y="88"/>
                        <a:pt x="213" y="80"/>
                      </a:cubicBezTo>
                      <a:cubicBezTo>
                        <a:pt x="211" y="72"/>
                        <a:pt x="211" y="64"/>
                        <a:pt x="208" y="56"/>
                      </a:cubicBezTo>
                      <a:cubicBezTo>
                        <a:pt x="206" y="47"/>
                        <a:pt x="199" y="41"/>
                        <a:pt x="191" y="36"/>
                      </a:cubicBezTo>
                      <a:cubicBezTo>
                        <a:pt x="184" y="32"/>
                        <a:pt x="176" y="32"/>
                        <a:pt x="172" y="25"/>
                      </a:cubicBezTo>
                      <a:cubicBezTo>
                        <a:pt x="170" y="22"/>
                        <a:pt x="172" y="22"/>
                        <a:pt x="168" y="19"/>
                      </a:cubicBezTo>
                      <a:cubicBezTo>
                        <a:pt x="166" y="18"/>
                        <a:pt x="161" y="18"/>
                        <a:pt x="159" y="17"/>
                      </a:cubicBezTo>
                      <a:cubicBezTo>
                        <a:pt x="152" y="15"/>
                        <a:pt x="143" y="12"/>
                        <a:pt x="145" y="4"/>
                      </a:cubicBezTo>
                      <a:cubicBezTo>
                        <a:pt x="136" y="1"/>
                        <a:pt x="120" y="9"/>
                        <a:pt x="112" y="2"/>
                      </a:cubicBezTo>
                      <a:cubicBezTo>
                        <a:pt x="106" y="2"/>
                        <a:pt x="106" y="2"/>
                        <a:pt x="106" y="2"/>
                      </a:cubicBezTo>
                      <a:cubicBezTo>
                        <a:pt x="101" y="3"/>
                        <a:pt x="94" y="2"/>
                        <a:pt x="90" y="0"/>
                      </a:cubicBezTo>
                      <a:cubicBezTo>
                        <a:pt x="87" y="4"/>
                        <a:pt x="77" y="8"/>
                        <a:pt x="71" y="9"/>
                      </a:cubicBezTo>
                      <a:cubicBezTo>
                        <a:pt x="64" y="9"/>
                        <a:pt x="56" y="10"/>
                        <a:pt x="51" y="17"/>
                      </a:cubicBezTo>
                      <a:cubicBezTo>
                        <a:pt x="54" y="16"/>
                        <a:pt x="58" y="15"/>
                        <a:pt x="60" y="17"/>
                      </a:cubicBezTo>
                      <a:cubicBezTo>
                        <a:pt x="40" y="27"/>
                        <a:pt x="17" y="42"/>
                        <a:pt x="15" y="65"/>
                      </a:cubicBezTo>
                      <a:cubicBezTo>
                        <a:pt x="14" y="75"/>
                        <a:pt x="9" y="83"/>
                        <a:pt x="8" y="93"/>
                      </a:cubicBezTo>
                      <a:cubicBezTo>
                        <a:pt x="8" y="104"/>
                        <a:pt x="0" y="109"/>
                        <a:pt x="3" y="119"/>
                      </a:cubicBezTo>
                      <a:cubicBezTo>
                        <a:pt x="2" y="126"/>
                        <a:pt x="5" y="125"/>
                        <a:pt x="5" y="132"/>
                      </a:cubicBezTo>
                      <a:cubicBezTo>
                        <a:pt x="3" y="138"/>
                        <a:pt x="8" y="146"/>
                        <a:pt x="8" y="146"/>
                      </a:cubicBezTo>
                      <a:cubicBezTo>
                        <a:pt x="13" y="149"/>
                        <a:pt x="13" y="149"/>
                        <a:pt x="13" y="149"/>
                      </a:cubicBezTo>
                      <a:cubicBezTo>
                        <a:pt x="14" y="152"/>
                        <a:pt x="17" y="162"/>
                        <a:pt x="17" y="162"/>
                      </a:cubicBezTo>
                      <a:cubicBezTo>
                        <a:pt x="17" y="162"/>
                        <a:pt x="20" y="176"/>
                        <a:pt x="22" y="184"/>
                      </a:cubicBezTo>
                      <a:cubicBezTo>
                        <a:pt x="23" y="188"/>
                        <a:pt x="24" y="185"/>
                        <a:pt x="26" y="184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399" name="Freeform 314"/>
                <p:cNvSpPr>
                  <a:spLocks/>
                </p:cNvSpPr>
                <p:nvPr/>
              </p:nvSpPr>
              <p:spPr bwMode="auto">
                <a:xfrm>
                  <a:off x="3207" y="2325"/>
                  <a:ext cx="133" cy="131"/>
                </a:xfrm>
                <a:custGeom>
                  <a:avLst/>
                  <a:gdLst>
                    <a:gd name="T0" fmla="*/ 0 w 85"/>
                    <a:gd name="T1" fmla="*/ 0 h 84"/>
                    <a:gd name="T2" fmla="*/ 41408366 w 85"/>
                    <a:gd name="T3" fmla="*/ 63523051 h 84"/>
                    <a:gd name="T4" fmla="*/ 60120223 w 85"/>
                    <a:gd name="T5" fmla="*/ 83829582 h 84"/>
                    <a:gd name="T6" fmla="*/ 221434726 w 85"/>
                    <a:gd name="T7" fmla="*/ 196067073 h 84"/>
                    <a:gd name="T8" fmla="*/ 64791914 w 85"/>
                    <a:gd name="T9" fmla="*/ 82510057 h 84"/>
                    <a:gd name="T10" fmla="*/ 46897263 w 85"/>
                    <a:gd name="T11" fmla="*/ 63523051 h 84"/>
                    <a:gd name="T12" fmla="*/ 0 w 85"/>
                    <a:gd name="T13" fmla="*/ 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84">
                      <a:moveTo>
                        <a:pt x="0" y="0"/>
                      </a:moveTo>
                      <a:cubicBezTo>
                        <a:pt x="3" y="9"/>
                        <a:pt x="9" y="18"/>
                        <a:pt x="16" y="27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34" y="50"/>
                        <a:pt x="72" y="80"/>
                        <a:pt x="85" y="84"/>
                      </a:cubicBezTo>
                      <a:cubicBezTo>
                        <a:pt x="72" y="80"/>
                        <a:pt x="36" y="50"/>
                        <a:pt x="25" y="35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1" y="18"/>
                        <a:pt x="3" y="9"/>
                        <a:pt x="0" y="0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0" name="Freeform 315"/>
                <p:cNvSpPr>
                  <a:spLocks/>
                </p:cNvSpPr>
                <p:nvPr/>
              </p:nvSpPr>
              <p:spPr bwMode="auto">
                <a:xfrm>
                  <a:off x="3498" y="2322"/>
                  <a:ext cx="132" cy="129"/>
                </a:xfrm>
                <a:custGeom>
                  <a:avLst/>
                  <a:gdLst>
                    <a:gd name="T0" fmla="*/ 198032013 w 84"/>
                    <a:gd name="T1" fmla="*/ 53479650 h 83"/>
                    <a:gd name="T2" fmla="*/ 177326891 w 84"/>
                    <a:gd name="T3" fmla="*/ 73057742 h 83"/>
                    <a:gd name="T4" fmla="*/ 0 w 84"/>
                    <a:gd name="T5" fmla="*/ 172926165 h 83"/>
                    <a:gd name="T6" fmla="*/ 183339192 w 84"/>
                    <a:gd name="T7" fmla="*/ 73057742 h 83"/>
                    <a:gd name="T8" fmla="*/ 204574766 w 84"/>
                    <a:gd name="T9" fmla="*/ 53479650 h 83"/>
                    <a:gd name="T10" fmla="*/ 251757875 w 84"/>
                    <a:gd name="T11" fmla="*/ 0 h 83"/>
                    <a:gd name="T12" fmla="*/ 198032013 w 84"/>
                    <a:gd name="T13" fmla="*/ 53479650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4" h="83">
                      <a:moveTo>
                        <a:pt x="66" y="26"/>
                      </a:moveTo>
                      <a:cubicBezTo>
                        <a:pt x="59" y="35"/>
                        <a:pt x="59" y="35"/>
                        <a:pt x="59" y="35"/>
                      </a:cubicBezTo>
                      <a:cubicBezTo>
                        <a:pt x="48" y="50"/>
                        <a:pt x="12" y="80"/>
                        <a:pt x="0" y="83"/>
                      </a:cubicBezTo>
                      <a:cubicBezTo>
                        <a:pt x="13" y="80"/>
                        <a:pt x="50" y="50"/>
                        <a:pt x="61" y="35"/>
                      </a:cubicBezTo>
                      <a:cubicBezTo>
                        <a:pt x="68" y="26"/>
                        <a:pt x="68" y="26"/>
                        <a:pt x="68" y="26"/>
                      </a:cubicBezTo>
                      <a:cubicBezTo>
                        <a:pt x="75" y="18"/>
                        <a:pt x="81" y="9"/>
                        <a:pt x="84" y="0"/>
                      </a:cubicBezTo>
                      <a:cubicBezTo>
                        <a:pt x="81" y="8"/>
                        <a:pt x="73" y="18"/>
                        <a:pt x="66" y="26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1" name="Freeform 316"/>
                <p:cNvSpPr>
                  <a:spLocks/>
                </p:cNvSpPr>
                <p:nvPr/>
              </p:nvSpPr>
              <p:spPr bwMode="auto">
                <a:xfrm>
                  <a:off x="3677" y="2160"/>
                  <a:ext cx="12" cy="20"/>
                </a:xfrm>
                <a:custGeom>
                  <a:avLst/>
                  <a:gdLst>
                    <a:gd name="T0" fmla="*/ 0 w 8"/>
                    <a:gd name="T1" fmla="*/ 19693025 h 13"/>
                    <a:gd name="T2" fmla="*/ 0 w 8"/>
                    <a:gd name="T3" fmla="*/ 19693025 h 13"/>
                    <a:gd name="T4" fmla="*/ 5314958 w 8"/>
                    <a:gd name="T5" fmla="*/ 2051823 h 13"/>
                    <a:gd name="T6" fmla="*/ 4102266 w 8"/>
                    <a:gd name="T7" fmla="*/ 0 h 13"/>
                    <a:gd name="T8" fmla="*/ 0 w 8"/>
                    <a:gd name="T9" fmla="*/ 19693025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" h="13">
                      <a:moveTo>
                        <a:pt x="0" y="13"/>
                      </a:move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3" y="10"/>
                        <a:pt x="7" y="4"/>
                        <a:pt x="8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3"/>
                        <a:pt x="3" y="10"/>
                        <a:pt x="0" y="13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2" name="Freeform 317"/>
                <p:cNvSpPr>
                  <a:spLocks/>
                </p:cNvSpPr>
                <p:nvPr/>
              </p:nvSpPr>
              <p:spPr bwMode="auto">
                <a:xfrm>
                  <a:off x="3721" y="1581"/>
                  <a:ext cx="6" cy="169"/>
                </a:xfrm>
                <a:custGeom>
                  <a:avLst/>
                  <a:gdLst>
                    <a:gd name="T0" fmla="*/ 2734844 w 4"/>
                    <a:gd name="T1" fmla="*/ 209818556 h 109"/>
                    <a:gd name="T2" fmla="*/ 2734844 w 4"/>
                    <a:gd name="T3" fmla="*/ 207992344 h 109"/>
                    <a:gd name="T4" fmla="*/ 2734844 w 4"/>
                    <a:gd name="T5" fmla="*/ 0 h 10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" h="109">
                      <a:moveTo>
                        <a:pt x="4" y="109"/>
                      </a:moveTo>
                      <a:cubicBezTo>
                        <a:pt x="4" y="108"/>
                        <a:pt x="4" y="108"/>
                        <a:pt x="4" y="108"/>
                      </a:cubicBezTo>
                      <a:cubicBezTo>
                        <a:pt x="2" y="71"/>
                        <a:pt x="0" y="7"/>
                        <a:pt x="4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3" name="Freeform 318"/>
                <p:cNvSpPr>
                  <a:spLocks/>
                </p:cNvSpPr>
                <p:nvPr/>
              </p:nvSpPr>
              <p:spPr bwMode="auto">
                <a:xfrm>
                  <a:off x="3624" y="1618"/>
                  <a:ext cx="1" cy="5"/>
                </a:xfrm>
                <a:custGeom>
                  <a:avLst/>
                  <a:gdLst>
                    <a:gd name="T0" fmla="*/ 1 w 1"/>
                    <a:gd name="T1" fmla="*/ 60525013 h 3"/>
                    <a:gd name="T2" fmla="*/ 0 w 1"/>
                    <a:gd name="T3" fmla="*/ 0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4" name="Freeform 319"/>
                <p:cNvSpPr>
                  <a:spLocks/>
                </p:cNvSpPr>
                <p:nvPr/>
              </p:nvSpPr>
              <p:spPr bwMode="auto">
                <a:xfrm>
                  <a:off x="3588" y="1609"/>
                  <a:ext cx="37" cy="39"/>
                </a:xfrm>
                <a:custGeom>
                  <a:avLst/>
                  <a:gdLst>
                    <a:gd name="T0" fmla="*/ 20926386 w 24"/>
                    <a:gd name="T1" fmla="*/ 0 h 25"/>
                    <a:gd name="T2" fmla="*/ 0 w 24"/>
                    <a:gd name="T3" fmla="*/ 29200323 h 25"/>
                    <a:gd name="T4" fmla="*/ 20926386 w 24"/>
                    <a:gd name="T5" fmla="*/ 59025572 h 25"/>
                    <a:gd name="T6" fmla="*/ 38633777 w 24"/>
                    <a:gd name="T7" fmla="*/ 42931851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4" h="25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2"/>
                      </a:cubicBezTo>
                      <a:cubicBezTo>
                        <a:pt x="0" y="19"/>
                        <a:pt x="6" y="25"/>
                        <a:pt x="13" y="25"/>
                      </a:cubicBezTo>
                      <a:cubicBezTo>
                        <a:pt x="17" y="25"/>
                        <a:pt x="22" y="22"/>
                        <a:pt x="24" y="18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5" name="Oval 320"/>
                <p:cNvSpPr>
                  <a:spLocks noChangeArrowheads="1"/>
                </p:cNvSpPr>
                <p:nvPr/>
              </p:nvSpPr>
              <p:spPr bwMode="auto">
                <a:xfrm>
                  <a:off x="3602" y="1623"/>
                  <a:ext cx="11" cy="11"/>
                </a:xfrm>
                <a:prstGeom prst="ellipse">
                  <a:avLst/>
                </a:prstGeom>
                <a:noFill/>
                <a:ln w="476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06" name="Freeform 321"/>
                <p:cNvSpPr>
                  <a:spLocks/>
                </p:cNvSpPr>
                <p:nvPr/>
              </p:nvSpPr>
              <p:spPr bwMode="auto">
                <a:xfrm>
                  <a:off x="3486" y="1347"/>
                  <a:ext cx="170" cy="19"/>
                </a:xfrm>
                <a:custGeom>
                  <a:avLst/>
                  <a:gdLst>
                    <a:gd name="T0" fmla="*/ 206423972 w 109"/>
                    <a:gd name="T1" fmla="*/ 5060731 h 12"/>
                    <a:gd name="T2" fmla="*/ 114832938 w 109"/>
                    <a:gd name="T3" fmla="*/ 24404807 h 12"/>
                    <a:gd name="T4" fmla="*/ 84057309 w 109"/>
                    <a:gd name="T5" fmla="*/ 31805531 h 12"/>
                    <a:gd name="T6" fmla="*/ 0 w 109"/>
                    <a:gd name="T7" fmla="*/ 38640944 h 12"/>
                    <a:gd name="T8" fmla="*/ 84057309 w 109"/>
                    <a:gd name="T9" fmla="*/ 38640944 h 12"/>
                    <a:gd name="T10" fmla="*/ 114832938 w 109"/>
                    <a:gd name="T11" fmla="*/ 31805531 h 12"/>
                    <a:gd name="T12" fmla="*/ 206423972 w 109"/>
                    <a:gd name="T13" fmla="*/ 12686971 h 12"/>
                    <a:gd name="T14" fmla="*/ 230862110 w 109"/>
                    <a:gd name="T15" fmla="*/ 8012824 h 12"/>
                    <a:gd name="T16" fmla="*/ 254929405 w 109"/>
                    <a:gd name="T17" fmla="*/ 5060731 h 12"/>
                    <a:gd name="T18" fmla="*/ 230862110 w 109"/>
                    <a:gd name="T19" fmla="*/ 0 h 12"/>
                    <a:gd name="T20" fmla="*/ 206423972 w 109"/>
                    <a:gd name="T21" fmla="*/ 5060731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9" h="12">
                      <a:moveTo>
                        <a:pt x="88" y="1"/>
                      </a:moveTo>
                      <a:cubicBezTo>
                        <a:pt x="75" y="2"/>
                        <a:pt x="61" y="5"/>
                        <a:pt x="49" y="6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24" y="10"/>
                        <a:pt x="8" y="11"/>
                        <a:pt x="0" y="10"/>
                      </a:cubicBezTo>
                      <a:cubicBezTo>
                        <a:pt x="8" y="11"/>
                        <a:pt x="24" y="12"/>
                        <a:pt x="36" y="10"/>
                      </a:cubicBezTo>
                      <a:cubicBezTo>
                        <a:pt x="49" y="8"/>
                        <a:pt x="49" y="8"/>
                        <a:pt x="49" y="8"/>
                      </a:cubicBezTo>
                      <a:cubicBezTo>
                        <a:pt x="61" y="7"/>
                        <a:pt x="75" y="4"/>
                        <a:pt x="88" y="3"/>
                      </a:cubicBezTo>
                      <a:cubicBezTo>
                        <a:pt x="93" y="2"/>
                        <a:pt x="99" y="2"/>
                        <a:pt x="99" y="2"/>
                      </a:cubicBezTo>
                      <a:cubicBezTo>
                        <a:pt x="99" y="2"/>
                        <a:pt x="109" y="1"/>
                        <a:pt x="109" y="1"/>
                      </a:cubicBezTo>
                      <a:cubicBezTo>
                        <a:pt x="99" y="0"/>
                        <a:pt x="99" y="0"/>
                        <a:pt x="99" y="0"/>
                      </a:cubicBezTo>
                      <a:cubicBezTo>
                        <a:pt x="99" y="0"/>
                        <a:pt x="93" y="0"/>
                        <a:pt x="88" y="1"/>
                      </a:cubicBezTo>
                    </a:path>
                  </a:pathLst>
                </a:custGeom>
                <a:solidFill>
                  <a:srgbClr val="8D8D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7" name="Freeform 322"/>
                <p:cNvSpPr>
                  <a:spLocks/>
                </p:cNvSpPr>
                <p:nvPr/>
              </p:nvSpPr>
              <p:spPr bwMode="auto">
                <a:xfrm>
                  <a:off x="3923" y="2564"/>
                  <a:ext cx="8" cy="134"/>
                </a:xfrm>
                <a:custGeom>
                  <a:avLst/>
                  <a:gdLst>
                    <a:gd name="T0" fmla="*/ 10955018 w 5"/>
                    <a:gd name="T1" fmla="*/ 195727030 h 86"/>
                    <a:gd name="T2" fmla="*/ 21699298 w 5"/>
                    <a:gd name="T3" fmla="*/ 81572794 h 86"/>
                    <a:gd name="T4" fmla="*/ 28044846 w 5"/>
                    <a:gd name="T5" fmla="*/ 0 h 8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" h="86">
                      <a:moveTo>
                        <a:pt x="2" y="86"/>
                      </a:moveTo>
                      <a:cubicBezTo>
                        <a:pt x="0" y="79"/>
                        <a:pt x="5" y="44"/>
                        <a:pt x="4" y="36"/>
                      </a:cubicBezTo>
                      <a:cubicBezTo>
                        <a:pt x="4" y="30"/>
                        <a:pt x="5" y="12"/>
                        <a:pt x="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8" name="Freeform 323"/>
                <p:cNvSpPr>
                  <a:spLocks/>
                </p:cNvSpPr>
                <p:nvPr/>
              </p:nvSpPr>
              <p:spPr bwMode="auto">
                <a:xfrm>
                  <a:off x="3893" y="2572"/>
                  <a:ext cx="5" cy="120"/>
                </a:xfrm>
                <a:custGeom>
                  <a:avLst/>
                  <a:gdLst>
                    <a:gd name="T0" fmla="*/ 21789005 w 3"/>
                    <a:gd name="T1" fmla="*/ 175868699 h 77"/>
                    <a:gd name="T2" fmla="*/ 60525013 w 3"/>
                    <a:gd name="T3" fmla="*/ 60885419 h 77"/>
                    <a:gd name="T4" fmla="*/ 21789005 w 3"/>
                    <a:gd name="T5" fmla="*/ 0 h 7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" h="77">
                      <a:moveTo>
                        <a:pt x="1" y="77"/>
                      </a:moveTo>
                      <a:cubicBezTo>
                        <a:pt x="0" y="72"/>
                        <a:pt x="3" y="38"/>
                        <a:pt x="3" y="27"/>
                      </a:cubicBezTo>
                      <a:cubicBezTo>
                        <a:pt x="2" y="19"/>
                        <a:pt x="1" y="8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09" name="Freeform 324"/>
                <p:cNvSpPr>
                  <a:spLocks/>
                </p:cNvSpPr>
                <p:nvPr/>
              </p:nvSpPr>
              <p:spPr bwMode="auto">
                <a:xfrm>
                  <a:off x="3857" y="2560"/>
                  <a:ext cx="9" cy="115"/>
                </a:xfrm>
                <a:custGeom>
                  <a:avLst/>
                  <a:gdLst>
                    <a:gd name="T0" fmla="*/ 4102266 w 6"/>
                    <a:gd name="T1" fmla="*/ 154144432 h 74"/>
                    <a:gd name="T2" fmla="*/ 1574802 w 6"/>
                    <a:gd name="T3" fmla="*/ 45275160 h 74"/>
                    <a:gd name="T4" fmla="*/ 1049868 w 6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74">
                      <a:moveTo>
                        <a:pt x="6" y="74"/>
                      </a:moveTo>
                      <a:cubicBezTo>
                        <a:pt x="6" y="74"/>
                        <a:pt x="4" y="34"/>
                        <a:pt x="2" y="22"/>
                      </a:cubicBezTo>
                      <a:cubicBezTo>
                        <a:pt x="0" y="13"/>
                        <a:pt x="1" y="7"/>
                        <a:pt x="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0" name="Freeform 325"/>
                <p:cNvSpPr>
                  <a:spLocks/>
                </p:cNvSpPr>
                <p:nvPr/>
              </p:nvSpPr>
              <p:spPr bwMode="auto">
                <a:xfrm>
                  <a:off x="3970" y="2518"/>
                  <a:ext cx="15" cy="12"/>
                </a:xfrm>
                <a:custGeom>
                  <a:avLst/>
                  <a:gdLst>
                    <a:gd name="T0" fmla="*/ 6824168 w 10"/>
                    <a:gd name="T1" fmla="*/ 5314958 h 8"/>
                    <a:gd name="T2" fmla="*/ 0 w 10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8">
                      <a:moveTo>
                        <a:pt x="10" y="8"/>
                      </a:moveTo>
                      <a:cubicBezTo>
                        <a:pt x="7" y="4"/>
                        <a:pt x="3" y="2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1" name="Freeform 326"/>
                <p:cNvSpPr>
                  <a:spLocks/>
                </p:cNvSpPr>
                <p:nvPr/>
              </p:nvSpPr>
              <p:spPr bwMode="auto">
                <a:xfrm>
                  <a:off x="3779" y="1967"/>
                  <a:ext cx="59" cy="34"/>
                </a:xfrm>
                <a:custGeom>
                  <a:avLst/>
                  <a:gdLst>
                    <a:gd name="T0" fmla="*/ 0 w 38"/>
                    <a:gd name="T1" fmla="*/ 0 h 22"/>
                    <a:gd name="T2" fmla="*/ 0 w 38"/>
                    <a:gd name="T3" fmla="*/ 0 h 22"/>
                    <a:gd name="T4" fmla="*/ 33313890 w 38"/>
                    <a:gd name="T5" fmla="*/ 21271408 h 22"/>
                    <a:gd name="T6" fmla="*/ 66516185 w 38"/>
                    <a:gd name="T7" fmla="*/ 38484577 h 22"/>
                    <a:gd name="T8" fmla="*/ 77273056 w 38"/>
                    <a:gd name="T9" fmla="*/ 31031667 h 22"/>
                    <a:gd name="T10" fmla="*/ 66516185 w 38"/>
                    <a:gd name="T11" fmla="*/ 35637969 h 22"/>
                    <a:gd name="T12" fmla="*/ 36015974 w 38"/>
                    <a:gd name="T13" fmla="*/ 18840395 h 22"/>
                    <a:gd name="T14" fmla="*/ 0 w 38"/>
                    <a:gd name="T15" fmla="*/ 0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8" h="2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11" y="6"/>
                        <a:pt x="17" y="12"/>
                      </a:cubicBezTo>
                      <a:cubicBezTo>
                        <a:pt x="23" y="17"/>
                        <a:pt x="29" y="22"/>
                        <a:pt x="33" y="22"/>
                      </a:cubicBezTo>
                      <a:cubicBezTo>
                        <a:pt x="35" y="21"/>
                        <a:pt x="36" y="20"/>
                        <a:pt x="38" y="18"/>
                      </a:cubicBezTo>
                      <a:cubicBezTo>
                        <a:pt x="37" y="20"/>
                        <a:pt x="35" y="20"/>
                        <a:pt x="33" y="21"/>
                      </a:cubicBezTo>
                      <a:cubicBezTo>
                        <a:pt x="29" y="21"/>
                        <a:pt x="24" y="16"/>
                        <a:pt x="18" y="11"/>
                      </a:cubicBezTo>
                      <a:cubicBezTo>
                        <a:pt x="12" y="5"/>
                        <a:pt x="5" y="0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2" name="Freeform 327"/>
                <p:cNvSpPr>
                  <a:spLocks/>
                </p:cNvSpPr>
                <p:nvPr/>
              </p:nvSpPr>
              <p:spPr bwMode="auto">
                <a:xfrm>
                  <a:off x="3484" y="1682"/>
                  <a:ext cx="199" cy="33"/>
                </a:xfrm>
                <a:custGeom>
                  <a:avLst/>
                  <a:gdLst>
                    <a:gd name="T0" fmla="*/ 82514639 w 127"/>
                    <a:gd name="T1" fmla="*/ 24167231 h 21"/>
                    <a:gd name="T2" fmla="*/ 0 w 127"/>
                    <a:gd name="T3" fmla="*/ 15379147 h 21"/>
                    <a:gd name="T4" fmla="*/ 82514639 w 127"/>
                    <a:gd name="T5" fmla="*/ 30066075 h 21"/>
                    <a:gd name="T6" fmla="*/ 347164734 w 127"/>
                    <a:gd name="T7" fmla="*/ 0 h 21"/>
                    <a:gd name="T8" fmla="*/ 82514639 w 127"/>
                    <a:gd name="T9" fmla="*/ 24167231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27" h="21">
                      <a:moveTo>
                        <a:pt x="30" y="8"/>
                      </a:moveTo>
                      <a:cubicBezTo>
                        <a:pt x="19" y="6"/>
                        <a:pt x="9" y="6"/>
                        <a:pt x="0" y="5"/>
                      </a:cubicBezTo>
                      <a:cubicBezTo>
                        <a:pt x="9" y="6"/>
                        <a:pt x="19" y="8"/>
                        <a:pt x="30" y="10"/>
                      </a:cubicBezTo>
                      <a:cubicBezTo>
                        <a:pt x="64" y="15"/>
                        <a:pt x="102" y="21"/>
                        <a:pt x="127" y="0"/>
                      </a:cubicBezTo>
                      <a:cubicBezTo>
                        <a:pt x="103" y="20"/>
                        <a:pt x="64" y="13"/>
                        <a:pt x="30" y="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3" name="Freeform 328"/>
                <p:cNvSpPr>
                  <a:spLocks/>
                </p:cNvSpPr>
                <p:nvPr/>
              </p:nvSpPr>
              <p:spPr bwMode="auto">
                <a:xfrm>
                  <a:off x="3324" y="966"/>
                  <a:ext cx="60" cy="17"/>
                </a:xfrm>
                <a:custGeom>
                  <a:avLst/>
                  <a:gdLst>
                    <a:gd name="T0" fmla="*/ 134103553 w 38"/>
                    <a:gd name="T1" fmla="*/ 18840395 h 11"/>
                    <a:gd name="T2" fmla="*/ 0 w 38"/>
                    <a:gd name="T3" fmla="*/ 1705863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11">
                      <a:moveTo>
                        <a:pt x="38" y="11"/>
                      </a:moveTo>
                      <a:cubicBezTo>
                        <a:pt x="29" y="2"/>
                        <a:pt x="11" y="0"/>
                        <a:pt x="0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4" name="Freeform 329"/>
                <p:cNvSpPr>
                  <a:spLocks/>
                </p:cNvSpPr>
                <p:nvPr/>
              </p:nvSpPr>
              <p:spPr bwMode="auto">
                <a:xfrm>
                  <a:off x="3461" y="966"/>
                  <a:ext cx="58" cy="17"/>
                </a:xfrm>
                <a:custGeom>
                  <a:avLst/>
                  <a:gdLst>
                    <a:gd name="T0" fmla="*/ 0 w 37"/>
                    <a:gd name="T1" fmla="*/ 18840395 h 11"/>
                    <a:gd name="T2" fmla="*/ 102641280 w 37"/>
                    <a:gd name="T3" fmla="*/ 17058638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7" h="11">
                      <a:moveTo>
                        <a:pt x="0" y="11"/>
                      </a:moveTo>
                      <a:cubicBezTo>
                        <a:pt x="9" y="2"/>
                        <a:pt x="26" y="0"/>
                        <a:pt x="37" y="10"/>
                      </a:cubicBezTo>
                    </a:path>
                  </a:pathLst>
                </a:custGeom>
                <a:noFill/>
                <a:ln w="3175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5" name="Freeform 330"/>
                <p:cNvSpPr>
                  <a:spLocks/>
                </p:cNvSpPr>
                <p:nvPr/>
              </p:nvSpPr>
              <p:spPr bwMode="auto">
                <a:xfrm>
                  <a:off x="3434" y="978"/>
                  <a:ext cx="13" cy="32"/>
                </a:xfrm>
                <a:custGeom>
                  <a:avLst/>
                  <a:gdLst>
                    <a:gd name="T0" fmla="*/ 71741278 w 8"/>
                    <a:gd name="T1" fmla="*/ 10955018 h 20"/>
                    <a:gd name="T2" fmla="*/ 16718951 w 8"/>
                    <a:gd name="T3" fmla="*/ 109189750 h 20"/>
                    <a:gd name="T4" fmla="*/ 54761062 w 8"/>
                    <a:gd name="T5" fmla="*/ 0 h 20"/>
                    <a:gd name="T6" fmla="*/ 71741278 w 8"/>
                    <a:gd name="T7" fmla="*/ 10955018 h 2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20">
                      <a:moveTo>
                        <a:pt x="8" y="2"/>
                      </a:moveTo>
                      <a:cubicBezTo>
                        <a:pt x="3" y="6"/>
                        <a:pt x="1" y="10"/>
                        <a:pt x="2" y="20"/>
                      </a:cubicBezTo>
                      <a:cubicBezTo>
                        <a:pt x="0" y="8"/>
                        <a:pt x="1" y="5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6" name="Freeform 331"/>
                <p:cNvSpPr>
                  <a:spLocks/>
                </p:cNvSpPr>
                <p:nvPr/>
              </p:nvSpPr>
              <p:spPr bwMode="auto">
                <a:xfrm>
                  <a:off x="3254" y="946"/>
                  <a:ext cx="340" cy="275"/>
                </a:xfrm>
                <a:custGeom>
                  <a:avLst/>
                  <a:gdLst>
                    <a:gd name="T0" fmla="*/ 46485626 w 217"/>
                    <a:gd name="T1" fmla="*/ 81936875 h 177"/>
                    <a:gd name="T2" fmla="*/ 33541515 w 217"/>
                    <a:gd name="T3" fmla="*/ 37583385 h 177"/>
                    <a:gd name="T4" fmla="*/ 27643636 w 217"/>
                    <a:gd name="T5" fmla="*/ 21708356 h 177"/>
                    <a:gd name="T6" fmla="*/ 24001291 w 217"/>
                    <a:gd name="T7" fmla="*/ 11972133 h 177"/>
                    <a:gd name="T8" fmla="*/ 24001291 w 217"/>
                    <a:gd name="T9" fmla="*/ 10688601 h 177"/>
                    <a:gd name="T10" fmla="*/ 15318471 w 217"/>
                    <a:gd name="T11" fmla="*/ 4427943 h 177"/>
                    <a:gd name="T12" fmla="*/ 0 w 217"/>
                    <a:gd name="T13" fmla="*/ 21708356 h 177"/>
                    <a:gd name="T14" fmla="*/ 9776789 w 217"/>
                    <a:gd name="T15" fmla="*/ 62281428 h 177"/>
                    <a:gd name="T16" fmla="*/ 22386744 w 217"/>
                    <a:gd name="T17" fmla="*/ 105103268 h 177"/>
                    <a:gd name="T18" fmla="*/ 33541515 w 217"/>
                    <a:gd name="T19" fmla="*/ 134324238 h 177"/>
                    <a:gd name="T20" fmla="*/ 46485626 w 217"/>
                    <a:gd name="T21" fmla="*/ 156095394 h 177"/>
                    <a:gd name="T22" fmla="*/ 72834621 w 217"/>
                    <a:gd name="T23" fmla="*/ 171001345 h 177"/>
                    <a:gd name="T24" fmla="*/ 92319224 w 217"/>
                    <a:gd name="T25" fmla="*/ 247144977 h 177"/>
                    <a:gd name="T26" fmla="*/ 187586295 w 217"/>
                    <a:gd name="T27" fmla="*/ 330892807 h 177"/>
                    <a:gd name="T28" fmla="*/ 293914011 w 217"/>
                    <a:gd name="T29" fmla="*/ 364864511 h 177"/>
                    <a:gd name="T30" fmla="*/ 398413488 w 217"/>
                    <a:gd name="T31" fmla="*/ 330892807 h 177"/>
                    <a:gd name="T32" fmla="*/ 494142098 w 217"/>
                    <a:gd name="T33" fmla="*/ 247144977 h 177"/>
                    <a:gd name="T34" fmla="*/ 518949630 w 217"/>
                    <a:gd name="T35" fmla="*/ 171001345 h 177"/>
                    <a:gd name="T36" fmla="*/ 542910747 w 217"/>
                    <a:gd name="T37" fmla="*/ 156095394 h 177"/>
                    <a:gd name="T38" fmla="*/ 558817701 w 217"/>
                    <a:gd name="T39" fmla="*/ 134324238 h 177"/>
                    <a:gd name="T40" fmla="*/ 567626708 w 217"/>
                    <a:gd name="T41" fmla="*/ 105103268 h 177"/>
                    <a:gd name="T42" fmla="*/ 577752685 w 217"/>
                    <a:gd name="T43" fmla="*/ 62281428 h 177"/>
                    <a:gd name="T44" fmla="*/ 591607469 w 217"/>
                    <a:gd name="T45" fmla="*/ 21708356 h 177"/>
                    <a:gd name="T46" fmla="*/ 583293932 w 217"/>
                    <a:gd name="T47" fmla="*/ 6879572 h 177"/>
                    <a:gd name="T48" fmla="*/ 577752685 w 217"/>
                    <a:gd name="T49" fmla="*/ 4427943 h 177"/>
                    <a:gd name="T50" fmla="*/ 571665096 w 217"/>
                    <a:gd name="T51" fmla="*/ 4427943 h 177"/>
                    <a:gd name="T52" fmla="*/ 556376628 w 217"/>
                    <a:gd name="T53" fmla="*/ 48766398 h 177"/>
                    <a:gd name="T54" fmla="*/ 550134429 w 217"/>
                    <a:gd name="T55" fmla="*/ 62281428 h 177"/>
                    <a:gd name="T56" fmla="*/ 534166041 w 217"/>
                    <a:gd name="T57" fmla="*/ 89402331 h 17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17" h="177">
                      <a:moveTo>
                        <a:pt x="17" y="40"/>
                      </a:moveTo>
                      <a:cubicBezTo>
                        <a:pt x="15" y="32"/>
                        <a:pt x="12" y="18"/>
                        <a:pt x="12" y="18"/>
                      </a:cubicBezTo>
                      <a:cubicBezTo>
                        <a:pt x="12" y="18"/>
                        <a:pt x="11" y="14"/>
                        <a:pt x="10" y="10"/>
                      </a:cubicBezTo>
                      <a:cubicBezTo>
                        <a:pt x="10" y="8"/>
                        <a:pt x="9" y="7"/>
                        <a:pt x="9" y="6"/>
                      </a:cubicBezTo>
                      <a:cubicBezTo>
                        <a:pt x="9" y="6"/>
                        <a:pt x="9" y="6"/>
                        <a:pt x="9" y="5"/>
                      </a:cubicBezTo>
                      <a:cubicBezTo>
                        <a:pt x="9" y="4"/>
                        <a:pt x="6" y="2"/>
                        <a:pt x="6" y="2"/>
                      </a:cubicBezTo>
                      <a:cubicBezTo>
                        <a:pt x="3" y="0"/>
                        <a:pt x="0" y="4"/>
                        <a:pt x="0" y="10"/>
                      </a:cubicBezTo>
                      <a:cubicBezTo>
                        <a:pt x="0" y="16"/>
                        <a:pt x="4" y="26"/>
                        <a:pt x="4" y="30"/>
                      </a:cubicBezTo>
                      <a:cubicBezTo>
                        <a:pt x="4" y="34"/>
                        <a:pt x="6" y="45"/>
                        <a:pt x="8" y="51"/>
                      </a:cubicBezTo>
                      <a:cubicBezTo>
                        <a:pt x="10" y="58"/>
                        <a:pt x="9" y="61"/>
                        <a:pt x="12" y="65"/>
                      </a:cubicBezTo>
                      <a:cubicBezTo>
                        <a:pt x="14" y="69"/>
                        <a:pt x="15" y="72"/>
                        <a:pt x="17" y="75"/>
                      </a:cubicBezTo>
                      <a:cubicBezTo>
                        <a:pt x="20" y="78"/>
                        <a:pt x="25" y="82"/>
                        <a:pt x="27" y="83"/>
                      </a:cubicBezTo>
                      <a:cubicBezTo>
                        <a:pt x="27" y="92"/>
                        <a:pt x="30" y="112"/>
                        <a:pt x="34" y="120"/>
                      </a:cubicBezTo>
                      <a:cubicBezTo>
                        <a:pt x="39" y="129"/>
                        <a:pt x="57" y="152"/>
                        <a:pt x="69" y="160"/>
                      </a:cubicBezTo>
                      <a:cubicBezTo>
                        <a:pt x="80" y="168"/>
                        <a:pt x="87" y="177"/>
                        <a:pt x="108" y="177"/>
                      </a:cubicBezTo>
                      <a:cubicBezTo>
                        <a:pt x="128" y="177"/>
                        <a:pt x="135" y="168"/>
                        <a:pt x="146" y="160"/>
                      </a:cubicBezTo>
                      <a:cubicBezTo>
                        <a:pt x="158" y="152"/>
                        <a:pt x="177" y="130"/>
                        <a:pt x="181" y="120"/>
                      </a:cubicBezTo>
                      <a:cubicBezTo>
                        <a:pt x="185" y="111"/>
                        <a:pt x="189" y="92"/>
                        <a:pt x="190" y="83"/>
                      </a:cubicBezTo>
                      <a:cubicBezTo>
                        <a:pt x="192" y="82"/>
                        <a:pt x="197" y="78"/>
                        <a:pt x="199" y="75"/>
                      </a:cubicBezTo>
                      <a:cubicBezTo>
                        <a:pt x="202" y="72"/>
                        <a:pt x="203" y="69"/>
                        <a:pt x="205" y="65"/>
                      </a:cubicBezTo>
                      <a:cubicBezTo>
                        <a:pt x="207" y="61"/>
                        <a:pt x="206" y="58"/>
                        <a:pt x="208" y="51"/>
                      </a:cubicBezTo>
                      <a:cubicBezTo>
                        <a:pt x="211" y="45"/>
                        <a:pt x="212" y="34"/>
                        <a:pt x="212" y="30"/>
                      </a:cubicBezTo>
                      <a:cubicBezTo>
                        <a:pt x="212" y="26"/>
                        <a:pt x="217" y="16"/>
                        <a:pt x="217" y="10"/>
                      </a:cubicBezTo>
                      <a:cubicBezTo>
                        <a:pt x="217" y="7"/>
                        <a:pt x="216" y="4"/>
                        <a:pt x="214" y="3"/>
                      </a:cubicBezTo>
                      <a:cubicBezTo>
                        <a:pt x="214" y="2"/>
                        <a:pt x="213" y="2"/>
                        <a:pt x="212" y="2"/>
                      </a:cubicBezTo>
                      <a:cubicBezTo>
                        <a:pt x="212" y="2"/>
                        <a:pt x="211" y="2"/>
                        <a:pt x="210" y="2"/>
                      </a:cubicBezTo>
                      <a:cubicBezTo>
                        <a:pt x="204" y="24"/>
                        <a:pt x="204" y="24"/>
                        <a:pt x="204" y="24"/>
                      </a:cubicBezTo>
                      <a:cubicBezTo>
                        <a:pt x="202" y="30"/>
                        <a:pt x="202" y="30"/>
                        <a:pt x="202" y="30"/>
                      </a:cubicBezTo>
                      <a:cubicBezTo>
                        <a:pt x="201" y="36"/>
                        <a:pt x="196" y="43"/>
                        <a:pt x="196" y="43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7" name="Freeform 332"/>
                <p:cNvSpPr>
                  <a:spLocks/>
                </p:cNvSpPr>
                <p:nvPr/>
              </p:nvSpPr>
              <p:spPr bwMode="auto">
                <a:xfrm>
                  <a:off x="2781" y="1134"/>
                  <a:ext cx="1284" cy="2920"/>
                </a:xfrm>
                <a:custGeom>
                  <a:avLst/>
                  <a:gdLst>
                    <a:gd name="T0" fmla="*/ 633162731 w 820"/>
                    <a:gd name="T1" fmla="*/ 252400720 h 1876"/>
                    <a:gd name="T2" fmla="*/ 329208261 w 820"/>
                    <a:gd name="T3" fmla="*/ 688576377 h 1876"/>
                    <a:gd name="T4" fmla="*/ 217670543 w 820"/>
                    <a:gd name="T5" fmla="*/ 1525696649 h 1876"/>
                    <a:gd name="T6" fmla="*/ 189265389 w 820"/>
                    <a:gd name="T7" fmla="*/ 1774077399 h 1876"/>
                    <a:gd name="T8" fmla="*/ 18649117 w 820"/>
                    <a:gd name="T9" fmla="*/ 2027859300 h 1876"/>
                    <a:gd name="T10" fmla="*/ 136486107 w 820"/>
                    <a:gd name="T11" fmla="*/ 1966243340 h 1876"/>
                    <a:gd name="T12" fmla="*/ 189265389 w 820"/>
                    <a:gd name="T13" fmla="*/ 2147483646 h 1876"/>
                    <a:gd name="T14" fmla="*/ 292362046 w 820"/>
                    <a:gd name="T15" fmla="*/ 2147483646 h 1876"/>
                    <a:gd name="T16" fmla="*/ 355103629 w 820"/>
                    <a:gd name="T17" fmla="*/ 2147483646 h 1876"/>
                    <a:gd name="T18" fmla="*/ 421828582 w 820"/>
                    <a:gd name="T19" fmla="*/ 1966243340 h 1876"/>
                    <a:gd name="T20" fmla="*/ 398211481 w 820"/>
                    <a:gd name="T21" fmla="*/ 1678016881 h 1876"/>
                    <a:gd name="T22" fmla="*/ 566408988 w 820"/>
                    <a:gd name="T23" fmla="*/ 957820557 h 1876"/>
                    <a:gd name="T24" fmla="*/ 576274229 w 820"/>
                    <a:gd name="T25" fmla="*/ 868091988 h 1876"/>
                    <a:gd name="T26" fmla="*/ 643140804 w 820"/>
                    <a:gd name="T27" fmla="*/ 1445216824 h 1876"/>
                    <a:gd name="T28" fmla="*/ 651518792 w 820"/>
                    <a:gd name="T29" fmla="*/ 2147483646 h 1876"/>
                    <a:gd name="T30" fmla="*/ 697331390 w 820"/>
                    <a:gd name="T31" fmla="*/ 2147483646 h 1876"/>
                    <a:gd name="T32" fmla="*/ 831545788 w 820"/>
                    <a:gd name="T33" fmla="*/ 2147483646 h 1876"/>
                    <a:gd name="T34" fmla="*/ 675537963 w 820"/>
                    <a:gd name="T35" fmla="*/ 2147483646 h 1876"/>
                    <a:gd name="T36" fmla="*/ 674012029 w 820"/>
                    <a:gd name="T37" fmla="*/ 2147483646 h 1876"/>
                    <a:gd name="T38" fmla="*/ 714083342 w 820"/>
                    <a:gd name="T39" fmla="*/ 2147483646 h 1876"/>
                    <a:gd name="T40" fmla="*/ 859353010 w 820"/>
                    <a:gd name="T41" fmla="*/ 2147483646 h 1876"/>
                    <a:gd name="T42" fmla="*/ 1020183084 w 820"/>
                    <a:gd name="T43" fmla="*/ 2147483646 h 1876"/>
                    <a:gd name="T44" fmla="*/ 1030601293 w 820"/>
                    <a:gd name="T45" fmla="*/ 2147483646 h 1876"/>
                    <a:gd name="T46" fmla="*/ 1043869771 w 820"/>
                    <a:gd name="T47" fmla="*/ 2147483646 h 1876"/>
                    <a:gd name="T48" fmla="*/ 1063396284 w 820"/>
                    <a:gd name="T49" fmla="*/ 2147483646 h 1876"/>
                    <a:gd name="T50" fmla="*/ 1124551338 w 820"/>
                    <a:gd name="T51" fmla="*/ 2147483646 h 1876"/>
                    <a:gd name="T52" fmla="*/ 1146092852 w 820"/>
                    <a:gd name="T53" fmla="*/ 2147483646 h 1876"/>
                    <a:gd name="T54" fmla="*/ 1160735864 w 820"/>
                    <a:gd name="T55" fmla="*/ 2147483646 h 1876"/>
                    <a:gd name="T56" fmla="*/ 1167162245 w 820"/>
                    <a:gd name="T57" fmla="*/ 2147483646 h 1876"/>
                    <a:gd name="T58" fmla="*/ 1327142281 w 820"/>
                    <a:gd name="T59" fmla="*/ 2147483646 h 1876"/>
                    <a:gd name="T60" fmla="*/ 1474696638 w 820"/>
                    <a:gd name="T61" fmla="*/ 2147483646 h 1876"/>
                    <a:gd name="T62" fmla="*/ 1517266760 w 820"/>
                    <a:gd name="T63" fmla="*/ 2147483646 h 1876"/>
                    <a:gd name="T64" fmla="*/ 1515035773 w 820"/>
                    <a:gd name="T65" fmla="*/ 2147483646 h 1876"/>
                    <a:gd name="T66" fmla="*/ 1356272643 w 820"/>
                    <a:gd name="T67" fmla="*/ 2147483646 h 1876"/>
                    <a:gd name="T68" fmla="*/ 1492718368 w 820"/>
                    <a:gd name="T69" fmla="*/ 2147483646 h 1876"/>
                    <a:gd name="T70" fmla="*/ 1538526606 w 820"/>
                    <a:gd name="T71" fmla="*/ 2147483646 h 1876"/>
                    <a:gd name="T72" fmla="*/ 1613770805 w 820"/>
                    <a:gd name="T73" fmla="*/ 1710398632 h 1876"/>
                    <a:gd name="T74" fmla="*/ 1600351190 w 820"/>
                    <a:gd name="T75" fmla="*/ 989329443 h 1876"/>
                    <a:gd name="T76" fmla="*/ 1615636983 w 820"/>
                    <a:gd name="T77" fmla="*/ 913447372 h 1876"/>
                    <a:gd name="T78" fmla="*/ 1665122962 w 820"/>
                    <a:gd name="T79" fmla="*/ 1372098773 h 1876"/>
                    <a:gd name="T80" fmla="*/ 1794613685 w 820"/>
                    <a:gd name="T81" fmla="*/ 1800164149 h 1876"/>
                    <a:gd name="T82" fmla="*/ 1806509364 w 820"/>
                    <a:gd name="T83" fmla="*/ 2111266907 h 1876"/>
                    <a:gd name="T84" fmla="*/ 1883860687 w 820"/>
                    <a:gd name="T85" fmla="*/ 2147483646 h 1876"/>
                    <a:gd name="T86" fmla="*/ 1954016080 w 820"/>
                    <a:gd name="T87" fmla="*/ 2147483646 h 1876"/>
                    <a:gd name="T88" fmla="*/ 2030259876 w 820"/>
                    <a:gd name="T89" fmla="*/ 2037264223 h 1876"/>
                    <a:gd name="T90" fmla="*/ 2147483646 w 820"/>
                    <a:gd name="T91" fmla="*/ 2068013392 h 1876"/>
                    <a:gd name="T92" fmla="*/ 2107045652 w 820"/>
                    <a:gd name="T93" fmla="*/ 1887982216 h 1876"/>
                    <a:gd name="T94" fmla="*/ 1983284105 w 820"/>
                    <a:gd name="T95" fmla="*/ 1639365343 h 1876"/>
                    <a:gd name="T96" fmla="*/ 1911400359 w 820"/>
                    <a:gd name="T97" fmla="*/ 1008228394 h 1876"/>
                    <a:gd name="T98" fmla="*/ 1680695090 w 820"/>
                    <a:gd name="T99" fmla="*/ 284218331 h 1876"/>
                    <a:gd name="T100" fmla="*/ 1290186716 w 820"/>
                    <a:gd name="T101" fmla="*/ 0 h 187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820" h="1876">
                      <a:moveTo>
                        <a:pt x="337" y="1"/>
                      </a:moveTo>
                      <a:cubicBezTo>
                        <a:pt x="338" y="17"/>
                        <a:pt x="343" y="79"/>
                        <a:pt x="307" y="85"/>
                      </a:cubicBezTo>
                      <a:cubicBezTo>
                        <a:pt x="293" y="87"/>
                        <a:pt x="244" y="109"/>
                        <a:pt x="237" y="115"/>
                      </a:cubicBezTo>
                      <a:cubicBezTo>
                        <a:pt x="227" y="125"/>
                        <a:pt x="205" y="127"/>
                        <a:pt x="191" y="130"/>
                      </a:cubicBezTo>
                      <a:cubicBezTo>
                        <a:pt x="177" y="133"/>
                        <a:pt x="146" y="149"/>
                        <a:pt x="132" y="212"/>
                      </a:cubicBezTo>
                      <a:cubicBezTo>
                        <a:pt x="125" y="242"/>
                        <a:pt x="118" y="279"/>
                        <a:pt x="123" y="314"/>
                      </a:cubicBezTo>
                      <a:cubicBezTo>
                        <a:pt x="124" y="338"/>
                        <a:pt x="107" y="383"/>
                        <a:pt x="105" y="460"/>
                      </a:cubicBezTo>
                      <a:cubicBezTo>
                        <a:pt x="106" y="488"/>
                        <a:pt x="103" y="508"/>
                        <a:pt x="99" y="521"/>
                      </a:cubicBezTo>
                      <a:cubicBezTo>
                        <a:pt x="83" y="560"/>
                        <a:pt x="83" y="669"/>
                        <a:pt x="82" y="696"/>
                      </a:cubicBezTo>
                      <a:cubicBezTo>
                        <a:pt x="81" y="713"/>
                        <a:pt x="81" y="736"/>
                        <a:pt x="78" y="748"/>
                      </a:cubicBezTo>
                      <a:cubicBezTo>
                        <a:pt x="75" y="760"/>
                        <a:pt x="78" y="771"/>
                        <a:pt x="74" y="781"/>
                      </a:cubicBezTo>
                      <a:cubicBezTo>
                        <a:pt x="71" y="791"/>
                        <a:pt x="73" y="805"/>
                        <a:pt x="71" y="809"/>
                      </a:cubicBezTo>
                      <a:cubicBezTo>
                        <a:pt x="64" y="815"/>
                        <a:pt x="39" y="852"/>
                        <a:pt x="33" y="861"/>
                      </a:cubicBezTo>
                      <a:cubicBezTo>
                        <a:pt x="26" y="869"/>
                        <a:pt x="19" y="894"/>
                        <a:pt x="16" y="899"/>
                      </a:cubicBezTo>
                      <a:cubicBezTo>
                        <a:pt x="12" y="904"/>
                        <a:pt x="11" y="915"/>
                        <a:pt x="7" y="925"/>
                      </a:cubicBezTo>
                      <a:cubicBezTo>
                        <a:pt x="4" y="935"/>
                        <a:pt x="0" y="944"/>
                        <a:pt x="13" y="943"/>
                      </a:cubicBezTo>
                      <a:cubicBezTo>
                        <a:pt x="23" y="942"/>
                        <a:pt x="34" y="925"/>
                        <a:pt x="36" y="913"/>
                      </a:cubicBezTo>
                      <a:cubicBezTo>
                        <a:pt x="39" y="912"/>
                        <a:pt x="45" y="904"/>
                        <a:pt x="51" y="897"/>
                      </a:cubicBezTo>
                      <a:cubicBezTo>
                        <a:pt x="50" y="903"/>
                        <a:pt x="55" y="909"/>
                        <a:pt x="60" y="929"/>
                      </a:cubicBezTo>
                      <a:cubicBezTo>
                        <a:pt x="60" y="936"/>
                        <a:pt x="65" y="952"/>
                        <a:pt x="65" y="960"/>
                      </a:cubicBezTo>
                      <a:cubicBezTo>
                        <a:pt x="64" y="968"/>
                        <a:pt x="69" y="988"/>
                        <a:pt x="71" y="999"/>
                      </a:cubicBezTo>
                      <a:cubicBezTo>
                        <a:pt x="74" y="1009"/>
                        <a:pt x="83" y="1010"/>
                        <a:pt x="89" y="1006"/>
                      </a:cubicBezTo>
                      <a:cubicBezTo>
                        <a:pt x="89" y="1006"/>
                        <a:pt x="89" y="1015"/>
                        <a:pt x="98" y="1017"/>
                      </a:cubicBezTo>
                      <a:cubicBezTo>
                        <a:pt x="107" y="1018"/>
                        <a:pt x="109" y="1002"/>
                        <a:pt x="109" y="1002"/>
                      </a:cubicBezTo>
                      <a:cubicBezTo>
                        <a:pt x="109" y="1002"/>
                        <a:pt x="109" y="1008"/>
                        <a:pt x="115" y="1009"/>
                      </a:cubicBezTo>
                      <a:cubicBezTo>
                        <a:pt x="125" y="1009"/>
                        <a:pt x="127" y="989"/>
                        <a:pt x="127" y="989"/>
                      </a:cubicBezTo>
                      <a:cubicBezTo>
                        <a:pt x="127" y="991"/>
                        <a:pt x="128" y="993"/>
                        <a:pt x="133" y="993"/>
                      </a:cubicBezTo>
                      <a:cubicBezTo>
                        <a:pt x="138" y="993"/>
                        <a:pt x="142" y="972"/>
                        <a:pt x="144" y="963"/>
                      </a:cubicBezTo>
                      <a:cubicBezTo>
                        <a:pt x="147" y="954"/>
                        <a:pt x="150" y="946"/>
                        <a:pt x="151" y="940"/>
                      </a:cubicBezTo>
                      <a:cubicBezTo>
                        <a:pt x="152" y="933"/>
                        <a:pt x="152" y="929"/>
                        <a:pt x="158" y="897"/>
                      </a:cubicBezTo>
                      <a:cubicBezTo>
                        <a:pt x="164" y="865"/>
                        <a:pt x="146" y="832"/>
                        <a:pt x="148" y="821"/>
                      </a:cubicBezTo>
                      <a:cubicBezTo>
                        <a:pt x="151" y="811"/>
                        <a:pt x="141" y="794"/>
                        <a:pt x="143" y="792"/>
                      </a:cubicBezTo>
                      <a:cubicBezTo>
                        <a:pt x="144" y="789"/>
                        <a:pt x="147" y="777"/>
                        <a:pt x="149" y="765"/>
                      </a:cubicBezTo>
                      <a:cubicBezTo>
                        <a:pt x="151" y="753"/>
                        <a:pt x="194" y="650"/>
                        <a:pt x="198" y="626"/>
                      </a:cubicBezTo>
                      <a:cubicBezTo>
                        <a:pt x="206" y="582"/>
                        <a:pt x="205" y="563"/>
                        <a:pt x="201" y="532"/>
                      </a:cubicBezTo>
                      <a:cubicBezTo>
                        <a:pt x="202" y="509"/>
                        <a:pt x="211" y="448"/>
                        <a:pt x="212" y="437"/>
                      </a:cubicBezTo>
                      <a:cubicBezTo>
                        <a:pt x="213" y="435"/>
                        <a:pt x="213" y="424"/>
                        <a:pt x="215" y="416"/>
                      </a:cubicBezTo>
                      <a:cubicBezTo>
                        <a:pt x="215" y="412"/>
                        <a:pt x="216" y="404"/>
                        <a:pt x="216" y="395"/>
                      </a:cubicBezTo>
                      <a:cubicBezTo>
                        <a:pt x="216" y="396"/>
                        <a:pt x="216" y="396"/>
                        <a:pt x="216" y="396"/>
                      </a:cubicBezTo>
                      <a:cubicBezTo>
                        <a:pt x="217" y="406"/>
                        <a:pt x="220" y="424"/>
                        <a:pt x="221" y="451"/>
                      </a:cubicBezTo>
                      <a:cubicBezTo>
                        <a:pt x="220" y="475"/>
                        <a:pt x="231" y="516"/>
                        <a:pt x="233" y="537"/>
                      </a:cubicBezTo>
                      <a:cubicBezTo>
                        <a:pt x="230" y="544"/>
                        <a:pt x="241" y="659"/>
                        <a:pt x="241" y="659"/>
                      </a:cubicBezTo>
                      <a:cubicBezTo>
                        <a:pt x="237" y="666"/>
                        <a:pt x="217" y="753"/>
                        <a:pt x="217" y="780"/>
                      </a:cubicBezTo>
                      <a:cubicBezTo>
                        <a:pt x="214" y="793"/>
                        <a:pt x="219" y="811"/>
                        <a:pt x="218" y="841"/>
                      </a:cubicBezTo>
                      <a:cubicBezTo>
                        <a:pt x="216" y="877"/>
                        <a:pt x="184" y="1023"/>
                        <a:pt x="244" y="1208"/>
                      </a:cubicBezTo>
                      <a:cubicBezTo>
                        <a:pt x="247" y="1218"/>
                        <a:pt x="248" y="1255"/>
                        <a:pt x="252" y="1275"/>
                      </a:cubicBezTo>
                      <a:cubicBezTo>
                        <a:pt x="253" y="1281"/>
                        <a:pt x="263" y="1304"/>
                        <a:pt x="264" y="1335"/>
                      </a:cubicBezTo>
                      <a:cubicBezTo>
                        <a:pt x="265" y="1387"/>
                        <a:pt x="259" y="1453"/>
                        <a:pt x="261" y="1490"/>
                      </a:cubicBezTo>
                      <a:cubicBezTo>
                        <a:pt x="263" y="1549"/>
                        <a:pt x="288" y="1604"/>
                        <a:pt x="298" y="1642"/>
                      </a:cubicBezTo>
                      <a:cubicBezTo>
                        <a:pt x="307" y="1681"/>
                        <a:pt x="311" y="1711"/>
                        <a:pt x="309" y="1719"/>
                      </a:cubicBezTo>
                      <a:cubicBezTo>
                        <a:pt x="307" y="1726"/>
                        <a:pt x="306" y="1738"/>
                        <a:pt x="311" y="1749"/>
                      </a:cubicBezTo>
                      <a:cubicBezTo>
                        <a:pt x="312" y="1750"/>
                        <a:pt x="294" y="1788"/>
                        <a:pt x="285" y="1795"/>
                      </a:cubicBezTo>
                      <a:cubicBezTo>
                        <a:pt x="276" y="1802"/>
                        <a:pt x="273" y="1808"/>
                        <a:pt x="266" y="1812"/>
                      </a:cubicBezTo>
                      <a:cubicBezTo>
                        <a:pt x="259" y="1816"/>
                        <a:pt x="256" y="1819"/>
                        <a:pt x="253" y="1827"/>
                      </a:cubicBezTo>
                      <a:cubicBezTo>
                        <a:pt x="251" y="1833"/>
                        <a:pt x="244" y="1841"/>
                        <a:pt x="249" y="1846"/>
                      </a:cubicBezTo>
                      <a:cubicBezTo>
                        <a:pt x="250" y="1847"/>
                        <a:pt x="250" y="1847"/>
                        <a:pt x="251" y="1848"/>
                      </a:cubicBezTo>
                      <a:cubicBezTo>
                        <a:pt x="252" y="1847"/>
                        <a:pt x="252" y="1847"/>
                        <a:pt x="252" y="1847"/>
                      </a:cubicBezTo>
                      <a:cubicBezTo>
                        <a:pt x="251" y="1850"/>
                        <a:pt x="251" y="1851"/>
                        <a:pt x="252" y="1853"/>
                      </a:cubicBezTo>
                      <a:cubicBezTo>
                        <a:pt x="255" y="1858"/>
                        <a:pt x="260" y="1859"/>
                        <a:pt x="267" y="1858"/>
                      </a:cubicBezTo>
                      <a:cubicBezTo>
                        <a:pt x="267" y="1857"/>
                        <a:pt x="267" y="1857"/>
                        <a:pt x="267" y="1857"/>
                      </a:cubicBezTo>
                      <a:cubicBezTo>
                        <a:pt x="268" y="1859"/>
                        <a:pt x="268" y="1861"/>
                        <a:pt x="270" y="1863"/>
                      </a:cubicBezTo>
                      <a:cubicBezTo>
                        <a:pt x="274" y="1869"/>
                        <a:pt x="288" y="1872"/>
                        <a:pt x="294" y="1866"/>
                      </a:cubicBezTo>
                      <a:cubicBezTo>
                        <a:pt x="302" y="1871"/>
                        <a:pt x="317" y="1871"/>
                        <a:pt x="322" y="1864"/>
                      </a:cubicBezTo>
                      <a:cubicBezTo>
                        <a:pt x="326" y="1876"/>
                        <a:pt x="344" y="1874"/>
                        <a:pt x="354" y="1872"/>
                      </a:cubicBezTo>
                      <a:cubicBezTo>
                        <a:pt x="364" y="1870"/>
                        <a:pt x="368" y="1864"/>
                        <a:pt x="374" y="1859"/>
                      </a:cubicBezTo>
                      <a:cubicBezTo>
                        <a:pt x="380" y="1855"/>
                        <a:pt x="384" y="1851"/>
                        <a:pt x="382" y="1840"/>
                      </a:cubicBezTo>
                      <a:cubicBezTo>
                        <a:pt x="381" y="1829"/>
                        <a:pt x="382" y="1829"/>
                        <a:pt x="384" y="1816"/>
                      </a:cubicBezTo>
                      <a:cubicBezTo>
                        <a:pt x="384" y="1808"/>
                        <a:pt x="391" y="1806"/>
                        <a:pt x="392" y="1793"/>
                      </a:cubicBezTo>
                      <a:cubicBezTo>
                        <a:pt x="393" y="1783"/>
                        <a:pt x="385" y="1740"/>
                        <a:pt x="386" y="1734"/>
                      </a:cubicBezTo>
                      <a:cubicBezTo>
                        <a:pt x="388" y="1720"/>
                        <a:pt x="378" y="1709"/>
                        <a:pt x="375" y="1687"/>
                      </a:cubicBezTo>
                      <a:cubicBezTo>
                        <a:pt x="372" y="1665"/>
                        <a:pt x="381" y="1589"/>
                        <a:pt x="381" y="1575"/>
                      </a:cubicBezTo>
                      <a:cubicBezTo>
                        <a:pt x="381" y="1549"/>
                        <a:pt x="395" y="1506"/>
                        <a:pt x="391" y="1452"/>
                      </a:cubicBezTo>
                      <a:cubicBezTo>
                        <a:pt x="389" y="1421"/>
                        <a:pt x="374" y="1327"/>
                        <a:pt x="374" y="1305"/>
                      </a:cubicBezTo>
                      <a:cubicBezTo>
                        <a:pt x="374" y="1302"/>
                        <a:pt x="373" y="1278"/>
                        <a:pt x="374" y="1274"/>
                      </a:cubicBezTo>
                      <a:cubicBezTo>
                        <a:pt x="378" y="1260"/>
                        <a:pt x="398" y="1087"/>
                        <a:pt x="398" y="1085"/>
                      </a:cubicBezTo>
                      <a:cubicBezTo>
                        <a:pt x="401" y="1065"/>
                        <a:pt x="409" y="929"/>
                        <a:pt x="409" y="929"/>
                      </a:cubicBezTo>
                      <a:cubicBezTo>
                        <a:pt x="411" y="929"/>
                        <a:pt x="411" y="929"/>
                        <a:pt x="411" y="929"/>
                      </a:cubicBezTo>
                      <a:cubicBezTo>
                        <a:pt x="411" y="929"/>
                        <a:pt x="419" y="1065"/>
                        <a:pt x="421" y="1085"/>
                      </a:cubicBezTo>
                      <a:cubicBezTo>
                        <a:pt x="421" y="1087"/>
                        <a:pt x="441" y="1260"/>
                        <a:pt x="446" y="1274"/>
                      </a:cubicBezTo>
                      <a:cubicBezTo>
                        <a:pt x="447" y="1278"/>
                        <a:pt x="446" y="1302"/>
                        <a:pt x="446" y="1305"/>
                      </a:cubicBezTo>
                      <a:cubicBezTo>
                        <a:pt x="446" y="1327"/>
                        <a:pt x="431" y="1421"/>
                        <a:pt x="429" y="1452"/>
                      </a:cubicBezTo>
                      <a:cubicBezTo>
                        <a:pt x="425" y="1506"/>
                        <a:pt x="439" y="1549"/>
                        <a:pt x="439" y="1575"/>
                      </a:cubicBezTo>
                      <a:cubicBezTo>
                        <a:pt x="439" y="1589"/>
                        <a:pt x="448" y="1665"/>
                        <a:pt x="445" y="1687"/>
                      </a:cubicBezTo>
                      <a:cubicBezTo>
                        <a:pt x="441" y="1709"/>
                        <a:pt x="432" y="1720"/>
                        <a:pt x="434" y="1734"/>
                      </a:cubicBezTo>
                      <a:cubicBezTo>
                        <a:pt x="435" y="1740"/>
                        <a:pt x="427" y="1783"/>
                        <a:pt x="428" y="1793"/>
                      </a:cubicBezTo>
                      <a:cubicBezTo>
                        <a:pt x="429" y="1806"/>
                        <a:pt x="435" y="1808"/>
                        <a:pt x="436" y="1816"/>
                      </a:cubicBezTo>
                      <a:cubicBezTo>
                        <a:pt x="437" y="1829"/>
                        <a:pt x="439" y="1829"/>
                        <a:pt x="437" y="1840"/>
                      </a:cubicBezTo>
                      <a:cubicBezTo>
                        <a:pt x="436" y="1851"/>
                        <a:pt x="440" y="1855"/>
                        <a:pt x="446" y="1859"/>
                      </a:cubicBezTo>
                      <a:cubicBezTo>
                        <a:pt x="451" y="1864"/>
                        <a:pt x="456" y="1870"/>
                        <a:pt x="466" y="1872"/>
                      </a:cubicBezTo>
                      <a:cubicBezTo>
                        <a:pt x="476" y="1874"/>
                        <a:pt x="493" y="1876"/>
                        <a:pt x="497" y="1864"/>
                      </a:cubicBezTo>
                      <a:cubicBezTo>
                        <a:pt x="503" y="1871"/>
                        <a:pt x="518" y="1871"/>
                        <a:pt x="526" y="1866"/>
                      </a:cubicBezTo>
                      <a:cubicBezTo>
                        <a:pt x="531" y="1872"/>
                        <a:pt x="546" y="1869"/>
                        <a:pt x="550" y="1863"/>
                      </a:cubicBezTo>
                      <a:cubicBezTo>
                        <a:pt x="552" y="1861"/>
                        <a:pt x="552" y="1859"/>
                        <a:pt x="552" y="1858"/>
                      </a:cubicBezTo>
                      <a:cubicBezTo>
                        <a:pt x="553" y="1858"/>
                        <a:pt x="553" y="1858"/>
                        <a:pt x="553" y="1858"/>
                      </a:cubicBezTo>
                      <a:cubicBezTo>
                        <a:pt x="559" y="1859"/>
                        <a:pt x="567" y="1857"/>
                        <a:pt x="568" y="1853"/>
                      </a:cubicBezTo>
                      <a:cubicBezTo>
                        <a:pt x="569" y="1851"/>
                        <a:pt x="569" y="1850"/>
                        <a:pt x="568" y="1847"/>
                      </a:cubicBezTo>
                      <a:cubicBezTo>
                        <a:pt x="568" y="1848"/>
                        <a:pt x="568" y="1848"/>
                        <a:pt x="568" y="1848"/>
                      </a:cubicBezTo>
                      <a:cubicBezTo>
                        <a:pt x="569" y="1847"/>
                        <a:pt x="570" y="1847"/>
                        <a:pt x="571" y="1846"/>
                      </a:cubicBezTo>
                      <a:cubicBezTo>
                        <a:pt x="576" y="1841"/>
                        <a:pt x="569" y="1833"/>
                        <a:pt x="567" y="1827"/>
                      </a:cubicBezTo>
                      <a:cubicBezTo>
                        <a:pt x="564" y="1819"/>
                        <a:pt x="560" y="1816"/>
                        <a:pt x="553" y="1812"/>
                      </a:cubicBezTo>
                      <a:cubicBezTo>
                        <a:pt x="546" y="1808"/>
                        <a:pt x="544" y="1802"/>
                        <a:pt x="535" y="1795"/>
                      </a:cubicBezTo>
                      <a:cubicBezTo>
                        <a:pt x="525" y="1788"/>
                        <a:pt x="508" y="1750"/>
                        <a:pt x="508" y="1749"/>
                      </a:cubicBezTo>
                      <a:cubicBezTo>
                        <a:pt x="514" y="1738"/>
                        <a:pt x="512" y="1726"/>
                        <a:pt x="511" y="1719"/>
                      </a:cubicBezTo>
                      <a:cubicBezTo>
                        <a:pt x="509" y="1711"/>
                        <a:pt x="513" y="1681"/>
                        <a:pt x="522" y="1642"/>
                      </a:cubicBezTo>
                      <a:cubicBezTo>
                        <a:pt x="532" y="1604"/>
                        <a:pt x="557" y="1549"/>
                        <a:pt x="559" y="1490"/>
                      </a:cubicBezTo>
                      <a:cubicBezTo>
                        <a:pt x="561" y="1453"/>
                        <a:pt x="555" y="1387"/>
                        <a:pt x="556" y="1335"/>
                      </a:cubicBezTo>
                      <a:cubicBezTo>
                        <a:pt x="557" y="1304"/>
                        <a:pt x="567" y="1281"/>
                        <a:pt x="568" y="1275"/>
                      </a:cubicBezTo>
                      <a:cubicBezTo>
                        <a:pt x="572" y="1255"/>
                        <a:pt x="572" y="1218"/>
                        <a:pt x="576" y="1208"/>
                      </a:cubicBezTo>
                      <a:cubicBezTo>
                        <a:pt x="636" y="1023"/>
                        <a:pt x="603" y="877"/>
                        <a:pt x="602" y="841"/>
                      </a:cubicBezTo>
                      <a:cubicBezTo>
                        <a:pt x="602" y="841"/>
                        <a:pt x="602" y="841"/>
                        <a:pt x="602" y="841"/>
                      </a:cubicBezTo>
                      <a:cubicBezTo>
                        <a:pt x="601" y="811"/>
                        <a:pt x="606" y="793"/>
                        <a:pt x="604" y="780"/>
                      </a:cubicBezTo>
                      <a:cubicBezTo>
                        <a:pt x="603" y="753"/>
                        <a:pt x="583" y="666"/>
                        <a:pt x="579" y="659"/>
                      </a:cubicBezTo>
                      <a:cubicBezTo>
                        <a:pt x="579" y="659"/>
                        <a:pt x="590" y="544"/>
                        <a:pt x="587" y="537"/>
                      </a:cubicBezTo>
                      <a:cubicBezTo>
                        <a:pt x="589" y="516"/>
                        <a:pt x="600" y="475"/>
                        <a:pt x="599" y="451"/>
                      </a:cubicBezTo>
                      <a:cubicBezTo>
                        <a:pt x="600" y="424"/>
                        <a:pt x="603" y="406"/>
                        <a:pt x="604" y="396"/>
                      </a:cubicBezTo>
                      <a:cubicBezTo>
                        <a:pt x="604" y="395"/>
                        <a:pt x="604" y="395"/>
                        <a:pt x="604" y="395"/>
                      </a:cubicBezTo>
                      <a:cubicBezTo>
                        <a:pt x="604" y="404"/>
                        <a:pt x="605" y="412"/>
                        <a:pt x="605" y="416"/>
                      </a:cubicBezTo>
                      <a:cubicBezTo>
                        <a:pt x="607" y="424"/>
                        <a:pt x="607" y="435"/>
                        <a:pt x="608" y="437"/>
                      </a:cubicBezTo>
                      <a:cubicBezTo>
                        <a:pt x="609" y="448"/>
                        <a:pt x="618" y="509"/>
                        <a:pt x="619" y="532"/>
                      </a:cubicBezTo>
                      <a:cubicBezTo>
                        <a:pt x="615" y="563"/>
                        <a:pt x="614" y="582"/>
                        <a:pt x="623" y="626"/>
                      </a:cubicBezTo>
                      <a:cubicBezTo>
                        <a:pt x="626" y="650"/>
                        <a:pt x="669" y="753"/>
                        <a:pt x="671" y="765"/>
                      </a:cubicBezTo>
                      <a:cubicBezTo>
                        <a:pt x="673" y="777"/>
                        <a:pt x="676" y="789"/>
                        <a:pt x="677" y="792"/>
                      </a:cubicBezTo>
                      <a:cubicBezTo>
                        <a:pt x="679" y="794"/>
                        <a:pt x="669" y="811"/>
                        <a:pt x="672" y="821"/>
                      </a:cubicBezTo>
                      <a:cubicBezTo>
                        <a:pt x="674" y="832"/>
                        <a:pt x="656" y="865"/>
                        <a:pt x="662" y="897"/>
                      </a:cubicBezTo>
                      <a:cubicBezTo>
                        <a:pt x="668" y="929"/>
                        <a:pt x="668" y="933"/>
                        <a:pt x="669" y="940"/>
                      </a:cubicBezTo>
                      <a:cubicBezTo>
                        <a:pt x="670" y="946"/>
                        <a:pt x="673" y="954"/>
                        <a:pt x="676" y="963"/>
                      </a:cubicBezTo>
                      <a:cubicBezTo>
                        <a:pt x="678" y="972"/>
                        <a:pt x="682" y="993"/>
                        <a:pt x="687" y="993"/>
                      </a:cubicBezTo>
                      <a:cubicBezTo>
                        <a:pt x="692" y="993"/>
                        <a:pt x="693" y="991"/>
                        <a:pt x="693" y="989"/>
                      </a:cubicBezTo>
                      <a:cubicBezTo>
                        <a:pt x="693" y="989"/>
                        <a:pt x="695" y="1009"/>
                        <a:pt x="705" y="1009"/>
                      </a:cubicBezTo>
                      <a:cubicBezTo>
                        <a:pt x="711" y="1008"/>
                        <a:pt x="711" y="1002"/>
                        <a:pt x="711" y="1002"/>
                      </a:cubicBezTo>
                      <a:cubicBezTo>
                        <a:pt x="711" y="1002"/>
                        <a:pt x="713" y="1018"/>
                        <a:pt x="722" y="1017"/>
                      </a:cubicBezTo>
                      <a:cubicBezTo>
                        <a:pt x="731" y="1015"/>
                        <a:pt x="731" y="1006"/>
                        <a:pt x="731" y="1006"/>
                      </a:cubicBezTo>
                      <a:cubicBezTo>
                        <a:pt x="737" y="1010"/>
                        <a:pt x="746" y="1009"/>
                        <a:pt x="749" y="999"/>
                      </a:cubicBezTo>
                      <a:cubicBezTo>
                        <a:pt x="751" y="988"/>
                        <a:pt x="756" y="968"/>
                        <a:pt x="755" y="960"/>
                      </a:cubicBezTo>
                      <a:cubicBezTo>
                        <a:pt x="755" y="952"/>
                        <a:pt x="760" y="936"/>
                        <a:pt x="760" y="929"/>
                      </a:cubicBezTo>
                      <a:cubicBezTo>
                        <a:pt x="765" y="909"/>
                        <a:pt x="770" y="903"/>
                        <a:pt x="769" y="897"/>
                      </a:cubicBezTo>
                      <a:cubicBezTo>
                        <a:pt x="775" y="904"/>
                        <a:pt x="781" y="912"/>
                        <a:pt x="784" y="913"/>
                      </a:cubicBezTo>
                      <a:cubicBezTo>
                        <a:pt x="786" y="925"/>
                        <a:pt x="797" y="942"/>
                        <a:pt x="807" y="943"/>
                      </a:cubicBezTo>
                      <a:cubicBezTo>
                        <a:pt x="820" y="944"/>
                        <a:pt x="816" y="935"/>
                        <a:pt x="813" y="925"/>
                      </a:cubicBezTo>
                      <a:cubicBezTo>
                        <a:pt x="809" y="915"/>
                        <a:pt x="808" y="904"/>
                        <a:pt x="804" y="899"/>
                      </a:cubicBezTo>
                      <a:cubicBezTo>
                        <a:pt x="801" y="894"/>
                        <a:pt x="795" y="869"/>
                        <a:pt x="789" y="861"/>
                      </a:cubicBezTo>
                      <a:cubicBezTo>
                        <a:pt x="782" y="852"/>
                        <a:pt x="757" y="815"/>
                        <a:pt x="751" y="809"/>
                      </a:cubicBezTo>
                      <a:cubicBezTo>
                        <a:pt x="748" y="805"/>
                        <a:pt x="750" y="791"/>
                        <a:pt x="747" y="781"/>
                      </a:cubicBezTo>
                      <a:cubicBezTo>
                        <a:pt x="744" y="771"/>
                        <a:pt x="745" y="760"/>
                        <a:pt x="742" y="748"/>
                      </a:cubicBezTo>
                      <a:cubicBezTo>
                        <a:pt x="739" y="736"/>
                        <a:pt x="739" y="713"/>
                        <a:pt x="738" y="696"/>
                      </a:cubicBezTo>
                      <a:cubicBezTo>
                        <a:pt x="737" y="669"/>
                        <a:pt x="737" y="560"/>
                        <a:pt x="721" y="521"/>
                      </a:cubicBezTo>
                      <a:cubicBezTo>
                        <a:pt x="717" y="508"/>
                        <a:pt x="714" y="488"/>
                        <a:pt x="715" y="460"/>
                      </a:cubicBezTo>
                      <a:cubicBezTo>
                        <a:pt x="713" y="383"/>
                        <a:pt x="696" y="338"/>
                        <a:pt x="697" y="314"/>
                      </a:cubicBezTo>
                      <a:cubicBezTo>
                        <a:pt x="702" y="279"/>
                        <a:pt x="695" y="242"/>
                        <a:pt x="688" y="212"/>
                      </a:cubicBezTo>
                      <a:cubicBezTo>
                        <a:pt x="674" y="149"/>
                        <a:pt x="643" y="133"/>
                        <a:pt x="629" y="130"/>
                      </a:cubicBezTo>
                      <a:cubicBezTo>
                        <a:pt x="615" y="127"/>
                        <a:pt x="593" y="125"/>
                        <a:pt x="583" y="115"/>
                      </a:cubicBezTo>
                      <a:cubicBezTo>
                        <a:pt x="576" y="109"/>
                        <a:pt x="527" y="87"/>
                        <a:pt x="513" y="85"/>
                      </a:cubicBezTo>
                      <a:cubicBezTo>
                        <a:pt x="476" y="78"/>
                        <a:pt x="483" y="13"/>
                        <a:pt x="483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18" name="Oval 333"/>
                <p:cNvSpPr>
                  <a:spLocks noChangeArrowheads="1"/>
                </p:cNvSpPr>
                <p:nvPr/>
              </p:nvSpPr>
              <p:spPr bwMode="auto">
                <a:xfrm>
                  <a:off x="3486" y="983"/>
                  <a:ext cx="6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19" name="Oval 334"/>
                <p:cNvSpPr>
                  <a:spLocks noChangeArrowheads="1"/>
                </p:cNvSpPr>
                <p:nvPr/>
              </p:nvSpPr>
              <p:spPr bwMode="auto">
                <a:xfrm>
                  <a:off x="3346" y="983"/>
                  <a:ext cx="7" cy="5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fr-FR" altLang="fr-FR" sz="1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20" name="Freeform 335"/>
                <p:cNvSpPr>
                  <a:spLocks/>
                </p:cNvSpPr>
                <p:nvPr/>
              </p:nvSpPr>
              <p:spPr bwMode="auto">
                <a:xfrm>
                  <a:off x="3406" y="2182"/>
                  <a:ext cx="44" cy="32"/>
                </a:xfrm>
                <a:custGeom>
                  <a:avLst/>
                  <a:gdLst>
                    <a:gd name="T0" fmla="*/ 0 w 28"/>
                    <a:gd name="T1" fmla="*/ 15142220 h 21"/>
                    <a:gd name="T2" fmla="*/ 66422609 w 28"/>
                    <a:gd name="T3" fmla="*/ 23073859 h 21"/>
                    <a:gd name="T4" fmla="*/ 0 w 28"/>
                    <a:gd name="T5" fmla="*/ 14155627 h 2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21">
                      <a:moveTo>
                        <a:pt x="0" y="14"/>
                      </a:moveTo>
                      <a:cubicBezTo>
                        <a:pt x="6" y="8"/>
                        <a:pt x="18" y="11"/>
                        <a:pt x="22" y="21"/>
                      </a:cubicBezTo>
                      <a:cubicBezTo>
                        <a:pt x="28" y="13"/>
                        <a:pt x="4" y="0"/>
                        <a:pt x="0" y="13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1" name="Freeform 336"/>
                <p:cNvSpPr>
                  <a:spLocks/>
                </p:cNvSpPr>
                <p:nvPr/>
              </p:nvSpPr>
              <p:spPr bwMode="auto">
                <a:xfrm>
                  <a:off x="3707" y="1561"/>
                  <a:ext cx="32" cy="38"/>
                </a:xfrm>
                <a:custGeom>
                  <a:avLst/>
                  <a:gdLst>
                    <a:gd name="T0" fmla="*/ 0 w 21"/>
                    <a:gd name="T1" fmla="*/ 25171422 h 25"/>
                    <a:gd name="T2" fmla="*/ 0 w 21"/>
                    <a:gd name="T3" fmla="*/ 25171422 h 25"/>
                    <a:gd name="T4" fmla="*/ 23073859 w 21"/>
                    <a:gd name="T5" fmla="*/ 1431487 h 25"/>
                    <a:gd name="T6" fmla="*/ 21570479 w 21"/>
                    <a:gd name="T7" fmla="*/ 0 h 25"/>
                    <a:gd name="T8" fmla="*/ 0 w 21"/>
                    <a:gd name="T9" fmla="*/ 25171422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" h="25">
                      <a:moveTo>
                        <a:pt x="0" y="25"/>
                      </a:move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8" y="20"/>
                        <a:pt x="16" y="12"/>
                        <a:pt x="21" y="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4" y="11"/>
                        <a:pt x="8" y="20"/>
                        <a:pt x="0" y="25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2" name="Freeform 337"/>
                <p:cNvSpPr>
                  <a:spLocks/>
                </p:cNvSpPr>
                <p:nvPr/>
              </p:nvSpPr>
              <p:spPr bwMode="auto">
                <a:xfrm>
                  <a:off x="3107" y="1561"/>
                  <a:ext cx="33" cy="38"/>
                </a:xfrm>
                <a:custGeom>
                  <a:avLst/>
                  <a:gdLst>
                    <a:gd name="T0" fmla="*/ 0 w 21"/>
                    <a:gd name="T1" fmla="*/ 1431487 h 25"/>
                    <a:gd name="T2" fmla="*/ 63605317 w 21"/>
                    <a:gd name="T3" fmla="*/ 25171422 h 25"/>
                    <a:gd name="T4" fmla="*/ 3963221 w 21"/>
                    <a:gd name="T5" fmla="*/ 0 h 25"/>
                    <a:gd name="T6" fmla="*/ 0 w 21"/>
                    <a:gd name="T7" fmla="*/ 1431487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" h="25">
                      <a:moveTo>
                        <a:pt x="0" y="1"/>
                      </a:moveTo>
                      <a:cubicBezTo>
                        <a:pt x="5" y="12"/>
                        <a:pt x="13" y="20"/>
                        <a:pt x="21" y="25"/>
                      </a:cubicBezTo>
                      <a:cubicBezTo>
                        <a:pt x="13" y="20"/>
                        <a:pt x="7" y="11"/>
                        <a:pt x="1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3" name="Freeform 338"/>
                <p:cNvSpPr>
                  <a:spLocks/>
                </p:cNvSpPr>
                <p:nvPr/>
              </p:nvSpPr>
              <p:spPr bwMode="auto">
                <a:xfrm>
                  <a:off x="3371" y="1117"/>
                  <a:ext cx="52" cy="3"/>
                </a:xfrm>
                <a:custGeom>
                  <a:avLst/>
                  <a:gdLst>
                    <a:gd name="T0" fmla="*/ 108253781 w 33"/>
                    <a:gd name="T1" fmla="*/ 1574802 h 2"/>
                    <a:gd name="T2" fmla="*/ 101881098 w 33"/>
                    <a:gd name="T3" fmla="*/ 1574802 h 2"/>
                    <a:gd name="T4" fmla="*/ 66002254 w 33"/>
                    <a:gd name="T5" fmla="*/ 1574802 h 2"/>
                    <a:gd name="T6" fmla="*/ 51134282 w 33"/>
                    <a:gd name="T7" fmla="*/ 1574802 h 2"/>
                    <a:gd name="T8" fmla="*/ 0 w 33"/>
                    <a:gd name="T9" fmla="*/ 1574802 h 2"/>
                    <a:gd name="T10" fmla="*/ 51134282 w 33"/>
                    <a:gd name="T11" fmla="*/ 1049868 h 2"/>
                    <a:gd name="T12" fmla="*/ 66002254 w 33"/>
                    <a:gd name="T13" fmla="*/ 1049868 h 2"/>
                    <a:gd name="T14" fmla="*/ 101881098 w 33"/>
                    <a:gd name="T15" fmla="*/ 1049868 h 2"/>
                    <a:gd name="T16" fmla="*/ 108253781 w 33"/>
                    <a:gd name="T17" fmla="*/ 1049868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33" y="2"/>
                      </a:move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28" y="2"/>
                        <a:pt x="24" y="1"/>
                        <a:pt x="20" y="2"/>
                      </a:cubicBezTo>
                      <a:cubicBezTo>
                        <a:pt x="19" y="2"/>
                        <a:pt x="18" y="2"/>
                        <a:pt x="16" y="2"/>
                      </a:cubicBezTo>
                      <a:cubicBezTo>
                        <a:pt x="11" y="2"/>
                        <a:pt x="3" y="2"/>
                        <a:pt x="0" y="2"/>
                      </a:cubicBezTo>
                      <a:cubicBezTo>
                        <a:pt x="2" y="2"/>
                        <a:pt x="11" y="1"/>
                        <a:pt x="16" y="1"/>
                      </a:cubicBezTo>
                      <a:cubicBezTo>
                        <a:pt x="18" y="1"/>
                        <a:pt x="19" y="1"/>
                        <a:pt x="20" y="1"/>
                      </a:cubicBezTo>
                      <a:cubicBezTo>
                        <a:pt x="24" y="0"/>
                        <a:pt x="29" y="0"/>
                        <a:pt x="31" y="1"/>
                      </a:cubicBezTo>
                      <a:cubicBezTo>
                        <a:pt x="33" y="1"/>
                        <a:pt x="33" y="1"/>
                        <a:pt x="33" y="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4" name="Freeform 339"/>
                <p:cNvSpPr>
                  <a:spLocks/>
                </p:cNvSpPr>
                <p:nvPr/>
              </p:nvSpPr>
              <p:spPr bwMode="auto">
                <a:xfrm>
                  <a:off x="3423" y="1117"/>
                  <a:ext cx="52" cy="3"/>
                </a:xfrm>
                <a:custGeom>
                  <a:avLst/>
                  <a:gdLst>
                    <a:gd name="T0" fmla="*/ 0 w 33"/>
                    <a:gd name="T1" fmla="*/ 1049868 h 2"/>
                    <a:gd name="T2" fmla="*/ 6793784 w 33"/>
                    <a:gd name="T3" fmla="*/ 1049868 h 2"/>
                    <a:gd name="T4" fmla="*/ 46435901 w 33"/>
                    <a:gd name="T5" fmla="*/ 1049868 h 2"/>
                    <a:gd name="T6" fmla="*/ 58216688 w 33"/>
                    <a:gd name="T7" fmla="*/ 1049868 h 2"/>
                    <a:gd name="T8" fmla="*/ 108253781 w 33"/>
                    <a:gd name="T9" fmla="*/ 1574802 h 2"/>
                    <a:gd name="T10" fmla="*/ 57126311 w 33"/>
                    <a:gd name="T11" fmla="*/ 1574802 h 2"/>
                    <a:gd name="T12" fmla="*/ 41886046 w 33"/>
                    <a:gd name="T13" fmla="*/ 1574802 h 2"/>
                    <a:gd name="T14" fmla="*/ 10705357 w 33"/>
                    <a:gd name="T15" fmla="*/ 1574802 h 2"/>
                    <a:gd name="T16" fmla="*/ 0 w 33"/>
                    <a:gd name="T17" fmla="*/ 1574802 h 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33" h="2">
                      <a:moveTo>
                        <a:pt x="0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5" y="0"/>
                        <a:pt x="10" y="0"/>
                        <a:pt x="14" y="1"/>
                      </a:cubicBezTo>
                      <a:cubicBezTo>
                        <a:pt x="15" y="1"/>
                        <a:pt x="16" y="1"/>
                        <a:pt x="18" y="1"/>
                      </a:cubicBezTo>
                      <a:cubicBezTo>
                        <a:pt x="23" y="1"/>
                        <a:pt x="31" y="2"/>
                        <a:pt x="33" y="2"/>
                      </a:cubicBezTo>
                      <a:cubicBezTo>
                        <a:pt x="31" y="2"/>
                        <a:pt x="23" y="2"/>
                        <a:pt x="17" y="2"/>
                      </a:cubicBezTo>
                      <a:cubicBezTo>
                        <a:pt x="16" y="2"/>
                        <a:pt x="14" y="2"/>
                        <a:pt x="13" y="2"/>
                      </a:cubicBezTo>
                      <a:cubicBezTo>
                        <a:pt x="10" y="1"/>
                        <a:pt x="5" y="2"/>
                        <a:pt x="3" y="2"/>
                      </a:cubicBezTo>
                      <a:cubicBezTo>
                        <a:pt x="0" y="2"/>
                        <a:pt x="0" y="2"/>
                        <a:pt x="0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5" name="Freeform 340"/>
                <p:cNvSpPr>
                  <a:spLocks/>
                </p:cNvSpPr>
                <p:nvPr/>
              </p:nvSpPr>
              <p:spPr bwMode="auto">
                <a:xfrm>
                  <a:off x="3345" y="2471"/>
                  <a:ext cx="152" cy="123"/>
                </a:xfrm>
                <a:custGeom>
                  <a:avLst/>
                  <a:gdLst>
                    <a:gd name="T0" fmla="*/ 35168983 w 97"/>
                    <a:gd name="T1" fmla="*/ 0 h 79"/>
                    <a:gd name="T2" fmla="*/ 37710954 w 97"/>
                    <a:gd name="T3" fmla="*/ 44071582 h 79"/>
                    <a:gd name="T4" fmla="*/ 129466288 w 97"/>
                    <a:gd name="T5" fmla="*/ 175613153 h 79"/>
                    <a:gd name="T6" fmla="*/ 221793854 w 97"/>
                    <a:gd name="T7" fmla="*/ 42886180 h 79"/>
                    <a:gd name="T8" fmla="*/ 224329283 w 97"/>
                    <a:gd name="T9" fmla="*/ 17691364 h 7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97" h="79">
                      <a:moveTo>
                        <a:pt x="13" y="0"/>
                      </a:moveTo>
                      <a:cubicBezTo>
                        <a:pt x="15" y="7"/>
                        <a:pt x="16" y="15"/>
                        <a:pt x="14" y="20"/>
                      </a:cubicBezTo>
                      <a:cubicBezTo>
                        <a:pt x="11" y="28"/>
                        <a:pt x="0" y="79"/>
                        <a:pt x="47" y="79"/>
                      </a:cubicBezTo>
                      <a:cubicBezTo>
                        <a:pt x="97" y="79"/>
                        <a:pt x="83" y="35"/>
                        <a:pt x="81" y="19"/>
                      </a:cubicBezTo>
                      <a:cubicBezTo>
                        <a:pt x="81" y="15"/>
                        <a:pt x="81" y="12"/>
                        <a:pt x="82" y="8"/>
                      </a:cubicBezTo>
                    </a:path>
                  </a:pathLst>
                </a:custGeom>
                <a:solidFill>
                  <a:srgbClr val="FEF2E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6" name="Freeform 341"/>
                <p:cNvSpPr>
                  <a:spLocks/>
                </p:cNvSpPr>
                <p:nvPr/>
              </p:nvSpPr>
              <p:spPr bwMode="auto">
                <a:xfrm>
                  <a:off x="3371" y="2518"/>
                  <a:ext cx="30" cy="65"/>
                </a:xfrm>
                <a:custGeom>
                  <a:avLst/>
                  <a:gdLst>
                    <a:gd name="T0" fmla="*/ 60660711 w 19"/>
                    <a:gd name="T1" fmla="*/ 17822568 h 42"/>
                    <a:gd name="T2" fmla="*/ 46221532 w 19"/>
                    <a:gd name="T3" fmla="*/ 42898669 h 42"/>
                    <a:gd name="T4" fmla="*/ 53790425 w 19"/>
                    <a:gd name="T5" fmla="*/ 62330874 h 42"/>
                    <a:gd name="T6" fmla="*/ 66230686 w 19"/>
                    <a:gd name="T7" fmla="*/ 76228242 h 42"/>
                    <a:gd name="T8" fmla="*/ 31007738 w 19"/>
                    <a:gd name="T9" fmla="*/ 66063638 h 42"/>
                    <a:gd name="T10" fmla="*/ 4709839 w 19"/>
                    <a:gd name="T11" fmla="*/ 40275334 h 42"/>
                    <a:gd name="T12" fmla="*/ 35238046 w 19"/>
                    <a:gd name="T13" fmla="*/ 29430322 h 42"/>
                    <a:gd name="T14" fmla="*/ 53790425 w 19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9" h="42">
                      <a:moveTo>
                        <a:pt x="17" y="10"/>
                      </a:moveTo>
                      <a:cubicBezTo>
                        <a:pt x="19" y="15"/>
                        <a:pt x="14" y="18"/>
                        <a:pt x="13" y="24"/>
                      </a:cubicBezTo>
                      <a:cubicBezTo>
                        <a:pt x="13" y="27"/>
                        <a:pt x="13" y="31"/>
                        <a:pt x="15" y="34"/>
                      </a:cubicBezTo>
                      <a:cubicBezTo>
                        <a:pt x="16" y="36"/>
                        <a:pt x="19" y="39"/>
                        <a:pt x="19" y="42"/>
                      </a:cubicBezTo>
                      <a:cubicBezTo>
                        <a:pt x="15" y="41"/>
                        <a:pt x="12" y="39"/>
                        <a:pt x="9" y="36"/>
                      </a:cubicBezTo>
                      <a:cubicBezTo>
                        <a:pt x="7" y="33"/>
                        <a:pt x="0" y="26"/>
                        <a:pt x="1" y="22"/>
                      </a:cubicBezTo>
                      <a:cubicBezTo>
                        <a:pt x="2" y="19"/>
                        <a:pt x="8" y="19"/>
                        <a:pt x="10" y="16"/>
                      </a:cubicBezTo>
                      <a:cubicBezTo>
                        <a:pt x="14" y="12"/>
                        <a:pt x="17" y="5"/>
                        <a:pt x="15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7" name="Freeform 342"/>
                <p:cNvSpPr>
                  <a:spLocks/>
                </p:cNvSpPr>
                <p:nvPr/>
              </p:nvSpPr>
              <p:spPr bwMode="auto">
                <a:xfrm>
                  <a:off x="3442" y="2493"/>
                  <a:ext cx="27" cy="89"/>
                </a:xfrm>
                <a:custGeom>
                  <a:avLst/>
                  <a:gdLst>
                    <a:gd name="T0" fmla="*/ 59538094 w 17"/>
                    <a:gd name="T1" fmla="*/ 8954704 h 57"/>
                    <a:gd name="T2" fmla="*/ 59538094 w 17"/>
                    <a:gd name="T3" fmla="*/ 96517738 h 57"/>
                    <a:gd name="T4" fmla="*/ 0 w 17"/>
                    <a:gd name="T5" fmla="*/ 138681867 h 57"/>
                    <a:gd name="T6" fmla="*/ 28791358 w 17"/>
                    <a:gd name="T7" fmla="*/ 113884689 h 57"/>
                    <a:gd name="T8" fmla="*/ 8780111 w 17"/>
                    <a:gd name="T9" fmla="*/ 83104966 h 57"/>
                    <a:gd name="T10" fmla="*/ 28791358 w 17"/>
                    <a:gd name="T11" fmla="*/ 51728820 h 57"/>
                    <a:gd name="T12" fmla="*/ 51026620 w 17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7" h="57">
                      <a:moveTo>
                        <a:pt x="14" y="4"/>
                      </a:moveTo>
                      <a:cubicBezTo>
                        <a:pt x="16" y="16"/>
                        <a:pt x="17" y="29"/>
                        <a:pt x="14" y="40"/>
                      </a:cubicBezTo>
                      <a:cubicBezTo>
                        <a:pt x="12" y="50"/>
                        <a:pt x="9" y="53"/>
                        <a:pt x="0" y="57"/>
                      </a:cubicBezTo>
                      <a:cubicBezTo>
                        <a:pt x="3" y="54"/>
                        <a:pt x="7" y="51"/>
                        <a:pt x="7" y="47"/>
                      </a:cubicBezTo>
                      <a:cubicBezTo>
                        <a:pt x="8" y="42"/>
                        <a:pt x="3" y="39"/>
                        <a:pt x="2" y="34"/>
                      </a:cubicBezTo>
                      <a:cubicBezTo>
                        <a:pt x="1" y="29"/>
                        <a:pt x="5" y="25"/>
                        <a:pt x="7" y="21"/>
                      </a:cubicBezTo>
                      <a:cubicBezTo>
                        <a:pt x="10" y="14"/>
                        <a:pt x="11" y="7"/>
                        <a:pt x="12" y="0"/>
                      </a:cubicBezTo>
                    </a:path>
                  </a:pathLst>
                </a:custGeom>
                <a:solidFill>
                  <a:srgbClr val="FEE2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8" name="Freeform 343"/>
                <p:cNvSpPr>
                  <a:spLocks/>
                </p:cNvSpPr>
                <p:nvPr/>
              </p:nvSpPr>
              <p:spPr bwMode="auto">
                <a:xfrm>
                  <a:off x="3353" y="2476"/>
                  <a:ext cx="130" cy="120"/>
                </a:xfrm>
                <a:custGeom>
                  <a:avLst/>
                  <a:gdLst>
                    <a:gd name="T0" fmla="*/ 22164010 w 83"/>
                    <a:gd name="T1" fmla="*/ 0 h 77"/>
                    <a:gd name="T2" fmla="*/ 23826480 w 83"/>
                    <a:gd name="T3" fmla="*/ 38788378 h 77"/>
                    <a:gd name="T4" fmla="*/ 29413924 w 83"/>
                    <a:gd name="T5" fmla="*/ 143657931 h 77"/>
                    <a:gd name="T6" fmla="*/ 113018293 w 83"/>
                    <a:gd name="T7" fmla="*/ 175868699 h 77"/>
                    <a:gd name="T8" fmla="*/ 196735790 w 83"/>
                    <a:gd name="T9" fmla="*/ 151330043 h 77"/>
                    <a:gd name="T10" fmla="*/ 209567277 w 83"/>
                    <a:gd name="T11" fmla="*/ 54225968 h 77"/>
                    <a:gd name="T12" fmla="*/ 208917410 w 83"/>
                    <a:gd name="T13" fmla="*/ 38788378 h 77"/>
                    <a:gd name="T14" fmla="*/ 204093594 w 83"/>
                    <a:gd name="T15" fmla="*/ 28360784 h 77"/>
                    <a:gd name="T16" fmla="*/ 201498894 w 83"/>
                    <a:gd name="T17" fmla="*/ 7492844 h 77"/>
                    <a:gd name="T18" fmla="*/ 201498894 w 83"/>
                    <a:gd name="T19" fmla="*/ 28360784 h 77"/>
                    <a:gd name="T20" fmla="*/ 204093594 w 83"/>
                    <a:gd name="T21" fmla="*/ 38788378 h 77"/>
                    <a:gd name="T22" fmla="*/ 204093594 w 83"/>
                    <a:gd name="T23" fmla="*/ 54225968 h 77"/>
                    <a:gd name="T24" fmla="*/ 194457341 w 83"/>
                    <a:gd name="T25" fmla="*/ 147874858 h 77"/>
                    <a:gd name="T26" fmla="*/ 113018293 w 83"/>
                    <a:gd name="T27" fmla="*/ 171386561 h 77"/>
                    <a:gd name="T28" fmla="*/ 33208834 w 83"/>
                    <a:gd name="T29" fmla="*/ 143657931 h 77"/>
                    <a:gd name="T30" fmla="*/ 27362297 w 83"/>
                    <a:gd name="T31" fmla="*/ 38788378 h 77"/>
                    <a:gd name="T32" fmla="*/ 22164010 w 83"/>
                    <a:gd name="T33" fmla="*/ 0 h 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83" h="77">
                      <a:moveTo>
                        <a:pt x="8" y="0"/>
                      </a:moveTo>
                      <a:cubicBezTo>
                        <a:pt x="13" y="5"/>
                        <a:pt x="11" y="12"/>
                        <a:pt x="9" y="17"/>
                      </a:cubicBezTo>
                      <a:cubicBezTo>
                        <a:pt x="6" y="24"/>
                        <a:pt x="0" y="48"/>
                        <a:pt x="11" y="63"/>
                      </a:cubicBezTo>
                      <a:cubicBezTo>
                        <a:pt x="17" y="73"/>
                        <a:pt x="28" y="77"/>
                        <a:pt x="42" y="77"/>
                      </a:cubicBezTo>
                      <a:cubicBezTo>
                        <a:pt x="57" y="77"/>
                        <a:pt x="67" y="73"/>
                        <a:pt x="73" y="66"/>
                      </a:cubicBezTo>
                      <a:cubicBezTo>
                        <a:pt x="83" y="54"/>
                        <a:pt x="80" y="36"/>
                        <a:pt x="78" y="24"/>
                      </a:cubicBezTo>
                      <a:cubicBezTo>
                        <a:pt x="77" y="17"/>
                        <a:pt x="77" y="17"/>
                        <a:pt x="77" y="17"/>
                      </a:cubicBezTo>
                      <a:cubicBezTo>
                        <a:pt x="77" y="17"/>
                        <a:pt x="76" y="12"/>
                        <a:pt x="76" y="12"/>
                      </a:cubicBezTo>
                      <a:cubicBezTo>
                        <a:pt x="75" y="9"/>
                        <a:pt x="75" y="5"/>
                        <a:pt x="75" y="3"/>
                      </a:cubicBezTo>
                      <a:cubicBezTo>
                        <a:pt x="74" y="5"/>
                        <a:pt x="74" y="9"/>
                        <a:pt x="75" y="12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76" y="24"/>
                        <a:pt x="76" y="24"/>
                        <a:pt x="76" y="24"/>
                      </a:cubicBezTo>
                      <a:cubicBezTo>
                        <a:pt x="78" y="36"/>
                        <a:pt x="81" y="54"/>
                        <a:pt x="72" y="65"/>
                      </a:cubicBezTo>
                      <a:cubicBezTo>
                        <a:pt x="66" y="72"/>
                        <a:pt x="56" y="75"/>
                        <a:pt x="42" y="75"/>
                      </a:cubicBezTo>
                      <a:cubicBezTo>
                        <a:pt x="28" y="75"/>
                        <a:pt x="18" y="71"/>
                        <a:pt x="12" y="63"/>
                      </a:cubicBezTo>
                      <a:cubicBezTo>
                        <a:pt x="1" y="47"/>
                        <a:pt x="8" y="21"/>
                        <a:pt x="10" y="17"/>
                      </a:cubicBezTo>
                      <a:cubicBezTo>
                        <a:pt x="12" y="12"/>
                        <a:pt x="13" y="6"/>
                        <a:pt x="8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29" name="Freeform 344"/>
                <p:cNvSpPr>
                  <a:spLocks/>
                </p:cNvSpPr>
                <p:nvPr/>
              </p:nvSpPr>
              <p:spPr bwMode="auto">
                <a:xfrm>
                  <a:off x="3393" y="2476"/>
                  <a:ext cx="52" cy="110"/>
                </a:xfrm>
                <a:custGeom>
                  <a:avLst/>
                  <a:gdLst>
                    <a:gd name="T0" fmla="*/ 98187259 w 33"/>
                    <a:gd name="T1" fmla="*/ 0 h 71"/>
                    <a:gd name="T2" fmla="*/ 101881098 w 33"/>
                    <a:gd name="T3" fmla="*/ 24245574 h 71"/>
                    <a:gd name="T4" fmla="*/ 94739342 w 33"/>
                    <a:gd name="T5" fmla="*/ 85841413 h 71"/>
                    <a:gd name="T6" fmla="*/ 94739342 w 33"/>
                    <a:gd name="T7" fmla="*/ 85841413 h 71"/>
                    <a:gd name="T8" fmla="*/ 94739342 w 33"/>
                    <a:gd name="T9" fmla="*/ 88580936 h 71"/>
                    <a:gd name="T10" fmla="*/ 104003552 w 33"/>
                    <a:gd name="T11" fmla="*/ 105813719 h 71"/>
                    <a:gd name="T12" fmla="*/ 57126311 w 33"/>
                    <a:gd name="T13" fmla="*/ 130802909 h 71"/>
                    <a:gd name="T14" fmla="*/ 57126311 w 33"/>
                    <a:gd name="T15" fmla="*/ 130802909 h 71"/>
                    <a:gd name="T16" fmla="*/ 4311440 w 33"/>
                    <a:gd name="T17" fmla="*/ 105813719 h 71"/>
                    <a:gd name="T18" fmla="*/ 11868222 w 33"/>
                    <a:gd name="T19" fmla="*/ 85841413 h 71"/>
                    <a:gd name="T20" fmla="*/ 11868222 w 33"/>
                    <a:gd name="T21" fmla="*/ 85841413 h 71"/>
                    <a:gd name="T22" fmla="*/ 10705357 w 33"/>
                    <a:gd name="T23" fmla="*/ 24245574 h 71"/>
                    <a:gd name="T24" fmla="*/ 4311440 w 33"/>
                    <a:gd name="T25" fmla="*/ 9458263 h 71"/>
                    <a:gd name="T26" fmla="*/ 6793784 w 33"/>
                    <a:gd name="T27" fmla="*/ 30315805 h 71"/>
                    <a:gd name="T28" fmla="*/ 10705357 w 33"/>
                    <a:gd name="T29" fmla="*/ 85841413 h 71"/>
                    <a:gd name="T30" fmla="*/ 0 w 33"/>
                    <a:gd name="T31" fmla="*/ 103927325 h 71"/>
                    <a:gd name="T32" fmla="*/ 0 w 33"/>
                    <a:gd name="T33" fmla="*/ 106761598 h 71"/>
                    <a:gd name="T34" fmla="*/ 51134282 w 33"/>
                    <a:gd name="T35" fmla="*/ 132993738 h 71"/>
                    <a:gd name="T36" fmla="*/ 57126311 w 33"/>
                    <a:gd name="T37" fmla="*/ 132993738 h 71"/>
                    <a:gd name="T38" fmla="*/ 108253781 w 33"/>
                    <a:gd name="T39" fmla="*/ 106761598 h 71"/>
                    <a:gd name="T40" fmla="*/ 108253781 w 33"/>
                    <a:gd name="T41" fmla="*/ 103927325 h 71"/>
                    <a:gd name="T42" fmla="*/ 98187259 w 33"/>
                    <a:gd name="T43" fmla="*/ 85841413 h 71"/>
                    <a:gd name="T44" fmla="*/ 104003552 w 33"/>
                    <a:gd name="T45" fmla="*/ 28453715 h 71"/>
                    <a:gd name="T46" fmla="*/ 104003552 w 33"/>
                    <a:gd name="T47" fmla="*/ 24245574 h 71"/>
                    <a:gd name="T48" fmla="*/ 98187259 w 33"/>
                    <a:gd name="T49" fmla="*/ 0 h 71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" h="71">
                      <a:moveTo>
                        <a:pt x="30" y="0"/>
                      </a:moveTo>
                      <a:cubicBezTo>
                        <a:pt x="31" y="2"/>
                        <a:pt x="31" y="8"/>
                        <a:pt x="31" y="13"/>
                      </a:cubicBezTo>
                      <a:cubicBezTo>
                        <a:pt x="31" y="18"/>
                        <a:pt x="29" y="43"/>
                        <a:pt x="29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31" y="50"/>
                        <a:pt x="33" y="54"/>
                        <a:pt x="32" y="56"/>
                      </a:cubicBezTo>
                      <a:cubicBezTo>
                        <a:pt x="31" y="61"/>
                        <a:pt x="26" y="70"/>
                        <a:pt x="17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8" y="70"/>
                        <a:pt x="2" y="61"/>
                        <a:pt x="1" y="56"/>
                      </a:cubicBezTo>
                      <a:cubicBezTo>
                        <a:pt x="0" y="54"/>
                        <a:pt x="2" y="50"/>
                        <a:pt x="4" y="46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4" y="43"/>
                        <a:pt x="3" y="18"/>
                        <a:pt x="3" y="1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21"/>
                        <a:pt x="2" y="42"/>
                        <a:pt x="3" y="46"/>
                      </a:cubicBezTo>
                      <a:cubicBezTo>
                        <a:pt x="1" y="49"/>
                        <a:pt x="0" y="52"/>
                        <a:pt x="0" y="55"/>
                      </a:cubicBezTo>
                      <a:cubicBezTo>
                        <a:pt x="0" y="56"/>
                        <a:pt x="0" y="56"/>
                        <a:pt x="0" y="57"/>
                      </a:cubicBezTo>
                      <a:cubicBezTo>
                        <a:pt x="1" y="62"/>
                        <a:pt x="7" y="71"/>
                        <a:pt x="16" y="71"/>
                      </a:cubicBezTo>
                      <a:cubicBezTo>
                        <a:pt x="17" y="71"/>
                        <a:pt x="17" y="71"/>
                        <a:pt x="17" y="71"/>
                      </a:cubicBezTo>
                      <a:cubicBezTo>
                        <a:pt x="27" y="71"/>
                        <a:pt x="31" y="62"/>
                        <a:pt x="33" y="57"/>
                      </a:cubicBezTo>
                      <a:cubicBezTo>
                        <a:pt x="33" y="57"/>
                        <a:pt x="33" y="56"/>
                        <a:pt x="33" y="55"/>
                      </a:cubicBezTo>
                      <a:cubicBezTo>
                        <a:pt x="33" y="53"/>
                        <a:pt x="32" y="49"/>
                        <a:pt x="30" y="46"/>
                      </a:cubicBezTo>
                      <a:cubicBezTo>
                        <a:pt x="31" y="42"/>
                        <a:pt x="32" y="19"/>
                        <a:pt x="32" y="15"/>
                      </a:cubicBezTo>
                      <a:cubicBezTo>
                        <a:pt x="32" y="14"/>
                        <a:pt x="32" y="14"/>
                        <a:pt x="32" y="13"/>
                      </a:cubicBezTo>
                      <a:cubicBezTo>
                        <a:pt x="32" y="8"/>
                        <a:pt x="31" y="3"/>
                        <a:pt x="3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0" name="Freeform 345"/>
                <p:cNvSpPr>
                  <a:spLocks/>
                </p:cNvSpPr>
                <p:nvPr/>
              </p:nvSpPr>
              <p:spPr bwMode="auto">
                <a:xfrm>
                  <a:off x="3428" y="2541"/>
                  <a:ext cx="12" cy="8"/>
                </a:xfrm>
                <a:custGeom>
                  <a:avLst/>
                  <a:gdLst>
                    <a:gd name="T0" fmla="*/ 0 w 8"/>
                    <a:gd name="T1" fmla="*/ 0 h 5"/>
                    <a:gd name="T2" fmla="*/ 5089379 w 8"/>
                    <a:gd name="T3" fmla="*/ 28044846 h 5"/>
                    <a:gd name="T4" fmla="*/ 5314958 w 8"/>
                    <a:gd name="T5" fmla="*/ 21699298 h 5"/>
                    <a:gd name="T6" fmla="*/ 0 w 8"/>
                    <a:gd name="T7" fmla="*/ 0 h 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5">
                      <a:moveTo>
                        <a:pt x="0" y="0"/>
                      </a:moveTo>
                      <a:cubicBezTo>
                        <a:pt x="2" y="1"/>
                        <a:pt x="6" y="3"/>
                        <a:pt x="7" y="5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1"/>
                        <a:pt x="1" y="1"/>
                        <a:pt x="0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1" name="Freeform 346"/>
                <p:cNvSpPr>
                  <a:spLocks/>
                </p:cNvSpPr>
                <p:nvPr/>
              </p:nvSpPr>
              <p:spPr bwMode="auto">
                <a:xfrm>
                  <a:off x="2944" y="1217"/>
                  <a:ext cx="955" cy="1112"/>
                </a:xfrm>
                <a:custGeom>
                  <a:avLst/>
                  <a:gdLst>
                    <a:gd name="T0" fmla="*/ 609132171 w 610"/>
                    <a:gd name="T1" fmla="*/ 0 h 715"/>
                    <a:gd name="T2" fmla="*/ 806887633 w 610"/>
                    <a:gd name="T3" fmla="*/ 88622335 h 715"/>
                    <a:gd name="T4" fmla="*/ 1019548553 w 610"/>
                    <a:gd name="T5" fmla="*/ 4564223 h 715"/>
                    <a:gd name="T6" fmla="*/ 1479121231 w 610"/>
                    <a:gd name="T7" fmla="*/ 183302924 h 715"/>
                    <a:gd name="T8" fmla="*/ 1620388832 w 610"/>
                    <a:gd name="T9" fmla="*/ 664323729 h 715"/>
                    <a:gd name="T10" fmla="*/ 1362233148 w 610"/>
                    <a:gd name="T11" fmla="*/ 687915065 h 715"/>
                    <a:gd name="T12" fmla="*/ 1286201225 w 610"/>
                    <a:gd name="T13" fmla="*/ 1350526450 h 715"/>
                    <a:gd name="T14" fmla="*/ 337700349 w 610"/>
                    <a:gd name="T15" fmla="*/ 1368745832 h 715"/>
                    <a:gd name="T16" fmla="*/ 278091778 w 610"/>
                    <a:gd name="T17" fmla="*/ 711586981 h 715"/>
                    <a:gd name="T18" fmla="*/ 0 w 610"/>
                    <a:gd name="T19" fmla="*/ 668157853 h 715"/>
                    <a:gd name="T20" fmla="*/ 150788809 w 610"/>
                    <a:gd name="T21" fmla="*/ 172834967 h 715"/>
                    <a:gd name="T22" fmla="*/ 609132171 w 610"/>
                    <a:gd name="T23" fmla="*/ 0 h 71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10" h="715">
                      <a:moveTo>
                        <a:pt x="229" y="0"/>
                      </a:moveTo>
                      <a:cubicBezTo>
                        <a:pt x="229" y="0"/>
                        <a:pt x="256" y="41"/>
                        <a:pt x="304" y="41"/>
                      </a:cubicBezTo>
                      <a:cubicBezTo>
                        <a:pt x="352" y="41"/>
                        <a:pt x="384" y="2"/>
                        <a:pt x="384" y="2"/>
                      </a:cubicBezTo>
                      <a:cubicBezTo>
                        <a:pt x="384" y="2"/>
                        <a:pt x="544" y="76"/>
                        <a:pt x="557" y="86"/>
                      </a:cubicBezTo>
                      <a:cubicBezTo>
                        <a:pt x="570" y="96"/>
                        <a:pt x="600" y="159"/>
                        <a:pt x="610" y="311"/>
                      </a:cubicBezTo>
                      <a:cubicBezTo>
                        <a:pt x="610" y="311"/>
                        <a:pt x="572" y="328"/>
                        <a:pt x="513" y="322"/>
                      </a:cubicBezTo>
                      <a:cubicBezTo>
                        <a:pt x="513" y="322"/>
                        <a:pt x="504" y="596"/>
                        <a:pt x="484" y="633"/>
                      </a:cubicBezTo>
                      <a:cubicBezTo>
                        <a:pt x="484" y="633"/>
                        <a:pt x="323" y="715"/>
                        <a:pt x="127" y="641"/>
                      </a:cubicBezTo>
                      <a:cubicBezTo>
                        <a:pt x="127" y="641"/>
                        <a:pt x="110" y="568"/>
                        <a:pt x="105" y="333"/>
                      </a:cubicBezTo>
                      <a:cubicBezTo>
                        <a:pt x="105" y="333"/>
                        <a:pt x="39" y="340"/>
                        <a:pt x="0" y="313"/>
                      </a:cubicBezTo>
                      <a:cubicBezTo>
                        <a:pt x="0" y="313"/>
                        <a:pt x="6" y="130"/>
                        <a:pt x="57" y="81"/>
                      </a:cubicBezTo>
                      <a:cubicBezTo>
                        <a:pt x="57" y="81"/>
                        <a:pt x="171" y="21"/>
                        <a:pt x="229" y="0"/>
                      </a:cubicBezTo>
                      <a:close/>
                    </a:path>
                  </a:pathLst>
                </a:custGeom>
                <a:solidFill>
                  <a:srgbClr val="C0C0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2" name="Freeform 347"/>
                <p:cNvSpPr>
                  <a:spLocks/>
                </p:cNvSpPr>
                <p:nvPr/>
              </p:nvSpPr>
              <p:spPr bwMode="auto">
                <a:xfrm>
                  <a:off x="3519" y="1487"/>
                  <a:ext cx="126" cy="158"/>
                </a:xfrm>
                <a:custGeom>
                  <a:avLst/>
                  <a:gdLst>
                    <a:gd name="T0" fmla="*/ 161324055 w 81"/>
                    <a:gd name="T1" fmla="*/ 216883243 h 101"/>
                    <a:gd name="T2" fmla="*/ 120104681 w 81"/>
                    <a:gd name="T3" fmla="*/ 258478071 h 101"/>
                    <a:gd name="T4" fmla="*/ 35242987 w 81"/>
                    <a:gd name="T5" fmla="*/ 251540981 h 101"/>
                    <a:gd name="T6" fmla="*/ 2947387 w 81"/>
                    <a:gd name="T7" fmla="*/ 198838130 h 101"/>
                    <a:gd name="T8" fmla="*/ 12486746 w 81"/>
                    <a:gd name="T9" fmla="*/ 41062997 h 101"/>
                    <a:gd name="T10" fmla="*/ 54822424 w 81"/>
                    <a:gd name="T11" fmla="*/ 0 h 101"/>
                    <a:gd name="T12" fmla="*/ 139413507 w 81"/>
                    <a:gd name="T13" fmla="*/ 9366248 h 101"/>
                    <a:gd name="T14" fmla="*/ 173872132 w 81"/>
                    <a:gd name="T15" fmla="*/ 59747364 h 101"/>
                    <a:gd name="T16" fmla="*/ 161324055 w 81"/>
                    <a:gd name="T17" fmla="*/ 216883243 h 1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1" h="101">
                      <a:moveTo>
                        <a:pt x="75" y="84"/>
                      </a:moveTo>
                      <a:cubicBezTo>
                        <a:pt x="75" y="94"/>
                        <a:pt x="66" y="101"/>
                        <a:pt x="56" y="100"/>
                      </a:cubicBezTo>
                      <a:cubicBezTo>
                        <a:pt x="17" y="97"/>
                        <a:pt x="17" y="97"/>
                        <a:pt x="17" y="97"/>
                      </a:cubicBezTo>
                      <a:cubicBezTo>
                        <a:pt x="8" y="96"/>
                        <a:pt x="0" y="87"/>
                        <a:pt x="1" y="77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7" y="7"/>
                        <a:pt x="16" y="0"/>
                        <a:pt x="26" y="0"/>
                      </a:cubicBezTo>
                      <a:cubicBezTo>
                        <a:pt x="65" y="4"/>
                        <a:pt x="65" y="4"/>
                        <a:pt x="65" y="4"/>
                      </a:cubicBezTo>
                      <a:cubicBezTo>
                        <a:pt x="74" y="5"/>
                        <a:pt x="81" y="13"/>
                        <a:pt x="81" y="23"/>
                      </a:cubicBezTo>
                      <a:lnTo>
                        <a:pt x="75" y="84"/>
                      </a:lnTo>
                      <a:close/>
                    </a:path>
                  </a:pathLst>
                </a:custGeom>
                <a:solidFill>
                  <a:srgbClr val="505D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3" name="Rectangle 348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>
                      <a:solidFill>
                        <a:srgbClr val="C0C0F9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5</a:t>
                  </a:r>
                  <a:endParaRPr lang="fr-FR" altLang="fr-FR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34" name="Rectangle 349"/>
                <p:cNvSpPr>
                  <a:spLocks noChangeArrowheads="1"/>
                </p:cNvSpPr>
                <p:nvPr/>
              </p:nvSpPr>
              <p:spPr bwMode="auto">
                <a:xfrm>
                  <a:off x="3541" y="1471"/>
                  <a:ext cx="171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defTabSz="449263">
                    <a:lnSpc>
                      <a:spcPct val="93000"/>
                    </a:lnSpc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 defTabSz="449263">
                    <a:lnSpc>
                      <a:spcPct val="93000"/>
                    </a:lnSpc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 defTabSz="449263">
                    <a:lnSpc>
                      <a:spcPct val="93000"/>
                    </a:lnSpc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 defTabSz="449263">
                    <a:lnSpc>
                      <a:spcPct val="93000"/>
                    </a:lnSpc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lnSpc>
                      <a:spcPct val="93000"/>
                    </a:lnSpc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fr-FR" altLang="fr-FR" sz="1500">
                      <a:solidFill>
                        <a:srgbClr val="F7A834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5</a:t>
                  </a:r>
                  <a:endParaRPr lang="fr-FR" altLang="fr-FR" sz="1800"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435" name="Freeform 350"/>
                <p:cNvSpPr>
                  <a:spLocks/>
                </p:cNvSpPr>
                <p:nvPr/>
              </p:nvSpPr>
              <p:spPr bwMode="auto">
                <a:xfrm>
                  <a:off x="3534" y="1498"/>
                  <a:ext cx="8" cy="13"/>
                </a:xfrm>
                <a:custGeom>
                  <a:avLst/>
                  <a:gdLst>
                    <a:gd name="T0" fmla="*/ 0 w 5"/>
                    <a:gd name="T1" fmla="*/ 71741278 h 8"/>
                    <a:gd name="T2" fmla="*/ 28044846 w 5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" h="8">
                      <a:moveTo>
                        <a:pt x="0" y="8"/>
                      </a:moveTo>
                      <a:cubicBezTo>
                        <a:pt x="1" y="5"/>
                        <a:pt x="2" y="2"/>
                        <a:pt x="5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6" name="Freeform 351"/>
                <p:cNvSpPr>
                  <a:spLocks/>
                </p:cNvSpPr>
                <p:nvPr/>
              </p:nvSpPr>
              <p:spPr bwMode="auto">
                <a:xfrm>
                  <a:off x="3556" y="1495"/>
                  <a:ext cx="17" cy="2"/>
                </a:xfrm>
                <a:custGeom>
                  <a:avLst/>
                  <a:gdLst>
                    <a:gd name="T0" fmla="*/ 0 w 11"/>
                    <a:gd name="T1" fmla="*/ 0 h 1"/>
                    <a:gd name="T2" fmla="*/ 10426007 w 11"/>
                    <a:gd name="T3" fmla="*/ 0 h 1"/>
                    <a:gd name="T4" fmla="*/ 18840395 w 11"/>
                    <a:gd name="T5" fmla="*/ 2147483646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7" y="0"/>
                        <a:pt x="9" y="1"/>
                        <a:pt x="1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7" name="Freeform 352"/>
                <p:cNvSpPr>
                  <a:spLocks/>
                </p:cNvSpPr>
                <p:nvPr/>
              </p:nvSpPr>
              <p:spPr bwMode="auto">
                <a:xfrm>
                  <a:off x="3586" y="1497"/>
                  <a:ext cx="19" cy="1"/>
                </a:xfrm>
                <a:custGeom>
                  <a:avLst/>
                  <a:gdLst>
                    <a:gd name="T0" fmla="*/ 0 w 12"/>
                    <a:gd name="T1" fmla="*/ 0 h 1"/>
                    <a:gd name="T2" fmla="*/ 31805531 w 12"/>
                    <a:gd name="T3" fmla="*/ 0 h 1"/>
                    <a:gd name="T4" fmla="*/ 46512198 w 12"/>
                    <a:gd name="T5" fmla="*/ 0 h 1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2" h="1">
                      <a:moveTo>
                        <a:pt x="0" y="0"/>
                      </a:moveTo>
                      <a:cubicBezTo>
                        <a:pt x="1" y="0"/>
                        <a:pt x="6" y="0"/>
                        <a:pt x="8" y="0"/>
                      </a:cubicBezTo>
                      <a:cubicBezTo>
                        <a:pt x="9" y="0"/>
                        <a:pt x="10" y="0"/>
                        <a:pt x="12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8" name="Freeform 353"/>
                <p:cNvSpPr>
                  <a:spLocks/>
                </p:cNvSpPr>
                <p:nvPr/>
              </p:nvSpPr>
              <p:spPr bwMode="auto">
                <a:xfrm>
                  <a:off x="3620" y="1501"/>
                  <a:ext cx="16" cy="10"/>
                </a:xfrm>
                <a:custGeom>
                  <a:avLst/>
                  <a:gdLst>
                    <a:gd name="T0" fmla="*/ 0 w 10"/>
                    <a:gd name="T1" fmla="*/ 0 h 6"/>
                    <a:gd name="T2" fmla="*/ 55550203 w 10"/>
                    <a:gd name="T3" fmla="*/ 127264917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6">
                      <a:moveTo>
                        <a:pt x="0" y="0"/>
                      </a:moveTo>
                      <a:cubicBezTo>
                        <a:pt x="3" y="0"/>
                        <a:pt x="8" y="3"/>
                        <a:pt x="10" y="6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39" name="Freeform 354"/>
                <p:cNvSpPr>
                  <a:spLocks/>
                </p:cNvSpPr>
                <p:nvPr/>
              </p:nvSpPr>
              <p:spPr bwMode="auto">
                <a:xfrm>
                  <a:off x="3633" y="1525"/>
                  <a:ext cx="3" cy="18"/>
                </a:xfrm>
                <a:custGeom>
                  <a:avLst/>
                  <a:gdLst>
                    <a:gd name="T0" fmla="*/ 1049868 w 2"/>
                    <a:gd name="T1" fmla="*/ 0 h 12"/>
                    <a:gd name="T2" fmla="*/ 1049868 w 2"/>
                    <a:gd name="T3" fmla="*/ 7972437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2">
                      <a:moveTo>
                        <a:pt x="1" y="0"/>
                      </a:moveTo>
                      <a:cubicBezTo>
                        <a:pt x="2" y="4"/>
                        <a:pt x="0" y="9"/>
                        <a:pt x="1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0" name="Freeform 355"/>
                <p:cNvSpPr>
                  <a:spLocks/>
                </p:cNvSpPr>
                <p:nvPr/>
              </p:nvSpPr>
              <p:spPr bwMode="auto">
                <a:xfrm>
                  <a:off x="3631" y="1562"/>
                  <a:ext cx="2" cy="19"/>
                </a:xfrm>
                <a:custGeom>
                  <a:avLst/>
                  <a:gdLst>
                    <a:gd name="T0" fmla="*/ 2147483646 w 1"/>
                    <a:gd name="T1" fmla="*/ 0 h 12"/>
                    <a:gd name="T2" fmla="*/ 0 w 1"/>
                    <a:gd name="T3" fmla="*/ 46512198 h 1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2">
                      <a:moveTo>
                        <a:pt x="1" y="0"/>
                      </a:moveTo>
                      <a:cubicBezTo>
                        <a:pt x="1" y="4"/>
                        <a:pt x="0" y="8"/>
                        <a:pt x="0" y="12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1" name="Freeform 356"/>
                <p:cNvSpPr>
                  <a:spLocks/>
                </p:cNvSpPr>
                <p:nvPr/>
              </p:nvSpPr>
              <p:spPr bwMode="auto">
                <a:xfrm>
                  <a:off x="3628" y="1603"/>
                  <a:ext cx="2" cy="14"/>
                </a:xfrm>
                <a:custGeom>
                  <a:avLst/>
                  <a:gdLst>
                    <a:gd name="T0" fmla="*/ 2147483646 w 1"/>
                    <a:gd name="T1" fmla="*/ 0 h 9"/>
                    <a:gd name="T2" fmla="*/ 2147483646 w 1"/>
                    <a:gd name="T3" fmla="*/ 19423827 h 9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9">
                      <a:moveTo>
                        <a:pt x="1" y="0"/>
                      </a:moveTo>
                      <a:cubicBezTo>
                        <a:pt x="0" y="2"/>
                        <a:pt x="1" y="6"/>
                        <a:pt x="1" y="9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2" name="Freeform 357"/>
                <p:cNvSpPr>
                  <a:spLocks/>
                </p:cNvSpPr>
                <p:nvPr/>
              </p:nvSpPr>
              <p:spPr bwMode="auto">
                <a:xfrm>
                  <a:off x="3609" y="1627"/>
                  <a:ext cx="11" cy="7"/>
                </a:xfrm>
                <a:custGeom>
                  <a:avLst/>
                  <a:gdLst>
                    <a:gd name="T0" fmla="*/ 20666274 w 7"/>
                    <a:gd name="T1" fmla="*/ 0 h 4"/>
                    <a:gd name="T2" fmla="*/ 0 w 7"/>
                    <a:gd name="T3" fmla="*/ 417438595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7" h="4">
                      <a:moveTo>
                        <a:pt x="7" y="0"/>
                      </a:moveTo>
                      <a:cubicBezTo>
                        <a:pt x="6" y="2"/>
                        <a:pt x="2" y="4"/>
                        <a:pt x="0" y="4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3" name="Freeform 358"/>
                <p:cNvSpPr>
                  <a:spLocks/>
                </p:cNvSpPr>
                <p:nvPr/>
              </p:nvSpPr>
              <p:spPr bwMode="auto">
                <a:xfrm>
                  <a:off x="3572" y="1632"/>
                  <a:ext cx="16" cy="3"/>
                </a:xfrm>
                <a:custGeom>
                  <a:avLst/>
                  <a:gdLst>
                    <a:gd name="T0" fmla="*/ 55550203 w 10"/>
                    <a:gd name="T1" fmla="*/ 0 h 2"/>
                    <a:gd name="T2" fmla="*/ 28044846 w 10"/>
                    <a:gd name="T3" fmla="*/ 1049868 h 2"/>
                    <a:gd name="T4" fmla="*/ 6846886 w 10"/>
                    <a:gd name="T5" fmla="*/ 1049868 h 2"/>
                    <a:gd name="T6" fmla="*/ 6846886 w 10"/>
                    <a:gd name="T7" fmla="*/ 1049868 h 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10" y="0"/>
                      </a:moveTo>
                      <a:cubicBezTo>
                        <a:pt x="8" y="1"/>
                        <a:pt x="6" y="1"/>
                        <a:pt x="5" y="1"/>
                      </a:cubicBezTo>
                      <a:cubicBezTo>
                        <a:pt x="4" y="1"/>
                        <a:pt x="2" y="1"/>
                        <a:pt x="1" y="1"/>
                      </a:cubicBezTo>
                      <a:cubicBezTo>
                        <a:pt x="0" y="1"/>
                        <a:pt x="0" y="2"/>
                        <a:pt x="1" y="1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4" name="Freeform 359"/>
                <p:cNvSpPr>
                  <a:spLocks/>
                </p:cNvSpPr>
                <p:nvPr/>
              </p:nvSpPr>
              <p:spPr bwMode="auto">
                <a:xfrm>
                  <a:off x="3539" y="1627"/>
                  <a:ext cx="16" cy="5"/>
                </a:xfrm>
                <a:custGeom>
                  <a:avLst/>
                  <a:gdLst>
                    <a:gd name="T0" fmla="*/ 0 w 10"/>
                    <a:gd name="T1" fmla="*/ 0 h 3"/>
                    <a:gd name="T2" fmla="*/ 55550203 w 10"/>
                    <a:gd name="T3" fmla="*/ 60525013 h 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0" h="3">
                      <a:moveTo>
                        <a:pt x="0" y="0"/>
                      </a:moveTo>
                      <a:cubicBezTo>
                        <a:pt x="0" y="1"/>
                        <a:pt x="10" y="3"/>
                        <a:pt x="10" y="3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5" name="Freeform 360"/>
                <p:cNvSpPr>
                  <a:spLocks/>
                </p:cNvSpPr>
                <p:nvPr/>
              </p:nvSpPr>
              <p:spPr bwMode="auto">
                <a:xfrm>
                  <a:off x="3528" y="1599"/>
                  <a:ext cx="3" cy="18"/>
                </a:xfrm>
                <a:custGeom>
                  <a:avLst/>
                  <a:gdLst>
                    <a:gd name="T0" fmla="*/ 1574802 w 2"/>
                    <a:gd name="T1" fmla="*/ 122539850 h 11"/>
                    <a:gd name="T2" fmla="*/ 0 w 2"/>
                    <a:gd name="T3" fmla="*/ 0 h 1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1">
                      <a:moveTo>
                        <a:pt x="2" y="11"/>
                      </a:moveTo>
                      <a:cubicBezTo>
                        <a:pt x="0" y="7"/>
                        <a:pt x="0" y="4"/>
                        <a:pt x="0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6" name="Freeform 361"/>
                <p:cNvSpPr>
                  <a:spLocks/>
                </p:cNvSpPr>
                <p:nvPr/>
              </p:nvSpPr>
              <p:spPr bwMode="auto">
                <a:xfrm>
                  <a:off x="3528" y="1568"/>
                  <a:ext cx="3" cy="16"/>
                </a:xfrm>
                <a:custGeom>
                  <a:avLst/>
                  <a:gdLst>
                    <a:gd name="T0" fmla="*/ 0 w 2"/>
                    <a:gd name="T1" fmla="*/ 55550203 h 10"/>
                    <a:gd name="T2" fmla="*/ 1049868 w 2"/>
                    <a:gd name="T3" fmla="*/ 0 h 1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" h="10">
                      <a:moveTo>
                        <a:pt x="0" y="10"/>
                      </a:moveTo>
                      <a:cubicBezTo>
                        <a:pt x="1" y="7"/>
                        <a:pt x="2" y="3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7" name="Freeform 362"/>
                <p:cNvSpPr>
                  <a:spLocks/>
                </p:cNvSpPr>
                <p:nvPr/>
              </p:nvSpPr>
              <p:spPr bwMode="auto">
                <a:xfrm>
                  <a:off x="3531" y="1526"/>
                  <a:ext cx="2" cy="21"/>
                </a:xfrm>
                <a:custGeom>
                  <a:avLst/>
                  <a:gdLst>
                    <a:gd name="T0" fmla="*/ 0 w 1"/>
                    <a:gd name="T1" fmla="*/ 97794454 h 13"/>
                    <a:gd name="T2" fmla="*/ 2147483646 w 1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1" h="13">
                      <a:moveTo>
                        <a:pt x="0" y="13"/>
                      </a:moveTo>
                      <a:cubicBezTo>
                        <a:pt x="1" y="9"/>
                        <a:pt x="1" y="5"/>
                        <a:pt x="1" y="0"/>
                      </a:cubicBezTo>
                    </a:path>
                  </a:pathLst>
                </a:custGeom>
                <a:noFill/>
                <a:ln w="9525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8" name="Freeform 363"/>
                <p:cNvSpPr>
                  <a:spLocks/>
                </p:cNvSpPr>
                <p:nvPr/>
              </p:nvSpPr>
              <p:spPr bwMode="auto">
                <a:xfrm>
                  <a:off x="3119" y="1996"/>
                  <a:ext cx="613" cy="203"/>
                </a:xfrm>
                <a:custGeom>
                  <a:avLst/>
                  <a:gdLst>
                    <a:gd name="T0" fmla="*/ 0 w 391"/>
                    <a:gd name="T1" fmla="*/ 0 h 130"/>
                    <a:gd name="T2" fmla="*/ 9934160 w 391"/>
                    <a:gd name="T3" fmla="*/ 131465000 h 130"/>
                    <a:gd name="T4" fmla="*/ 1078028281 w 391"/>
                    <a:gd name="T5" fmla="*/ 122173988 h 130"/>
                    <a:gd name="T6" fmla="*/ 1088362091 w 391"/>
                    <a:gd name="T7" fmla="*/ 3228240 h 130"/>
                    <a:gd name="T8" fmla="*/ 0 w 391"/>
                    <a:gd name="T9" fmla="*/ 0 h 1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1" h="130">
                      <a:moveTo>
                        <a:pt x="0" y="0"/>
                      </a:move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209" y="130"/>
                        <a:pt x="387" y="50"/>
                      </a:cubicBezTo>
                      <a:cubicBezTo>
                        <a:pt x="387" y="50"/>
                        <a:pt x="391" y="12"/>
                        <a:pt x="391" y="1"/>
                      </a:cubicBezTo>
                      <a:cubicBezTo>
                        <a:pt x="391" y="1"/>
                        <a:pt x="217" y="69"/>
                        <a:pt x="0" y="0"/>
                      </a:cubicBezTo>
                      <a:close/>
                    </a:path>
                  </a:pathLst>
                </a:custGeom>
                <a:solidFill>
                  <a:srgbClr val="F793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49" name="Freeform 364"/>
                <p:cNvSpPr>
                  <a:spLocks/>
                </p:cNvSpPr>
                <p:nvPr/>
              </p:nvSpPr>
              <p:spPr bwMode="auto">
                <a:xfrm>
                  <a:off x="3116" y="1928"/>
                  <a:ext cx="620" cy="137"/>
                </a:xfrm>
                <a:custGeom>
                  <a:avLst/>
                  <a:gdLst>
                    <a:gd name="T0" fmla="*/ 3627011 w 396"/>
                    <a:gd name="T1" fmla="*/ 58965124 h 88"/>
                    <a:gd name="T2" fmla="*/ 1048031312 w 396"/>
                    <a:gd name="T3" fmla="*/ 56745403 h 88"/>
                    <a:gd name="T4" fmla="*/ 1053818901 w 396"/>
                    <a:gd name="T5" fmla="*/ 0 h 88"/>
                    <a:gd name="T6" fmla="*/ 0 w 396"/>
                    <a:gd name="T7" fmla="*/ 7287144 h 88"/>
                    <a:gd name="T8" fmla="*/ 3627011 w 396"/>
                    <a:gd name="T9" fmla="*/ 58965124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6" h="88">
                      <a:moveTo>
                        <a:pt x="1" y="27"/>
                      </a:moveTo>
                      <a:cubicBezTo>
                        <a:pt x="1" y="27"/>
                        <a:pt x="207" y="88"/>
                        <a:pt x="394" y="26"/>
                      </a:cubicBezTo>
                      <a:cubicBezTo>
                        <a:pt x="396" y="0"/>
                        <a:pt x="396" y="0"/>
                        <a:pt x="396" y="0"/>
                      </a:cubicBezTo>
                      <a:cubicBezTo>
                        <a:pt x="396" y="0"/>
                        <a:pt x="216" y="66"/>
                        <a:pt x="0" y="3"/>
                      </a:cubicBezTo>
                      <a:lnTo>
                        <a:pt x="1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0" name="Freeform 365"/>
                <p:cNvSpPr>
                  <a:spLocks/>
                </p:cNvSpPr>
                <p:nvPr/>
              </p:nvSpPr>
              <p:spPr bwMode="auto">
                <a:xfrm>
                  <a:off x="3674" y="2065"/>
                  <a:ext cx="45" cy="20"/>
                </a:xfrm>
                <a:custGeom>
                  <a:avLst/>
                  <a:gdLst>
                    <a:gd name="T0" fmla="*/ 0 w 29"/>
                    <a:gd name="T1" fmla="*/ 19693025 h 13"/>
                    <a:gd name="T2" fmla="*/ 57810494 w 29"/>
                    <a:gd name="T3" fmla="*/ 0 h 13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9" h="13">
                      <a:moveTo>
                        <a:pt x="0" y="13"/>
                      </a:moveTo>
                      <a:cubicBezTo>
                        <a:pt x="10" y="9"/>
                        <a:pt x="20" y="5"/>
                        <a:pt x="29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1" name="Freeform 366"/>
                <p:cNvSpPr>
                  <a:spLocks/>
                </p:cNvSpPr>
                <p:nvPr/>
              </p:nvSpPr>
              <p:spPr bwMode="auto">
                <a:xfrm>
                  <a:off x="3578" y="2099"/>
                  <a:ext cx="53" cy="13"/>
                </a:xfrm>
                <a:custGeom>
                  <a:avLst/>
                  <a:gdLst>
                    <a:gd name="T0" fmla="*/ 0 w 34"/>
                    <a:gd name="T1" fmla="*/ 71741278 h 8"/>
                    <a:gd name="T2" fmla="*/ 78359298 w 34"/>
                    <a:gd name="T3" fmla="*/ 0 h 8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4" h="8">
                      <a:moveTo>
                        <a:pt x="0" y="8"/>
                      </a:moveTo>
                      <a:cubicBezTo>
                        <a:pt x="12" y="6"/>
                        <a:pt x="23" y="3"/>
                        <a:pt x="34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2" name="Freeform 367"/>
                <p:cNvSpPr>
                  <a:spLocks/>
                </p:cNvSpPr>
                <p:nvPr/>
              </p:nvSpPr>
              <p:spPr bwMode="auto">
                <a:xfrm>
                  <a:off x="3489" y="2118"/>
                  <a:ext cx="47" cy="3"/>
                </a:xfrm>
                <a:custGeom>
                  <a:avLst/>
                  <a:gdLst>
                    <a:gd name="T0" fmla="*/ 0 w 30"/>
                    <a:gd name="T1" fmla="*/ 1574802 h 2"/>
                    <a:gd name="T2" fmla="*/ 82172817 w 30"/>
                    <a:gd name="T3" fmla="*/ 0 h 2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2">
                      <a:moveTo>
                        <a:pt x="0" y="2"/>
                      </a:moveTo>
                      <a:cubicBezTo>
                        <a:pt x="10" y="2"/>
                        <a:pt x="20" y="1"/>
                        <a:pt x="30" y="0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3" name="Freeform 368"/>
                <p:cNvSpPr>
                  <a:spLocks/>
                </p:cNvSpPr>
                <p:nvPr/>
              </p:nvSpPr>
              <p:spPr bwMode="auto">
                <a:xfrm>
                  <a:off x="3393" y="2121"/>
                  <a:ext cx="47" cy="1"/>
                </a:xfrm>
                <a:custGeom>
                  <a:avLst/>
                  <a:gdLst>
                    <a:gd name="T0" fmla="*/ 0 w 30"/>
                    <a:gd name="T1" fmla="*/ 0 h 1"/>
                    <a:gd name="T2" fmla="*/ 82172817 w 30"/>
                    <a:gd name="T3" fmla="*/ 1 h 1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1">
                      <a:moveTo>
                        <a:pt x="0" y="0"/>
                      </a:moveTo>
                      <a:cubicBezTo>
                        <a:pt x="10" y="1"/>
                        <a:pt x="20" y="1"/>
                        <a:pt x="30" y="1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4" name="Freeform 369"/>
                <p:cNvSpPr>
                  <a:spLocks/>
                </p:cNvSpPr>
                <p:nvPr/>
              </p:nvSpPr>
              <p:spPr bwMode="auto">
                <a:xfrm>
                  <a:off x="3299" y="2110"/>
                  <a:ext cx="44" cy="6"/>
                </a:xfrm>
                <a:custGeom>
                  <a:avLst/>
                  <a:gdLst>
                    <a:gd name="T0" fmla="*/ 0 w 28"/>
                    <a:gd name="T1" fmla="*/ 0 h 4"/>
                    <a:gd name="T2" fmla="*/ 83775084 w 28"/>
                    <a:gd name="T3" fmla="*/ 2734844 h 4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8" h="4">
                      <a:moveTo>
                        <a:pt x="0" y="0"/>
                      </a:moveTo>
                      <a:cubicBezTo>
                        <a:pt x="9" y="2"/>
                        <a:pt x="19" y="3"/>
                        <a:pt x="28" y="4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5" name="Freeform 370"/>
                <p:cNvSpPr>
                  <a:spLocks/>
                </p:cNvSpPr>
                <p:nvPr/>
              </p:nvSpPr>
              <p:spPr bwMode="auto">
                <a:xfrm>
                  <a:off x="3205" y="2091"/>
                  <a:ext cx="47" cy="11"/>
                </a:xfrm>
                <a:custGeom>
                  <a:avLst/>
                  <a:gdLst>
                    <a:gd name="T0" fmla="*/ 0 w 30"/>
                    <a:gd name="T1" fmla="*/ 0 h 7"/>
                    <a:gd name="T2" fmla="*/ 82172817 w 30"/>
                    <a:gd name="T3" fmla="*/ 20666274 h 7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0" h="7">
                      <a:moveTo>
                        <a:pt x="0" y="0"/>
                      </a:moveTo>
                      <a:cubicBezTo>
                        <a:pt x="9" y="3"/>
                        <a:pt x="19" y="5"/>
                        <a:pt x="30" y="7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6" name="Freeform 371"/>
                <p:cNvSpPr>
                  <a:spLocks/>
                </p:cNvSpPr>
                <p:nvPr/>
              </p:nvSpPr>
              <p:spPr bwMode="auto">
                <a:xfrm>
                  <a:off x="3132" y="2071"/>
                  <a:ext cx="33" cy="9"/>
                </a:xfrm>
                <a:custGeom>
                  <a:avLst/>
                  <a:gdLst>
                    <a:gd name="T0" fmla="*/ 0 w 21"/>
                    <a:gd name="T1" fmla="*/ 0 h 6"/>
                    <a:gd name="T2" fmla="*/ 63605317 w 21"/>
                    <a:gd name="T3" fmla="*/ 4102266 h 6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21" h="6">
                      <a:moveTo>
                        <a:pt x="0" y="0"/>
                      </a:moveTo>
                      <a:cubicBezTo>
                        <a:pt x="0" y="0"/>
                        <a:pt x="7" y="2"/>
                        <a:pt x="21" y="6"/>
                      </a:cubicBezTo>
                    </a:path>
                  </a:pathLst>
                </a:custGeom>
                <a:noFill/>
                <a:ln w="4763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7" name="Freeform 372"/>
                <p:cNvSpPr>
                  <a:spLocks/>
                </p:cNvSpPr>
                <p:nvPr/>
              </p:nvSpPr>
              <p:spPr bwMode="auto">
                <a:xfrm>
                  <a:off x="3085" y="1456"/>
                  <a:ext cx="73" cy="271"/>
                </a:xfrm>
                <a:custGeom>
                  <a:avLst/>
                  <a:gdLst>
                    <a:gd name="T0" fmla="*/ 33681818 w 47"/>
                    <a:gd name="T1" fmla="*/ 389014387 h 174"/>
                    <a:gd name="T2" fmla="*/ 30534067 w 47"/>
                    <a:gd name="T3" fmla="*/ 332421430 h 174"/>
                    <a:gd name="T4" fmla="*/ 21515498 w 47"/>
                    <a:gd name="T5" fmla="*/ 229836591 h 174"/>
                    <a:gd name="T6" fmla="*/ 0 w 47"/>
                    <a:gd name="T7" fmla="*/ 64706089 h 174"/>
                    <a:gd name="T8" fmla="*/ 28673063 w 47"/>
                    <a:gd name="T9" fmla="*/ 100777874 h 174"/>
                    <a:gd name="T10" fmla="*/ 36641963 w 47"/>
                    <a:gd name="T11" fmla="*/ 0 h 174"/>
                    <a:gd name="T12" fmla="*/ 33681818 w 47"/>
                    <a:gd name="T13" fmla="*/ 373817645 h 17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174">
                      <a:moveTo>
                        <a:pt x="17" y="174"/>
                      </a:moveTo>
                      <a:cubicBezTo>
                        <a:pt x="14" y="166"/>
                        <a:pt x="16" y="157"/>
                        <a:pt x="15" y="148"/>
                      </a:cubicBezTo>
                      <a:cubicBezTo>
                        <a:pt x="15" y="133"/>
                        <a:pt x="12" y="119"/>
                        <a:pt x="10" y="103"/>
                      </a:cubicBezTo>
                      <a:cubicBezTo>
                        <a:pt x="7" y="79"/>
                        <a:pt x="6" y="53"/>
                        <a:pt x="0" y="29"/>
                      </a:cubicBezTo>
                      <a:cubicBezTo>
                        <a:pt x="6" y="33"/>
                        <a:pt x="11" y="39"/>
                        <a:pt x="14" y="45"/>
                      </a:cubicBezTo>
                      <a:cubicBezTo>
                        <a:pt x="14" y="31"/>
                        <a:pt x="14" y="12"/>
                        <a:pt x="18" y="0"/>
                      </a:cubicBezTo>
                      <a:cubicBezTo>
                        <a:pt x="47" y="46"/>
                        <a:pt x="12" y="116"/>
                        <a:pt x="17" y="16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8" name="Freeform 373"/>
                <p:cNvSpPr>
                  <a:spLocks/>
                </p:cNvSpPr>
                <p:nvPr/>
              </p:nvSpPr>
              <p:spPr bwMode="auto">
                <a:xfrm>
                  <a:off x="3739" y="1477"/>
                  <a:ext cx="33" cy="236"/>
                </a:xfrm>
                <a:custGeom>
                  <a:avLst/>
                  <a:gdLst>
                    <a:gd name="T0" fmla="*/ 24167231 w 21"/>
                    <a:gd name="T1" fmla="*/ 292498470 h 152"/>
                    <a:gd name="T2" fmla="*/ 17117171 w 21"/>
                    <a:gd name="T3" fmla="*/ 298879977 h 152"/>
                    <a:gd name="T4" fmla="*/ 0 w 21"/>
                    <a:gd name="T5" fmla="*/ 0 h 152"/>
                    <a:gd name="T6" fmla="*/ 17117171 w 21"/>
                    <a:gd name="T7" fmla="*/ 25868746 h 152"/>
                    <a:gd name="T8" fmla="*/ 30066075 w 21"/>
                    <a:gd name="T9" fmla="*/ 13819379 h 152"/>
                    <a:gd name="T10" fmla="*/ 51033043 w 21"/>
                    <a:gd name="T11" fmla="*/ 171706362 h 152"/>
                    <a:gd name="T12" fmla="*/ 57022066 w 21"/>
                    <a:gd name="T13" fmla="*/ 304433359 h 152"/>
                    <a:gd name="T14" fmla="*/ 26898412 w 21"/>
                    <a:gd name="T15" fmla="*/ 303314421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" h="152">
                      <a:moveTo>
                        <a:pt x="8" y="145"/>
                      </a:moveTo>
                      <a:cubicBezTo>
                        <a:pt x="7" y="146"/>
                        <a:pt x="7" y="147"/>
                        <a:pt x="6" y="148"/>
                      </a:cubicBezTo>
                      <a:cubicBezTo>
                        <a:pt x="8" y="99"/>
                        <a:pt x="0" y="47"/>
                        <a:pt x="0" y="0"/>
                      </a:cubicBezTo>
                      <a:cubicBezTo>
                        <a:pt x="2" y="4"/>
                        <a:pt x="4" y="8"/>
                        <a:pt x="6" y="13"/>
                      </a:cubicBezTo>
                      <a:cubicBezTo>
                        <a:pt x="7" y="11"/>
                        <a:pt x="9" y="8"/>
                        <a:pt x="10" y="7"/>
                      </a:cubicBezTo>
                      <a:cubicBezTo>
                        <a:pt x="21" y="28"/>
                        <a:pt x="16" y="62"/>
                        <a:pt x="17" y="85"/>
                      </a:cubicBezTo>
                      <a:cubicBezTo>
                        <a:pt x="18" y="107"/>
                        <a:pt x="20" y="129"/>
                        <a:pt x="19" y="151"/>
                      </a:cubicBezTo>
                      <a:cubicBezTo>
                        <a:pt x="15" y="152"/>
                        <a:pt x="11" y="152"/>
                        <a:pt x="9" y="15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59" name="Freeform 374"/>
                <p:cNvSpPr>
                  <a:spLocks/>
                </p:cNvSpPr>
                <p:nvPr/>
              </p:nvSpPr>
              <p:spPr bwMode="auto">
                <a:xfrm>
                  <a:off x="3130" y="1691"/>
                  <a:ext cx="281" cy="187"/>
                </a:xfrm>
                <a:custGeom>
                  <a:avLst/>
                  <a:gdLst>
                    <a:gd name="T0" fmla="*/ 0 w 179"/>
                    <a:gd name="T1" fmla="*/ 0 h 120"/>
                    <a:gd name="T2" fmla="*/ 110837229 w 179"/>
                    <a:gd name="T3" fmla="*/ 110896490 h 120"/>
                    <a:gd name="T4" fmla="*/ 246186659 w 179"/>
                    <a:gd name="T5" fmla="*/ 183351078 h 120"/>
                    <a:gd name="T6" fmla="*/ 393674760 w 179"/>
                    <a:gd name="T7" fmla="*/ 240875411 h 120"/>
                    <a:gd name="T8" fmla="*/ 519566035 w 179"/>
                    <a:gd name="T9" fmla="*/ 272781477 h 120"/>
                    <a:gd name="T10" fmla="*/ 9537639 w 179"/>
                    <a:gd name="T11" fmla="*/ 1594455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79" h="120">
                      <a:moveTo>
                        <a:pt x="0" y="0"/>
                      </a:moveTo>
                      <a:cubicBezTo>
                        <a:pt x="13" y="16"/>
                        <a:pt x="22" y="34"/>
                        <a:pt x="38" y="49"/>
                      </a:cubicBezTo>
                      <a:cubicBezTo>
                        <a:pt x="51" y="63"/>
                        <a:pt x="67" y="71"/>
                        <a:pt x="85" y="80"/>
                      </a:cubicBezTo>
                      <a:cubicBezTo>
                        <a:pt x="101" y="89"/>
                        <a:pt x="118" y="99"/>
                        <a:pt x="136" y="106"/>
                      </a:cubicBezTo>
                      <a:cubicBezTo>
                        <a:pt x="149" y="112"/>
                        <a:pt x="167" y="112"/>
                        <a:pt x="179" y="120"/>
                      </a:cubicBezTo>
                      <a:cubicBezTo>
                        <a:pt x="116" y="91"/>
                        <a:pt x="44" y="65"/>
                        <a:pt x="3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0" name="Freeform 375"/>
                <p:cNvSpPr>
                  <a:spLocks/>
                </p:cNvSpPr>
                <p:nvPr/>
              </p:nvSpPr>
              <p:spPr bwMode="auto">
                <a:xfrm>
                  <a:off x="3202" y="1810"/>
                  <a:ext cx="177" cy="110"/>
                </a:xfrm>
                <a:custGeom>
                  <a:avLst/>
                  <a:gdLst>
                    <a:gd name="T0" fmla="*/ 0 w 113"/>
                    <a:gd name="T1" fmla="*/ 0 h 71"/>
                    <a:gd name="T2" fmla="*/ 176515770 w 113"/>
                    <a:gd name="T3" fmla="*/ 68297946 h 71"/>
                    <a:gd name="T4" fmla="*/ 305085364 w 113"/>
                    <a:gd name="T5" fmla="*/ 132993738 h 71"/>
                    <a:gd name="T6" fmla="*/ 133995425 w 113"/>
                    <a:gd name="T7" fmla="*/ 71303123 h 71"/>
                    <a:gd name="T8" fmla="*/ 0 w 113"/>
                    <a:gd name="T9" fmla="*/ 2543363 h 7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3" h="71">
                      <a:moveTo>
                        <a:pt x="0" y="0"/>
                      </a:moveTo>
                      <a:cubicBezTo>
                        <a:pt x="21" y="7"/>
                        <a:pt x="45" y="24"/>
                        <a:pt x="65" y="36"/>
                      </a:cubicBezTo>
                      <a:cubicBezTo>
                        <a:pt x="82" y="46"/>
                        <a:pt x="95" y="65"/>
                        <a:pt x="113" y="71"/>
                      </a:cubicBezTo>
                      <a:cubicBezTo>
                        <a:pt x="89" y="64"/>
                        <a:pt x="70" y="52"/>
                        <a:pt x="50" y="38"/>
                      </a:cubicBezTo>
                      <a:cubicBezTo>
                        <a:pt x="33" y="27"/>
                        <a:pt x="12" y="18"/>
                        <a:pt x="0" y="1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1" name="Freeform 376"/>
                <p:cNvSpPr>
                  <a:spLocks/>
                </p:cNvSpPr>
                <p:nvPr/>
              </p:nvSpPr>
              <p:spPr bwMode="auto">
                <a:xfrm>
                  <a:off x="3696" y="1422"/>
                  <a:ext cx="31" cy="199"/>
                </a:xfrm>
                <a:custGeom>
                  <a:avLst/>
                  <a:gdLst>
                    <a:gd name="T0" fmla="*/ 0 w 20"/>
                    <a:gd name="T1" fmla="*/ 0 h 128"/>
                    <a:gd name="T2" fmla="*/ 36050097 w 20"/>
                    <a:gd name="T3" fmla="*/ 114470215 h 128"/>
                    <a:gd name="T4" fmla="*/ 31797314 w 20"/>
                    <a:gd name="T5" fmla="*/ 269376709 h 128"/>
                    <a:gd name="T6" fmla="*/ 28767754 w 20"/>
                    <a:gd name="T7" fmla="*/ 120571437 h 128"/>
                    <a:gd name="T8" fmla="*/ 2599658 w 20"/>
                    <a:gd name="T9" fmla="*/ 14345851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" h="128">
                      <a:moveTo>
                        <a:pt x="0" y="0"/>
                      </a:moveTo>
                      <a:cubicBezTo>
                        <a:pt x="7" y="19"/>
                        <a:pt x="18" y="31"/>
                        <a:pt x="19" y="54"/>
                      </a:cubicBezTo>
                      <a:cubicBezTo>
                        <a:pt x="20" y="78"/>
                        <a:pt x="19" y="104"/>
                        <a:pt x="17" y="128"/>
                      </a:cubicBezTo>
                      <a:cubicBezTo>
                        <a:pt x="7" y="107"/>
                        <a:pt x="16" y="79"/>
                        <a:pt x="15" y="57"/>
                      </a:cubicBezTo>
                      <a:cubicBezTo>
                        <a:pt x="14" y="39"/>
                        <a:pt x="10" y="23"/>
                        <a:pt x="1" y="7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2" name="Freeform 377"/>
                <p:cNvSpPr>
                  <a:spLocks/>
                </p:cNvSpPr>
                <p:nvPr/>
              </p:nvSpPr>
              <p:spPr bwMode="auto">
                <a:xfrm>
                  <a:off x="3130" y="1434"/>
                  <a:ext cx="32" cy="116"/>
                </a:xfrm>
                <a:custGeom>
                  <a:avLst/>
                  <a:gdLst>
                    <a:gd name="T0" fmla="*/ 97998352 w 20"/>
                    <a:gd name="T1" fmla="*/ 0 h 74"/>
                    <a:gd name="T2" fmla="*/ 46642778 w 20"/>
                    <a:gd name="T3" fmla="*/ 205197238 h 74"/>
                    <a:gd name="T4" fmla="*/ 109189750 w 20"/>
                    <a:gd name="T5" fmla="*/ 0 h 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74">
                      <a:moveTo>
                        <a:pt x="18" y="0"/>
                      </a:moveTo>
                      <a:cubicBezTo>
                        <a:pt x="0" y="8"/>
                        <a:pt x="4" y="60"/>
                        <a:pt x="9" y="74"/>
                      </a:cubicBezTo>
                      <a:cubicBezTo>
                        <a:pt x="7" y="53"/>
                        <a:pt x="12" y="20"/>
                        <a:pt x="20" y="0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3" name="Freeform 378"/>
                <p:cNvSpPr>
                  <a:spLocks/>
                </p:cNvSpPr>
                <p:nvPr/>
              </p:nvSpPr>
              <p:spPr bwMode="auto">
                <a:xfrm>
                  <a:off x="3155" y="2135"/>
                  <a:ext cx="163" cy="109"/>
                </a:xfrm>
                <a:custGeom>
                  <a:avLst/>
                  <a:gdLst>
                    <a:gd name="T0" fmla="*/ 185359721 w 104"/>
                    <a:gd name="T1" fmla="*/ 148076111 h 70"/>
                    <a:gd name="T2" fmla="*/ 0 w 104"/>
                    <a:gd name="T3" fmla="*/ 0 h 70"/>
                    <a:gd name="T4" fmla="*/ 217231362 w 104"/>
                    <a:gd name="T5" fmla="*/ 146682705 h 70"/>
                    <a:gd name="T6" fmla="*/ 132469990 w 104"/>
                    <a:gd name="T7" fmla="*/ 78919812 h 70"/>
                    <a:gd name="T8" fmla="*/ 286341661 w 104"/>
                    <a:gd name="T9" fmla="*/ 153273799 h 70"/>
                    <a:gd name="T10" fmla="*/ 180198177 w 104"/>
                    <a:gd name="T11" fmla="*/ 153273799 h 7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4" h="70">
                      <a:moveTo>
                        <a:pt x="67" y="67"/>
                      </a:moveTo>
                      <a:cubicBezTo>
                        <a:pt x="41" y="60"/>
                        <a:pt x="6" y="28"/>
                        <a:pt x="0" y="0"/>
                      </a:cubicBezTo>
                      <a:cubicBezTo>
                        <a:pt x="22" y="26"/>
                        <a:pt x="48" y="52"/>
                        <a:pt x="79" y="66"/>
                      </a:cubicBezTo>
                      <a:cubicBezTo>
                        <a:pt x="68" y="57"/>
                        <a:pt x="55" y="47"/>
                        <a:pt x="48" y="35"/>
                      </a:cubicBezTo>
                      <a:cubicBezTo>
                        <a:pt x="66" y="49"/>
                        <a:pt x="86" y="57"/>
                        <a:pt x="104" y="69"/>
                      </a:cubicBezTo>
                      <a:cubicBezTo>
                        <a:pt x="91" y="70"/>
                        <a:pt x="79" y="69"/>
                        <a:pt x="66" y="69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4" name="Freeform 379"/>
                <p:cNvSpPr>
                  <a:spLocks/>
                </p:cNvSpPr>
                <p:nvPr/>
              </p:nvSpPr>
              <p:spPr bwMode="auto">
                <a:xfrm>
                  <a:off x="3494" y="2138"/>
                  <a:ext cx="166" cy="112"/>
                </a:xfrm>
                <a:custGeom>
                  <a:avLst/>
                  <a:gdLst>
                    <a:gd name="T0" fmla="*/ 0 w 106"/>
                    <a:gd name="T1" fmla="*/ 143928884 h 72"/>
                    <a:gd name="T2" fmla="*/ 175127239 w 106"/>
                    <a:gd name="T3" fmla="*/ 77210152 h 72"/>
                    <a:gd name="T4" fmla="*/ 266246921 w 106"/>
                    <a:gd name="T5" fmla="*/ 0 h 72"/>
                    <a:gd name="T6" fmla="*/ 76523792 w 106"/>
                    <a:gd name="T7" fmla="*/ 141952865 h 72"/>
                    <a:gd name="T8" fmla="*/ 212286220 w 106"/>
                    <a:gd name="T9" fmla="*/ 89622969 h 72"/>
                    <a:gd name="T10" fmla="*/ 284232034 w 106"/>
                    <a:gd name="T11" fmla="*/ 45050387 h 72"/>
                    <a:gd name="T12" fmla="*/ 157801894 w 106"/>
                    <a:gd name="T13" fmla="*/ 132656729 h 72"/>
                    <a:gd name="T14" fmla="*/ 241827027 w 106"/>
                    <a:gd name="T15" fmla="*/ 101046507 h 72"/>
                    <a:gd name="T16" fmla="*/ 118176723 w 106"/>
                    <a:gd name="T17" fmla="*/ 139413507 h 72"/>
                    <a:gd name="T18" fmla="*/ 5726757 w 106"/>
                    <a:gd name="T19" fmla="*/ 154768168 h 7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6" h="72">
                      <a:moveTo>
                        <a:pt x="0" y="67"/>
                      </a:moveTo>
                      <a:cubicBezTo>
                        <a:pt x="20" y="70"/>
                        <a:pt x="49" y="47"/>
                        <a:pt x="65" y="36"/>
                      </a:cubicBezTo>
                      <a:cubicBezTo>
                        <a:pt x="79" y="26"/>
                        <a:pt x="93" y="17"/>
                        <a:pt x="99" y="0"/>
                      </a:cubicBezTo>
                      <a:cubicBezTo>
                        <a:pt x="96" y="34"/>
                        <a:pt x="53" y="51"/>
                        <a:pt x="29" y="66"/>
                      </a:cubicBezTo>
                      <a:cubicBezTo>
                        <a:pt x="45" y="59"/>
                        <a:pt x="64" y="52"/>
                        <a:pt x="79" y="42"/>
                      </a:cubicBezTo>
                      <a:cubicBezTo>
                        <a:pt x="89" y="35"/>
                        <a:pt x="97" y="27"/>
                        <a:pt x="106" y="21"/>
                      </a:cubicBezTo>
                      <a:cubicBezTo>
                        <a:pt x="94" y="37"/>
                        <a:pt x="76" y="51"/>
                        <a:pt x="59" y="62"/>
                      </a:cubicBezTo>
                      <a:cubicBezTo>
                        <a:pt x="70" y="59"/>
                        <a:pt x="80" y="53"/>
                        <a:pt x="90" y="47"/>
                      </a:cubicBezTo>
                      <a:cubicBezTo>
                        <a:pt x="81" y="63"/>
                        <a:pt x="60" y="63"/>
                        <a:pt x="44" y="65"/>
                      </a:cubicBezTo>
                      <a:cubicBezTo>
                        <a:pt x="32" y="67"/>
                        <a:pt x="12" y="67"/>
                        <a:pt x="2" y="72"/>
                      </a:cubicBezTo>
                    </a:path>
                  </a:pathLst>
                </a:custGeom>
                <a:solidFill>
                  <a:srgbClr val="A9A9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5" name="Freeform 380"/>
                <p:cNvSpPr>
                  <a:spLocks/>
                </p:cNvSpPr>
                <p:nvPr/>
              </p:nvSpPr>
              <p:spPr bwMode="auto">
                <a:xfrm>
                  <a:off x="3144" y="1693"/>
                  <a:ext cx="168" cy="123"/>
                </a:xfrm>
                <a:custGeom>
                  <a:avLst/>
                  <a:gdLst>
                    <a:gd name="T0" fmla="*/ 0 w 107"/>
                    <a:gd name="T1" fmla="*/ 0 h 79"/>
                    <a:gd name="T2" fmla="*/ 128315384 w 107"/>
                    <a:gd name="T3" fmla="*/ 103961708 h 79"/>
                    <a:gd name="T4" fmla="*/ 313527591 w 107"/>
                    <a:gd name="T5" fmla="*/ 175613153 h 79"/>
                    <a:gd name="T6" fmla="*/ 205185285 w 107"/>
                    <a:gd name="T7" fmla="*/ 127775958 h 79"/>
                    <a:gd name="T8" fmla="*/ 118747872 w 107"/>
                    <a:gd name="T9" fmla="*/ 92072277 h 79"/>
                    <a:gd name="T10" fmla="*/ 9566903 w 107"/>
                    <a:gd name="T11" fmla="*/ 8267007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07" h="79">
                      <a:moveTo>
                        <a:pt x="0" y="0"/>
                      </a:moveTo>
                      <a:cubicBezTo>
                        <a:pt x="12" y="17"/>
                        <a:pt x="27" y="34"/>
                        <a:pt x="44" y="47"/>
                      </a:cubicBezTo>
                      <a:cubicBezTo>
                        <a:pt x="63" y="62"/>
                        <a:pt x="87" y="66"/>
                        <a:pt x="107" y="79"/>
                      </a:cubicBezTo>
                      <a:cubicBezTo>
                        <a:pt x="95" y="78"/>
                        <a:pt x="81" y="64"/>
                        <a:pt x="70" y="58"/>
                      </a:cubicBezTo>
                      <a:cubicBezTo>
                        <a:pt x="60" y="53"/>
                        <a:pt x="50" y="49"/>
                        <a:pt x="41" y="42"/>
                      </a:cubicBezTo>
                      <a:cubicBezTo>
                        <a:pt x="29" y="32"/>
                        <a:pt x="10" y="18"/>
                        <a:pt x="3" y="4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6" name="Freeform 381"/>
                <p:cNvSpPr>
                  <a:spLocks/>
                </p:cNvSpPr>
                <p:nvPr/>
              </p:nvSpPr>
              <p:spPr bwMode="auto">
                <a:xfrm>
                  <a:off x="3129" y="1414"/>
                  <a:ext cx="26" cy="77"/>
                </a:xfrm>
                <a:custGeom>
                  <a:avLst/>
                  <a:gdLst>
                    <a:gd name="T0" fmla="*/ 20838329 w 17"/>
                    <a:gd name="T1" fmla="*/ 0 h 49"/>
                    <a:gd name="T2" fmla="*/ 4716227 w 17"/>
                    <a:gd name="T3" fmla="*/ 147368774 h 49"/>
                    <a:gd name="T4" fmla="*/ 18613922 w 17"/>
                    <a:gd name="T5" fmla="*/ 0 h 4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49">
                      <a:moveTo>
                        <a:pt x="17" y="0"/>
                      </a:moveTo>
                      <a:cubicBezTo>
                        <a:pt x="7" y="14"/>
                        <a:pt x="8" y="34"/>
                        <a:pt x="4" y="49"/>
                      </a:cubicBezTo>
                      <a:cubicBezTo>
                        <a:pt x="1" y="32"/>
                        <a:pt x="0" y="12"/>
                        <a:pt x="15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7" name="Freeform 382"/>
                <p:cNvSpPr>
                  <a:spLocks/>
                </p:cNvSpPr>
                <p:nvPr/>
              </p:nvSpPr>
              <p:spPr bwMode="auto">
                <a:xfrm>
                  <a:off x="3718" y="1444"/>
                  <a:ext cx="21" cy="85"/>
                </a:xfrm>
                <a:custGeom>
                  <a:avLst/>
                  <a:gdLst>
                    <a:gd name="T0" fmla="*/ 0 w 14"/>
                    <a:gd name="T1" fmla="*/ 0 h 55"/>
                    <a:gd name="T2" fmla="*/ 5314958 w 14"/>
                    <a:gd name="T3" fmla="*/ 47191918 h 55"/>
                    <a:gd name="T4" fmla="*/ 7972437 w 14"/>
                    <a:gd name="T5" fmla="*/ 94727058 h 55"/>
                    <a:gd name="T6" fmla="*/ 1574802 w 14"/>
                    <a:gd name="T7" fmla="*/ 2412765 h 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55">
                      <a:moveTo>
                        <a:pt x="0" y="0"/>
                      </a:moveTo>
                      <a:cubicBezTo>
                        <a:pt x="4" y="8"/>
                        <a:pt x="6" y="18"/>
                        <a:pt x="8" y="27"/>
                      </a:cubicBezTo>
                      <a:cubicBezTo>
                        <a:pt x="9" y="35"/>
                        <a:pt x="9" y="47"/>
                        <a:pt x="12" y="55"/>
                      </a:cubicBezTo>
                      <a:cubicBezTo>
                        <a:pt x="8" y="44"/>
                        <a:pt x="14" y="5"/>
                        <a:pt x="2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8" name="Freeform 383"/>
                <p:cNvSpPr>
                  <a:spLocks/>
                </p:cNvSpPr>
                <p:nvPr/>
              </p:nvSpPr>
              <p:spPr bwMode="auto">
                <a:xfrm>
                  <a:off x="3284" y="1223"/>
                  <a:ext cx="17" cy="11"/>
                </a:xfrm>
                <a:custGeom>
                  <a:avLst/>
                  <a:gdLst>
                    <a:gd name="T0" fmla="*/ 17058638 w 11"/>
                    <a:gd name="T1" fmla="*/ 0 h 7"/>
                    <a:gd name="T2" fmla="*/ 8906022 w 11"/>
                    <a:gd name="T3" fmla="*/ 6227919 h 7"/>
                    <a:gd name="T4" fmla="*/ 0 w 11"/>
                    <a:gd name="T5" fmla="*/ 17117171 h 7"/>
                    <a:gd name="T6" fmla="*/ 8906022 w 11"/>
                    <a:gd name="T7" fmla="*/ 17117171 h 7"/>
                    <a:gd name="T8" fmla="*/ 18840395 w 11"/>
                    <a:gd name="T9" fmla="*/ 3963221 h 7"/>
                    <a:gd name="T10" fmla="*/ 17058638 w 11"/>
                    <a:gd name="T11" fmla="*/ 0 h 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1" h="7">
                      <a:moveTo>
                        <a:pt x="10" y="0"/>
                      </a:moveTo>
                      <a:cubicBezTo>
                        <a:pt x="8" y="0"/>
                        <a:pt x="6" y="1"/>
                        <a:pt x="5" y="2"/>
                      </a:cubicBezTo>
                      <a:cubicBezTo>
                        <a:pt x="3" y="3"/>
                        <a:pt x="0" y="4"/>
                        <a:pt x="0" y="6"/>
                      </a:cubicBezTo>
                      <a:cubicBezTo>
                        <a:pt x="2" y="6"/>
                        <a:pt x="2" y="7"/>
                        <a:pt x="5" y="6"/>
                      </a:cubicBezTo>
                      <a:cubicBezTo>
                        <a:pt x="7" y="5"/>
                        <a:pt x="9" y="2"/>
                        <a:pt x="11" y="1"/>
                      </a:cubicBezTo>
                      <a:cubicBezTo>
                        <a:pt x="10" y="0"/>
                        <a:pt x="10" y="0"/>
                        <a:pt x="10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69" name="Freeform 384"/>
                <p:cNvSpPr>
                  <a:spLocks/>
                </p:cNvSpPr>
                <p:nvPr/>
              </p:nvSpPr>
              <p:spPr bwMode="auto">
                <a:xfrm>
                  <a:off x="3290" y="1231"/>
                  <a:ext cx="16" cy="14"/>
                </a:xfrm>
                <a:custGeom>
                  <a:avLst/>
                  <a:gdLst>
                    <a:gd name="T0" fmla="*/ 55550203 w 10"/>
                    <a:gd name="T1" fmla="*/ 2947387 h 9"/>
                    <a:gd name="T2" fmla="*/ 0 w 10"/>
                    <a:gd name="T3" fmla="*/ 14564704 h 9"/>
                    <a:gd name="T4" fmla="*/ 34718877 w 10"/>
                    <a:gd name="T5" fmla="*/ 14564704 h 9"/>
                    <a:gd name="T6" fmla="*/ 46642778 w 10"/>
                    <a:gd name="T7" fmla="*/ 0 h 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9">
                      <a:moveTo>
                        <a:pt x="10" y="1"/>
                      </a:moveTo>
                      <a:cubicBezTo>
                        <a:pt x="8" y="0"/>
                        <a:pt x="2" y="5"/>
                        <a:pt x="0" y="7"/>
                      </a:cubicBezTo>
                      <a:cubicBezTo>
                        <a:pt x="2" y="9"/>
                        <a:pt x="4" y="9"/>
                        <a:pt x="6" y="7"/>
                      </a:cubicBezTo>
                      <a:cubicBezTo>
                        <a:pt x="8" y="6"/>
                        <a:pt x="10" y="3"/>
                        <a:pt x="9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70" name="Freeform 385"/>
                <p:cNvSpPr>
                  <a:spLocks/>
                </p:cNvSpPr>
                <p:nvPr/>
              </p:nvSpPr>
              <p:spPr bwMode="auto">
                <a:xfrm>
                  <a:off x="3302" y="1240"/>
                  <a:ext cx="16" cy="15"/>
                </a:xfrm>
                <a:custGeom>
                  <a:avLst/>
                  <a:gdLst>
                    <a:gd name="T0" fmla="*/ 46642778 w 10"/>
                    <a:gd name="T1" fmla="*/ 0 h 10"/>
                    <a:gd name="T2" fmla="*/ 0 w 10"/>
                    <a:gd name="T3" fmla="*/ 5314958 h 10"/>
                    <a:gd name="T4" fmla="*/ 17528029 w 10"/>
                    <a:gd name="T5" fmla="*/ 6824168 h 10"/>
                    <a:gd name="T6" fmla="*/ 44871754 w 10"/>
                    <a:gd name="T7" fmla="*/ 1049868 h 1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0" h="10">
                      <a:moveTo>
                        <a:pt x="9" y="0"/>
                      </a:moveTo>
                      <a:cubicBezTo>
                        <a:pt x="6" y="2"/>
                        <a:pt x="0" y="4"/>
                        <a:pt x="0" y="8"/>
                      </a:cubicBez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4" y="7"/>
                        <a:pt x="10" y="3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71" name="Freeform 386"/>
                <p:cNvSpPr>
                  <a:spLocks/>
                </p:cNvSpPr>
                <p:nvPr/>
              </p:nvSpPr>
              <p:spPr bwMode="auto">
                <a:xfrm>
                  <a:off x="3312" y="1249"/>
                  <a:ext cx="20" cy="17"/>
                </a:xfrm>
                <a:custGeom>
                  <a:avLst/>
                  <a:gdLst>
                    <a:gd name="T0" fmla="*/ 11494405 w 13"/>
                    <a:gd name="T1" fmla="*/ 0 h 11"/>
                    <a:gd name="T2" fmla="*/ 0 w 13"/>
                    <a:gd name="T3" fmla="*/ 13763852 h 11"/>
                    <a:gd name="T4" fmla="*/ 5848258 w 13"/>
                    <a:gd name="T5" fmla="*/ 18840395 h 11"/>
                    <a:gd name="T6" fmla="*/ 11494405 w 13"/>
                    <a:gd name="T7" fmla="*/ 0 h 1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8" y="0"/>
                      </a:moveTo>
                      <a:cubicBezTo>
                        <a:pt x="5" y="1"/>
                        <a:pt x="2" y="6"/>
                        <a:pt x="0" y="8"/>
                      </a:cubicBezTo>
                      <a:cubicBezTo>
                        <a:pt x="1" y="9"/>
                        <a:pt x="2" y="10"/>
                        <a:pt x="4" y="11"/>
                      </a:cubicBezTo>
                      <a:cubicBezTo>
                        <a:pt x="4" y="9"/>
                        <a:pt x="13" y="1"/>
                        <a:pt x="8" y="0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2472" name="Freeform 387"/>
                <p:cNvSpPr>
                  <a:spLocks/>
                </p:cNvSpPr>
                <p:nvPr/>
              </p:nvSpPr>
              <p:spPr bwMode="auto">
                <a:xfrm>
                  <a:off x="3324" y="1259"/>
                  <a:ext cx="18" cy="20"/>
                </a:xfrm>
                <a:custGeom>
                  <a:avLst/>
                  <a:gdLst>
                    <a:gd name="T0" fmla="*/ 107382212 w 11"/>
                    <a:gd name="T1" fmla="*/ 0 h 13"/>
                    <a:gd name="T2" fmla="*/ 0 w 11"/>
                    <a:gd name="T3" fmla="*/ 16424942 h 13"/>
                    <a:gd name="T4" fmla="*/ 54916444 w 11"/>
                    <a:gd name="T5" fmla="*/ 19693025 h 13"/>
                    <a:gd name="T6" fmla="*/ 89863272 w 11"/>
                    <a:gd name="T7" fmla="*/ 11494405 h 13"/>
                    <a:gd name="T8" fmla="*/ 89863272 w 11"/>
                    <a:gd name="T9" fmla="*/ 2051823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" h="13">
                      <a:moveTo>
                        <a:pt x="9" y="0"/>
                      </a:moveTo>
                      <a:cubicBezTo>
                        <a:pt x="6" y="4"/>
                        <a:pt x="3" y="7"/>
                        <a:pt x="0" y="11"/>
                      </a:cubicBezTo>
                      <a:cubicBezTo>
                        <a:pt x="1" y="11"/>
                        <a:pt x="4" y="13"/>
                        <a:pt x="5" y="13"/>
                      </a:cubicBezTo>
                      <a:cubicBezTo>
                        <a:pt x="6" y="12"/>
                        <a:pt x="8" y="9"/>
                        <a:pt x="8" y="8"/>
                      </a:cubicBezTo>
                      <a:cubicBezTo>
                        <a:pt x="11" y="5"/>
                        <a:pt x="11" y="4"/>
                        <a:pt x="8" y="1"/>
                      </a:cubicBezTo>
                    </a:path>
                  </a:pathLst>
                </a:custGeom>
                <a:solidFill>
                  <a:srgbClr val="D7D7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2129" name="Freeform 388"/>
              <p:cNvSpPr>
                <a:spLocks/>
              </p:cNvSpPr>
              <p:nvPr/>
            </p:nvSpPr>
            <p:spPr bwMode="auto">
              <a:xfrm>
                <a:off x="3342" y="1269"/>
                <a:ext cx="18" cy="19"/>
              </a:xfrm>
              <a:custGeom>
                <a:avLst/>
                <a:gdLst>
                  <a:gd name="T0" fmla="*/ 4102266 w 12"/>
                  <a:gd name="T1" fmla="*/ 0 h 12"/>
                  <a:gd name="T2" fmla="*/ 0 w 12"/>
                  <a:gd name="T3" fmla="*/ 46512198 h 12"/>
                  <a:gd name="T4" fmla="*/ 4102266 w 12"/>
                  <a:gd name="T5" fmla="*/ 46512198 h 12"/>
                  <a:gd name="T6" fmla="*/ 5089379 w 12"/>
                  <a:gd name="T7" fmla="*/ 506073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4" y="1"/>
                      <a:pt x="1" y="9"/>
                      <a:pt x="0" y="12"/>
                    </a:cubicBezTo>
                    <a:cubicBezTo>
                      <a:pt x="2" y="12"/>
                      <a:pt x="4" y="12"/>
                      <a:pt x="6" y="12"/>
                    </a:cubicBezTo>
                    <a:cubicBezTo>
                      <a:pt x="6" y="9"/>
                      <a:pt x="12" y="2"/>
                      <a:pt x="7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0" name="Freeform 389"/>
              <p:cNvSpPr>
                <a:spLocks/>
              </p:cNvSpPr>
              <p:nvPr/>
            </p:nvSpPr>
            <p:spPr bwMode="auto">
              <a:xfrm>
                <a:off x="3357" y="1277"/>
                <a:ext cx="14" cy="19"/>
              </a:xfrm>
              <a:custGeom>
                <a:avLst/>
                <a:gdLst>
                  <a:gd name="T0" fmla="*/ 11094141 w 9"/>
                  <a:gd name="T1" fmla="*/ 0 h 12"/>
                  <a:gd name="T2" fmla="*/ 0 w 9"/>
                  <a:gd name="T3" fmla="*/ 46512198 h 12"/>
                  <a:gd name="T4" fmla="*/ 14564704 w 9"/>
                  <a:gd name="T5" fmla="*/ 26423446 h 12"/>
                  <a:gd name="T6" fmla="*/ 11094141 w 9"/>
                  <a:gd name="T7" fmla="*/ 5060731 h 1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2">
                    <a:moveTo>
                      <a:pt x="5" y="0"/>
                    </a:moveTo>
                    <a:cubicBezTo>
                      <a:pt x="3" y="3"/>
                      <a:pt x="0" y="8"/>
                      <a:pt x="0" y="12"/>
                    </a:cubicBezTo>
                    <a:cubicBezTo>
                      <a:pt x="5" y="12"/>
                      <a:pt x="5" y="11"/>
                      <a:pt x="7" y="7"/>
                    </a:cubicBezTo>
                    <a:cubicBezTo>
                      <a:pt x="8" y="3"/>
                      <a:pt x="9" y="2"/>
                      <a:pt x="5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1" name="Freeform 390"/>
              <p:cNvSpPr>
                <a:spLocks/>
              </p:cNvSpPr>
              <p:nvPr/>
            </p:nvSpPr>
            <p:spPr bwMode="auto">
              <a:xfrm>
                <a:off x="3371" y="1280"/>
                <a:ext cx="15" cy="27"/>
              </a:xfrm>
              <a:custGeom>
                <a:avLst/>
                <a:gdLst>
                  <a:gd name="T0" fmla="*/ 100875022 w 9"/>
                  <a:gd name="T1" fmla="*/ 5528218 h 17"/>
                  <a:gd name="T2" fmla="*/ 89652175 w 9"/>
                  <a:gd name="T3" fmla="*/ 0 h 17"/>
                  <a:gd name="T4" fmla="*/ 21789005 w 9"/>
                  <a:gd name="T5" fmla="*/ 63781779 h 17"/>
                  <a:gd name="T6" fmla="*/ 127264917 w 9"/>
                  <a:gd name="T7" fmla="*/ 68268347 h 17"/>
                  <a:gd name="T8" fmla="*/ 190556480 w 9"/>
                  <a:gd name="T9" fmla="*/ 22147754 h 17"/>
                  <a:gd name="T10" fmla="*/ 89652175 w 9"/>
                  <a:gd name="T11" fmla="*/ 5528218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" h="17">
                    <a:moveTo>
                      <a:pt x="5" y="1"/>
                    </a:moveTo>
                    <a:cubicBezTo>
                      <a:pt x="5" y="0"/>
                      <a:pt x="5" y="0"/>
                      <a:pt x="4" y="0"/>
                    </a:cubicBezTo>
                    <a:cubicBezTo>
                      <a:pt x="4" y="5"/>
                      <a:pt x="0" y="10"/>
                      <a:pt x="1" y="15"/>
                    </a:cubicBezTo>
                    <a:cubicBezTo>
                      <a:pt x="3" y="15"/>
                      <a:pt x="4" y="17"/>
                      <a:pt x="6" y="16"/>
                    </a:cubicBezTo>
                    <a:cubicBezTo>
                      <a:pt x="6" y="12"/>
                      <a:pt x="9" y="9"/>
                      <a:pt x="9" y="5"/>
                    </a:cubicBezTo>
                    <a:cubicBezTo>
                      <a:pt x="9" y="1"/>
                      <a:pt x="6" y="3"/>
                      <a:pt x="4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2" name="Freeform 391"/>
              <p:cNvSpPr>
                <a:spLocks/>
              </p:cNvSpPr>
              <p:nvPr/>
            </p:nvSpPr>
            <p:spPr bwMode="auto">
              <a:xfrm>
                <a:off x="3396" y="1283"/>
                <a:ext cx="15" cy="24"/>
              </a:xfrm>
              <a:custGeom>
                <a:avLst/>
                <a:gdLst>
                  <a:gd name="T0" fmla="*/ 60525013 w 9"/>
                  <a:gd name="T1" fmla="*/ 6846886 h 15"/>
                  <a:gd name="T2" fmla="*/ 0 w 9"/>
                  <a:gd name="T3" fmla="*/ 74628445 h 15"/>
                  <a:gd name="T4" fmla="*/ 100875022 w 9"/>
                  <a:gd name="T5" fmla="*/ 81501650 h 15"/>
                  <a:gd name="T6" fmla="*/ 60525013 w 9"/>
                  <a:gd name="T7" fmla="*/ 17528029 h 1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3" y="5"/>
                      <a:pt x="1" y="10"/>
                      <a:pt x="0" y="14"/>
                    </a:cubicBezTo>
                    <a:cubicBezTo>
                      <a:pt x="1" y="14"/>
                      <a:pt x="3" y="15"/>
                      <a:pt x="5" y="15"/>
                    </a:cubicBezTo>
                    <a:cubicBezTo>
                      <a:pt x="5" y="13"/>
                      <a:pt x="9" y="0"/>
                      <a:pt x="3" y="3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3" name="Freeform 392"/>
              <p:cNvSpPr>
                <a:spLocks/>
              </p:cNvSpPr>
              <p:nvPr/>
            </p:nvSpPr>
            <p:spPr bwMode="auto">
              <a:xfrm>
                <a:off x="3417" y="1288"/>
                <a:ext cx="12" cy="22"/>
              </a:xfrm>
              <a:custGeom>
                <a:avLst/>
                <a:gdLst>
                  <a:gd name="T0" fmla="*/ 1049868 w 8"/>
                  <a:gd name="T1" fmla="*/ 0 h 14"/>
                  <a:gd name="T2" fmla="*/ 0 w 8"/>
                  <a:gd name="T3" fmla="*/ 42268933 h 14"/>
                  <a:gd name="T4" fmla="*/ 4102266 w 8"/>
                  <a:gd name="T5" fmla="*/ 37977077 h 14"/>
                  <a:gd name="T6" fmla="*/ 4102266 w 8"/>
                  <a:gd name="T7" fmla="*/ 17117171 h 14"/>
                  <a:gd name="T8" fmla="*/ 4102266 w 8"/>
                  <a:gd name="T9" fmla="*/ 3963221 h 14"/>
                  <a:gd name="T10" fmla="*/ 1049868 w 8"/>
                  <a:gd name="T11" fmla="*/ 3963221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1" y="0"/>
                    </a:moveTo>
                    <a:cubicBezTo>
                      <a:pt x="1" y="5"/>
                      <a:pt x="0" y="9"/>
                      <a:pt x="0" y="14"/>
                    </a:cubicBezTo>
                    <a:cubicBezTo>
                      <a:pt x="2" y="14"/>
                      <a:pt x="5" y="14"/>
                      <a:pt x="6" y="13"/>
                    </a:cubicBezTo>
                    <a:cubicBezTo>
                      <a:pt x="8" y="11"/>
                      <a:pt x="7" y="8"/>
                      <a:pt x="6" y="6"/>
                    </a:cubicBezTo>
                    <a:cubicBezTo>
                      <a:pt x="6" y="4"/>
                      <a:pt x="7" y="2"/>
                      <a:pt x="6" y="1"/>
                    </a:cubicBezTo>
                    <a:cubicBezTo>
                      <a:pt x="5" y="0"/>
                      <a:pt x="2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4" name="Freeform 393"/>
              <p:cNvSpPr>
                <a:spLocks/>
              </p:cNvSpPr>
              <p:nvPr/>
            </p:nvSpPr>
            <p:spPr bwMode="auto">
              <a:xfrm>
                <a:off x="3439" y="1287"/>
                <a:ext cx="9" cy="20"/>
              </a:xfrm>
              <a:custGeom>
                <a:avLst/>
                <a:gdLst>
                  <a:gd name="T0" fmla="*/ 0 w 6"/>
                  <a:gd name="T1" fmla="*/ 3156651 h 13"/>
                  <a:gd name="T2" fmla="*/ 0 w 6"/>
                  <a:gd name="T3" fmla="*/ 3156651 h 13"/>
                  <a:gd name="T4" fmla="*/ 0 w 6"/>
                  <a:gd name="T5" fmla="*/ 19693025 h 13"/>
                  <a:gd name="T6" fmla="*/ 4102266 w 6"/>
                  <a:gd name="T7" fmla="*/ 16424942 h 13"/>
                  <a:gd name="T8" fmla="*/ 2734844 w 6"/>
                  <a:gd name="T9" fmla="*/ 4856386 h 13"/>
                  <a:gd name="T10" fmla="*/ 1049868 w 6"/>
                  <a:gd name="T11" fmla="*/ 205182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13">
                    <a:moveTo>
                      <a:pt x="0" y="2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6"/>
                      <a:pt x="1" y="10"/>
                      <a:pt x="0" y="13"/>
                    </a:cubicBezTo>
                    <a:cubicBezTo>
                      <a:pt x="2" y="13"/>
                      <a:pt x="4" y="12"/>
                      <a:pt x="6" y="11"/>
                    </a:cubicBezTo>
                    <a:cubicBezTo>
                      <a:pt x="4" y="8"/>
                      <a:pt x="5" y="6"/>
                      <a:pt x="4" y="3"/>
                    </a:cubicBezTo>
                    <a:cubicBezTo>
                      <a:pt x="3" y="0"/>
                      <a:pt x="3" y="1"/>
                      <a:pt x="1" y="1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5" name="Freeform 394"/>
              <p:cNvSpPr>
                <a:spLocks/>
              </p:cNvSpPr>
              <p:nvPr/>
            </p:nvSpPr>
            <p:spPr bwMode="auto">
              <a:xfrm>
                <a:off x="3470" y="1276"/>
                <a:ext cx="17" cy="20"/>
              </a:xfrm>
              <a:custGeom>
                <a:avLst/>
                <a:gdLst>
                  <a:gd name="T0" fmla="*/ 2412765 w 11"/>
                  <a:gd name="T1" fmla="*/ 3156651 h 13"/>
                  <a:gd name="T2" fmla="*/ 8906022 w 11"/>
                  <a:gd name="T3" fmla="*/ 19693025 h 13"/>
                  <a:gd name="T4" fmla="*/ 18840395 w 11"/>
                  <a:gd name="T5" fmla="*/ 11494405 h 13"/>
                  <a:gd name="T6" fmla="*/ 8906022 w 11"/>
                  <a:gd name="T7" fmla="*/ 2051823 h 13"/>
                  <a:gd name="T8" fmla="*/ 0 w 11"/>
                  <a:gd name="T9" fmla="*/ 315665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13">
                    <a:moveTo>
                      <a:pt x="1" y="2"/>
                    </a:moveTo>
                    <a:cubicBezTo>
                      <a:pt x="1" y="5"/>
                      <a:pt x="3" y="10"/>
                      <a:pt x="5" y="13"/>
                    </a:cubicBezTo>
                    <a:cubicBezTo>
                      <a:pt x="7" y="12"/>
                      <a:pt x="9" y="10"/>
                      <a:pt x="11" y="8"/>
                    </a:cubicBezTo>
                    <a:cubicBezTo>
                      <a:pt x="8" y="7"/>
                      <a:pt x="7" y="3"/>
                      <a:pt x="5" y="1"/>
                    </a:cubicBezTo>
                    <a:cubicBezTo>
                      <a:pt x="3" y="0"/>
                      <a:pt x="3" y="1"/>
                      <a:pt x="0" y="2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6" name="Freeform 395"/>
              <p:cNvSpPr>
                <a:spLocks/>
              </p:cNvSpPr>
              <p:nvPr/>
            </p:nvSpPr>
            <p:spPr bwMode="auto">
              <a:xfrm>
                <a:off x="3492" y="1269"/>
                <a:ext cx="9" cy="14"/>
              </a:xfrm>
              <a:custGeom>
                <a:avLst/>
                <a:gdLst>
                  <a:gd name="T0" fmla="*/ 0 w 6"/>
                  <a:gd name="T1" fmla="*/ 2947387 h 9"/>
                  <a:gd name="T2" fmla="*/ 2734844 w 6"/>
                  <a:gd name="T3" fmla="*/ 19423827 h 9"/>
                  <a:gd name="T4" fmla="*/ 4102266 w 6"/>
                  <a:gd name="T5" fmla="*/ 11094141 h 9"/>
                  <a:gd name="T6" fmla="*/ 1049868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" h="9">
                    <a:moveTo>
                      <a:pt x="0" y="1"/>
                    </a:moveTo>
                    <a:cubicBezTo>
                      <a:pt x="2" y="3"/>
                      <a:pt x="3" y="7"/>
                      <a:pt x="4" y="9"/>
                    </a:cubicBezTo>
                    <a:cubicBezTo>
                      <a:pt x="5" y="8"/>
                      <a:pt x="5" y="7"/>
                      <a:pt x="6" y="5"/>
                    </a:cubicBezTo>
                    <a:cubicBezTo>
                      <a:pt x="4" y="5"/>
                      <a:pt x="2" y="2"/>
                      <a:pt x="1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7" name="Freeform 396"/>
              <p:cNvSpPr>
                <a:spLocks/>
              </p:cNvSpPr>
              <p:nvPr/>
            </p:nvSpPr>
            <p:spPr bwMode="auto">
              <a:xfrm>
                <a:off x="3512" y="1255"/>
                <a:ext cx="13" cy="14"/>
              </a:xfrm>
              <a:custGeom>
                <a:avLst/>
                <a:gdLst>
                  <a:gd name="T0" fmla="*/ 0 w 8"/>
                  <a:gd name="T1" fmla="*/ 2947387 h 9"/>
                  <a:gd name="T2" fmla="*/ 54761062 w 8"/>
                  <a:gd name="T3" fmla="*/ 19423827 h 9"/>
                  <a:gd name="T4" fmla="*/ 71741278 w 8"/>
                  <a:gd name="T5" fmla="*/ 12486746 h 9"/>
                  <a:gd name="T6" fmla="*/ 16718951 w 8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2" y="3"/>
                      <a:pt x="4" y="7"/>
                      <a:pt x="6" y="9"/>
                    </a:cubicBezTo>
                    <a:cubicBezTo>
                      <a:pt x="6" y="8"/>
                      <a:pt x="7" y="7"/>
                      <a:pt x="8" y="6"/>
                    </a:cubicBezTo>
                    <a:cubicBezTo>
                      <a:pt x="5" y="5"/>
                      <a:pt x="3" y="2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8" name="Freeform 397"/>
              <p:cNvSpPr>
                <a:spLocks/>
              </p:cNvSpPr>
              <p:nvPr/>
            </p:nvSpPr>
            <p:spPr bwMode="auto">
              <a:xfrm>
                <a:off x="3542" y="1226"/>
                <a:ext cx="24" cy="15"/>
              </a:xfrm>
              <a:custGeom>
                <a:avLst/>
                <a:gdLst>
                  <a:gd name="T0" fmla="*/ 17528029 w 15"/>
                  <a:gd name="T1" fmla="*/ 0 h 10"/>
                  <a:gd name="T2" fmla="*/ 38280606 w 15"/>
                  <a:gd name="T3" fmla="*/ 2362203 h 10"/>
                  <a:gd name="T4" fmla="*/ 81501650 w 15"/>
                  <a:gd name="T5" fmla="*/ 4102266 h 10"/>
                  <a:gd name="T6" fmla="*/ 46642778 w 15"/>
                  <a:gd name="T7" fmla="*/ 6824168 h 10"/>
                  <a:gd name="T8" fmla="*/ 0 w 15"/>
                  <a:gd name="T9" fmla="*/ 2362203 h 10"/>
                  <a:gd name="T10" fmla="*/ 10955018 w 1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5" h="10">
                    <a:moveTo>
                      <a:pt x="3" y="0"/>
                    </a:moveTo>
                    <a:cubicBezTo>
                      <a:pt x="3" y="0"/>
                      <a:pt x="6" y="2"/>
                      <a:pt x="7" y="3"/>
                    </a:cubicBezTo>
                    <a:cubicBezTo>
                      <a:pt x="9" y="4"/>
                      <a:pt x="13" y="4"/>
                      <a:pt x="15" y="6"/>
                    </a:cubicBezTo>
                    <a:cubicBezTo>
                      <a:pt x="12" y="7"/>
                      <a:pt x="11" y="9"/>
                      <a:pt x="9" y="10"/>
                    </a:cubicBezTo>
                    <a:cubicBezTo>
                      <a:pt x="7" y="7"/>
                      <a:pt x="3" y="5"/>
                      <a:pt x="0" y="3"/>
                    </a:cubicBezTo>
                    <a:cubicBezTo>
                      <a:pt x="1" y="2"/>
                      <a:pt x="2" y="1"/>
                      <a:pt x="2" y="0"/>
                    </a:cubicBezTo>
                  </a:path>
                </a:pathLst>
              </a:custGeom>
              <a:solidFill>
                <a:srgbClr val="D7D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39" name="Freeform 398"/>
              <p:cNvSpPr>
                <a:spLocks/>
              </p:cNvSpPr>
              <p:nvPr/>
            </p:nvSpPr>
            <p:spPr bwMode="auto">
              <a:xfrm>
                <a:off x="2944" y="1217"/>
                <a:ext cx="955" cy="1112"/>
              </a:xfrm>
              <a:custGeom>
                <a:avLst/>
                <a:gdLst>
                  <a:gd name="T0" fmla="*/ 609132171 w 610"/>
                  <a:gd name="T1" fmla="*/ 0 h 715"/>
                  <a:gd name="T2" fmla="*/ 806887633 w 610"/>
                  <a:gd name="T3" fmla="*/ 88622335 h 715"/>
                  <a:gd name="T4" fmla="*/ 1019548553 w 610"/>
                  <a:gd name="T5" fmla="*/ 4564223 h 715"/>
                  <a:gd name="T6" fmla="*/ 1479121231 w 610"/>
                  <a:gd name="T7" fmla="*/ 183302924 h 715"/>
                  <a:gd name="T8" fmla="*/ 1620388832 w 610"/>
                  <a:gd name="T9" fmla="*/ 664323729 h 715"/>
                  <a:gd name="T10" fmla="*/ 1362233148 w 610"/>
                  <a:gd name="T11" fmla="*/ 687915065 h 715"/>
                  <a:gd name="T12" fmla="*/ 1286201225 w 610"/>
                  <a:gd name="T13" fmla="*/ 1350526450 h 715"/>
                  <a:gd name="T14" fmla="*/ 337700349 w 610"/>
                  <a:gd name="T15" fmla="*/ 1368745832 h 715"/>
                  <a:gd name="T16" fmla="*/ 278091778 w 610"/>
                  <a:gd name="T17" fmla="*/ 711586981 h 715"/>
                  <a:gd name="T18" fmla="*/ 0 w 610"/>
                  <a:gd name="T19" fmla="*/ 668157853 h 715"/>
                  <a:gd name="T20" fmla="*/ 150788809 w 610"/>
                  <a:gd name="T21" fmla="*/ 172834967 h 715"/>
                  <a:gd name="T22" fmla="*/ 609132171 w 610"/>
                  <a:gd name="T23" fmla="*/ 0 h 7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10" h="715">
                    <a:moveTo>
                      <a:pt x="229" y="0"/>
                    </a:moveTo>
                    <a:cubicBezTo>
                      <a:pt x="229" y="0"/>
                      <a:pt x="256" y="41"/>
                      <a:pt x="304" y="41"/>
                    </a:cubicBezTo>
                    <a:cubicBezTo>
                      <a:pt x="352" y="41"/>
                      <a:pt x="384" y="2"/>
                      <a:pt x="384" y="2"/>
                    </a:cubicBezTo>
                    <a:cubicBezTo>
                      <a:pt x="384" y="2"/>
                      <a:pt x="544" y="76"/>
                      <a:pt x="557" y="86"/>
                    </a:cubicBezTo>
                    <a:cubicBezTo>
                      <a:pt x="570" y="96"/>
                      <a:pt x="600" y="159"/>
                      <a:pt x="610" y="311"/>
                    </a:cubicBezTo>
                    <a:cubicBezTo>
                      <a:pt x="610" y="311"/>
                      <a:pt x="572" y="328"/>
                      <a:pt x="513" y="322"/>
                    </a:cubicBezTo>
                    <a:cubicBezTo>
                      <a:pt x="513" y="322"/>
                      <a:pt x="504" y="596"/>
                      <a:pt x="484" y="633"/>
                    </a:cubicBezTo>
                    <a:cubicBezTo>
                      <a:pt x="484" y="633"/>
                      <a:pt x="323" y="715"/>
                      <a:pt x="127" y="641"/>
                    </a:cubicBezTo>
                    <a:cubicBezTo>
                      <a:pt x="127" y="641"/>
                      <a:pt x="110" y="568"/>
                      <a:pt x="105" y="333"/>
                    </a:cubicBezTo>
                    <a:cubicBezTo>
                      <a:pt x="105" y="333"/>
                      <a:pt x="39" y="340"/>
                      <a:pt x="0" y="313"/>
                    </a:cubicBezTo>
                    <a:cubicBezTo>
                      <a:pt x="0" y="313"/>
                      <a:pt x="6" y="130"/>
                      <a:pt x="57" y="81"/>
                    </a:cubicBezTo>
                    <a:cubicBezTo>
                      <a:pt x="57" y="81"/>
                      <a:pt x="171" y="21"/>
                      <a:pt x="229" y="0"/>
                    </a:cubicBezTo>
                    <a:close/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0" name="Freeform 399"/>
              <p:cNvSpPr>
                <a:spLocks/>
              </p:cNvSpPr>
              <p:nvPr/>
            </p:nvSpPr>
            <p:spPr bwMode="auto">
              <a:xfrm>
                <a:off x="3116" y="1459"/>
                <a:ext cx="13" cy="170"/>
              </a:xfrm>
              <a:custGeom>
                <a:avLst/>
                <a:gdLst>
                  <a:gd name="T0" fmla="*/ 10288585 w 8"/>
                  <a:gd name="T1" fmla="*/ 0 h 109"/>
                  <a:gd name="T2" fmla="*/ 54761062 w 8"/>
                  <a:gd name="T3" fmla="*/ 37552591 h 109"/>
                  <a:gd name="T4" fmla="*/ 71741278 w 8"/>
                  <a:gd name="T5" fmla="*/ 99235527 h 109"/>
                  <a:gd name="T6" fmla="*/ 44148479 w 8"/>
                  <a:gd name="T7" fmla="*/ 179097243 h 109"/>
                  <a:gd name="T8" fmla="*/ 0 w 8"/>
                  <a:gd name="T9" fmla="*/ 254929405 h 1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" h="109">
                    <a:moveTo>
                      <a:pt x="1" y="0"/>
                    </a:moveTo>
                    <a:cubicBezTo>
                      <a:pt x="1" y="5"/>
                      <a:pt x="5" y="11"/>
                      <a:pt x="6" y="16"/>
                    </a:cubicBezTo>
                    <a:cubicBezTo>
                      <a:pt x="8" y="24"/>
                      <a:pt x="8" y="33"/>
                      <a:pt x="8" y="42"/>
                    </a:cubicBezTo>
                    <a:cubicBezTo>
                      <a:pt x="8" y="53"/>
                      <a:pt x="6" y="65"/>
                      <a:pt x="5" y="76"/>
                    </a:cubicBezTo>
                    <a:cubicBezTo>
                      <a:pt x="4" y="86"/>
                      <a:pt x="4" y="100"/>
                      <a:pt x="0" y="109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1" name="Freeform 400"/>
              <p:cNvSpPr>
                <a:spLocks/>
              </p:cNvSpPr>
              <p:nvPr/>
            </p:nvSpPr>
            <p:spPr bwMode="auto">
              <a:xfrm>
                <a:off x="3126" y="1448"/>
                <a:ext cx="17" cy="81"/>
              </a:xfrm>
              <a:custGeom>
                <a:avLst/>
                <a:gdLst>
                  <a:gd name="T0" fmla="*/ 5762720 w 11"/>
                  <a:gd name="T1" fmla="*/ 116509878 h 52"/>
                  <a:gd name="T2" fmla="*/ 10426007 w 11"/>
                  <a:gd name="T3" fmla="*/ 63762138 h 52"/>
                  <a:gd name="T4" fmla="*/ 18840395 w 11"/>
                  <a:gd name="T5" fmla="*/ 0 h 5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" h="52">
                    <a:moveTo>
                      <a:pt x="3" y="52"/>
                    </a:moveTo>
                    <a:cubicBezTo>
                      <a:pt x="0" y="46"/>
                      <a:pt x="4" y="34"/>
                      <a:pt x="6" y="28"/>
                    </a:cubicBezTo>
                    <a:cubicBezTo>
                      <a:pt x="8" y="18"/>
                      <a:pt x="10" y="9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2" name="Freeform 401"/>
              <p:cNvSpPr>
                <a:spLocks/>
              </p:cNvSpPr>
              <p:nvPr/>
            </p:nvSpPr>
            <p:spPr bwMode="auto">
              <a:xfrm>
                <a:off x="3703" y="1439"/>
                <a:ext cx="27" cy="117"/>
              </a:xfrm>
              <a:custGeom>
                <a:avLst/>
                <a:gdLst>
                  <a:gd name="T0" fmla="*/ 72625952 w 17"/>
                  <a:gd name="T1" fmla="*/ 177378293 h 75"/>
                  <a:gd name="T2" fmla="*/ 59538094 w 17"/>
                  <a:gd name="T3" fmla="*/ 93999811 h 75"/>
                  <a:gd name="T4" fmla="*/ 0 w 17"/>
                  <a:gd name="T5" fmla="*/ 0 h 7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5">
                    <a:moveTo>
                      <a:pt x="17" y="75"/>
                    </a:moveTo>
                    <a:cubicBezTo>
                      <a:pt x="17" y="63"/>
                      <a:pt x="16" y="51"/>
                      <a:pt x="14" y="40"/>
                    </a:cubicBezTo>
                    <a:cubicBezTo>
                      <a:pt x="11" y="25"/>
                      <a:pt x="4" y="14"/>
                      <a:pt x="0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3" name="Freeform 402"/>
              <p:cNvSpPr>
                <a:spLocks/>
              </p:cNvSpPr>
              <p:nvPr/>
            </p:nvSpPr>
            <p:spPr bwMode="auto">
              <a:xfrm>
                <a:off x="3727" y="1455"/>
                <a:ext cx="20" cy="74"/>
              </a:xfrm>
              <a:custGeom>
                <a:avLst/>
                <a:gdLst>
                  <a:gd name="T0" fmla="*/ 3156651 w 13"/>
                  <a:gd name="T1" fmla="*/ 76677101 h 48"/>
                  <a:gd name="T2" fmla="*/ 8997320 w 13"/>
                  <a:gd name="T3" fmla="*/ 43476394 h 48"/>
                  <a:gd name="T4" fmla="*/ 19693025 w 13"/>
                  <a:gd name="T5" fmla="*/ 0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48">
                    <a:moveTo>
                      <a:pt x="2" y="48"/>
                    </a:moveTo>
                    <a:cubicBezTo>
                      <a:pt x="0" y="41"/>
                      <a:pt x="4" y="33"/>
                      <a:pt x="6" y="27"/>
                    </a:cubicBezTo>
                    <a:cubicBezTo>
                      <a:pt x="9" y="18"/>
                      <a:pt x="10" y="9"/>
                      <a:pt x="13" y="0"/>
                    </a:cubicBezTo>
                  </a:path>
                </a:pathLst>
              </a:custGeom>
              <a:noFill/>
              <a:ln w="4763" cap="flat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4" name="Freeform 403"/>
              <p:cNvSpPr>
                <a:spLocks/>
              </p:cNvSpPr>
              <p:nvPr/>
            </p:nvSpPr>
            <p:spPr bwMode="auto">
              <a:xfrm>
                <a:off x="3730" y="1599"/>
                <a:ext cx="5" cy="58"/>
              </a:xfrm>
              <a:custGeom>
                <a:avLst/>
                <a:gdLst>
                  <a:gd name="T0" fmla="*/ 0 w 3"/>
                  <a:gd name="T1" fmla="*/ 0 h 37"/>
                  <a:gd name="T2" fmla="*/ 21789005 w 3"/>
                  <a:gd name="T3" fmla="*/ 55575774 h 37"/>
                  <a:gd name="T4" fmla="*/ 60525013 w 3"/>
                  <a:gd name="T5" fmla="*/ 102641280 h 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7">
                    <a:moveTo>
                      <a:pt x="0" y="0"/>
                    </a:moveTo>
                    <a:cubicBezTo>
                      <a:pt x="2" y="6"/>
                      <a:pt x="1" y="14"/>
                      <a:pt x="1" y="20"/>
                    </a:cubicBezTo>
                    <a:cubicBezTo>
                      <a:pt x="1" y="26"/>
                      <a:pt x="2" y="31"/>
                      <a:pt x="3" y="37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5" name="Freeform 404"/>
              <p:cNvSpPr>
                <a:spLocks/>
              </p:cNvSpPr>
              <p:nvPr/>
            </p:nvSpPr>
            <p:spPr bwMode="auto">
              <a:xfrm>
                <a:off x="3547" y="1234"/>
                <a:ext cx="25" cy="29"/>
              </a:xfrm>
              <a:custGeom>
                <a:avLst/>
                <a:gdLst>
                  <a:gd name="T0" fmla="*/ 0 w 16"/>
                  <a:gd name="T1" fmla="*/ 21612412 h 19"/>
                  <a:gd name="T2" fmla="*/ 39535298 w 16"/>
                  <a:gd name="T3" fmla="*/ 0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19">
                    <a:moveTo>
                      <a:pt x="0" y="19"/>
                    </a:moveTo>
                    <a:cubicBezTo>
                      <a:pt x="11" y="9"/>
                      <a:pt x="16" y="0"/>
                      <a:pt x="1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6" name="Freeform 405"/>
              <p:cNvSpPr>
                <a:spLocks/>
              </p:cNvSpPr>
              <p:nvPr/>
            </p:nvSpPr>
            <p:spPr bwMode="auto">
              <a:xfrm>
                <a:off x="3525" y="1268"/>
                <a:ext cx="17" cy="15"/>
              </a:xfrm>
              <a:custGeom>
                <a:avLst/>
                <a:gdLst>
                  <a:gd name="T0" fmla="*/ 0 w 11"/>
                  <a:gd name="T1" fmla="*/ 6824168 h 10"/>
                  <a:gd name="T2" fmla="*/ 18840395 w 11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" h="10">
                    <a:moveTo>
                      <a:pt x="0" y="10"/>
                    </a:moveTo>
                    <a:cubicBezTo>
                      <a:pt x="4" y="7"/>
                      <a:pt x="8" y="4"/>
                      <a:pt x="11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7" name="Freeform 406"/>
              <p:cNvSpPr>
                <a:spLocks/>
              </p:cNvSpPr>
              <p:nvPr/>
            </p:nvSpPr>
            <p:spPr bwMode="auto">
              <a:xfrm>
                <a:off x="3495" y="1288"/>
                <a:ext cx="22" cy="11"/>
              </a:xfrm>
              <a:custGeom>
                <a:avLst/>
                <a:gdLst>
                  <a:gd name="T0" fmla="*/ 0 w 14"/>
                  <a:gd name="T1" fmla="*/ 20666274 h 7"/>
                  <a:gd name="T2" fmla="*/ 42268933 w 14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7">
                    <a:moveTo>
                      <a:pt x="0" y="7"/>
                    </a:moveTo>
                    <a:cubicBezTo>
                      <a:pt x="5" y="5"/>
                      <a:pt x="10" y="3"/>
                      <a:pt x="1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8" name="Freeform 407"/>
              <p:cNvSpPr>
                <a:spLocks/>
              </p:cNvSpPr>
              <p:nvPr/>
            </p:nvSpPr>
            <p:spPr bwMode="auto">
              <a:xfrm>
                <a:off x="3276" y="1229"/>
                <a:ext cx="199" cy="89"/>
              </a:xfrm>
              <a:custGeom>
                <a:avLst/>
                <a:gdLst>
                  <a:gd name="T0" fmla="*/ 0 w 127"/>
                  <a:gd name="T1" fmla="*/ 0 h 57"/>
                  <a:gd name="T2" fmla="*/ 259215847 w 127"/>
                  <a:gd name="T3" fmla="*/ 133433453 h 57"/>
                  <a:gd name="T4" fmla="*/ 347164734 w 127"/>
                  <a:gd name="T5" fmla="*/ 121423710 h 5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27" h="57">
                    <a:moveTo>
                      <a:pt x="0" y="0"/>
                    </a:moveTo>
                    <a:cubicBezTo>
                      <a:pt x="0" y="0"/>
                      <a:pt x="26" y="57"/>
                      <a:pt x="95" y="55"/>
                    </a:cubicBezTo>
                    <a:cubicBezTo>
                      <a:pt x="107" y="55"/>
                      <a:pt x="118" y="53"/>
                      <a:pt x="127" y="5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49" name="Freeform 408"/>
              <p:cNvSpPr>
                <a:spLocks/>
              </p:cNvSpPr>
              <p:nvPr/>
            </p:nvSpPr>
            <p:spPr bwMode="auto">
              <a:xfrm>
                <a:off x="3266" y="3844"/>
                <a:ext cx="94" cy="37"/>
              </a:xfrm>
              <a:custGeom>
                <a:avLst/>
                <a:gdLst>
                  <a:gd name="T0" fmla="*/ 9759566 w 60"/>
                  <a:gd name="T1" fmla="*/ 20926386 h 24"/>
                  <a:gd name="T2" fmla="*/ 18892463 w 60"/>
                  <a:gd name="T3" fmla="*/ 5289747 h 24"/>
                  <a:gd name="T4" fmla="*/ 46370501 w 60"/>
                  <a:gd name="T5" fmla="*/ 9534046 h 24"/>
                  <a:gd name="T6" fmla="*/ 92111432 w 60"/>
                  <a:gd name="T7" fmla="*/ 11438905 h 24"/>
                  <a:gd name="T8" fmla="*/ 152529465 w 60"/>
                  <a:gd name="T9" fmla="*/ 12572333 h 24"/>
                  <a:gd name="T10" fmla="*/ 149868781 w 60"/>
                  <a:gd name="T11" fmla="*/ 3863377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4" y="13"/>
                    </a:moveTo>
                    <a:cubicBezTo>
                      <a:pt x="0" y="9"/>
                      <a:pt x="0" y="0"/>
                      <a:pt x="7" y="3"/>
                    </a:cubicBezTo>
                    <a:cubicBezTo>
                      <a:pt x="10" y="4"/>
                      <a:pt x="13" y="6"/>
                      <a:pt x="17" y="6"/>
                    </a:cubicBezTo>
                    <a:cubicBezTo>
                      <a:pt x="22" y="8"/>
                      <a:pt x="29" y="6"/>
                      <a:pt x="34" y="7"/>
                    </a:cubicBezTo>
                    <a:cubicBezTo>
                      <a:pt x="40" y="7"/>
                      <a:pt x="51" y="5"/>
                      <a:pt x="56" y="8"/>
                    </a:cubicBezTo>
                    <a:cubicBezTo>
                      <a:pt x="60" y="12"/>
                      <a:pt x="57" y="19"/>
                      <a:pt x="5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0" name="Freeform 409"/>
              <p:cNvSpPr>
                <a:spLocks/>
              </p:cNvSpPr>
              <p:nvPr/>
            </p:nvSpPr>
            <p:spPr bwMode="auto">
              <a:xfrm>
                <a:off x="3138" y="3853"/>
                <a:ext cx="266" cy="217"/>
              </a:xfrm>
              <a:custGeom>
                <a:avLst/>
                <a:gdLst>
                  <a:gd name="T0" fmla="*/ 211775230 w 170"/>
                  <a:gd name="T1" fmla="*/ 5011660 h 139"/>
                  <a:gd name="T2" fmla="*/ 416700231 w 170"/>
                  <a:gd name="T3" fmla="*/ 0 h 139"/>
                  <a:gd name="T4" fmla="*/ 434266763 w 170"/>
                  <a:gd name="T5" fmla="*/ 138080249 h 139"/>
                  <a:gd name="T6" fmla="*/ 421961981 w 170"/>
                  <a:gd name="T7" fmla="*/ 246008939 h 139"/>
                  <a:gd name="T8" fmla="*/ 171294901 w 170"/>
                  <a:gd name="T9" fmla="*/ 331141747 h 139"/>
                  <a:gd name="T10" fmla="*/ 44714285 w 170"/>
                  <a:gd name="T11" fmla="*/ 201645308 h 139"/>
                  <a:gd name="T12" fmla="*/ 211775230 w 170"/>
                  <a:gd name="T13" fmla="*/ 5011660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1" y="2"/>
                    </a:moveTo>
                    <a:cubicBezTo>
                      <a:pt x="81" y="2"/>
                      <a:pt x="139" y="20"/>
                      <a:pt x="160" y="0"/>
                    </a:cubicBezTo>
                    <a:cubicBezTo>
                      <a:pt x="160" y="0"/>
                      <a:pt x="170" y="31"/>
                      <a:pt x="167" y="57"/>
                    </a:cubicBezTo>
                    <a:cubicBezTo>
                      <a:pt x="167" y="57"/>
                      <a:pt x="161" y="75"/>
                      <a:pt x="162" y="102"/>
                    </a:cubicBezTo>
                    <a:cubicBezTo>
                      <a:pt x="163" y="130"/>
                      <a:pt x="111" y="139"/>
                      <a:pt x="66" y="137"/>
                    </a:cubicBezTo>
                    <a:cubicBezTo>
                      <a:pt x="22" y="135"/>
                      <a:pt x="0" y="109"/>
                      <a:pt x="17" y="83"/>
                    </a:cubicBezTo>
                    <a:cubicBezTo>
                      <a:pt x="33" y="58"/>
                      <a:pt x="81" y="2"/>
                      <a:pt x="81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1" name="Freeform 410"/>
              <p:cNvSpPr>
                <a:spLocks/>
              </p:cNvSpPr>
              <p:nvPr/>
            </p:nvSpPr>
            <p:spPr bwMode="auto">
              <a:xfrm>
                <a:off x="3155" y="3928"/>
                <a:ext cx="246" cy="142"/>
              </a:xfrm>
              <a:custGeom>
                <a:avLst/>
                <a:gdLst>
                  <a:gd name="T0" fmla="*/ 428244674 w 157"/>
                  <a:gd name="T1" fmla="*/ 0 h 91"/>
                  <a:gd name="T2" fmla="*/ 425341092 w 157"/>
                  <a:gd name="T3" fmla="*/ 18842365 h 91"/>
                  <a:gd name="T4" fmla="*/ 412077605 w 157"/>
                  <a:gd name="T5" fmla="*/ 127756837 h 91"/>
                  <a:gd name="T6" fmla="*/ 150349263 w 157"/>
                  <a:gd name="T7" fmla="*/ 212401737 h 91"/>
                  <a:gd name="T8" fmla="*/ 0 w 157"/>
                  <a:gd name="T9" fmla="*/ 127756837 h 91"/>
                  <a:gd name="T10" fmla="*/ 95954611 w 157"/>
                  <a:gd name="T11" fmla="*/ 192407759 h 91"/>
                  <a:gd name="T12" fmla="*/ 298023695 w 157"/>
                  <a:gd name="T13" fmla="*/ 183464067 h 91"/>
                  <a:gd name="T14" fmla="*/ 400297126 w 157"/>
                  <a:gd name="T15" fmla="*/ 118988051 h 91"/>
                  <a:gd name="T16" fmla="*/ 428244674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157" y="0"/>
                    </a:moveTo>
                    <a:cubicBezTo>
                      <a:pt x="157" y="3"/>
                      <a:pt x="156" y="6"/>
                      <a:pt x="156" y="8"/>
                    </a:cubicBezTo>
                    <a:cubicBezTo>
                      <a:pt x="156" y="8"/>
                      <a:pt x="150" y="27"/>
                      <a:pt x="151" y="54"/>
                    </a:cubicBezTo>
                    <a:cubicBezTo>
                      <a:pt x="152" y="81"/>
                      <a:pt x="100" y="91"/>
                      <a:pt x="55" y="89"/>
                    </a:cubicBezTo>
                    <a:cubicBezTo>
                      <a:pt x="22" y="87"/>
                      <a:pt x="2" y="72"/>
                      <a:pt x="0" y="54"/>
                    </a:cubicBezTo>
                    <a:cubicBezTo>
                      <a:pt x="0" y="54"/>
                      <a:pt x="7" y="75"/>
                      <a:pt x="35" y="81"/>
                    </a:cubicBezTo>
                    <a:cubicBezTo>
                      <a:pt x="63" y="87"/>
                      <a:pt x="94" y="80"/>
                      <a:pt x="109" y="77"/>
                    </a:cubicBezTo>
                    <a:cubicBezTo>
                      <a:pt x="124" y="74"/>
                      <a:pt x="146" y="66"/>
                      <a:pt x="147" y="50"/>
                    </a:cubicBezTo>
                    <a:cubicBezTo>
                      <a:pt x="147" y="33"/>
                      <a:pt x="157" y="0"/>
                      <a:pt x="157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2" name="Freeform 411"/>
              <p:cNvSpPr>
                <a:spLocks/>
              </p:cNvSpPr>
              <p:nvPr/>
            </p:nvSpPr>
            <p:spPr bwMode="auto">
              <a:xfrm>
                <a:off x="3207" y="3869"/>
                <a:ext cx="169" cy="99"/>
              </a:xfrm>
              <a:custGeom>
                <a:avLst/>
                <a:gdLst>
                  <a:gd name="T0" fmla="*/ 79394369 w 108"/>
                  <a:gd name="T1" fmla="*/ 0 h 64"/>
                  <a:gd name="T2" fmla="*/ 165762780 w 108"/>
                  <a:gd name="T3" fmla="*/ 27240480 h 64"/>
                  <a:gd name="T4" fmla="*/ 230672738 w 108"/>
                  <a:gd name="T5" fmla="*/ 42384494 h 64"/>
                  <a:gd name="T6" fmla="*/ 277744480 w 108"/>
                  <a:gd name="T7" fmla="*/ 50234597 h 64"/>
                  <a:gd name="T8" fmla="*/ 203868470 w 108"/>
                  <a:gd name="T9" fmla="*/ 78257896 h 64"/>
                  <a:gd name="T10" fmla="*/ 46977784 w 108"/>
                  <a:gd name="T11" fmla="*/ 101418561 h 64"/>
                  <a:gd name="T12" fmla="*/ 14788278 w 108"/>
                  <a:gd name="T13" fmla="*/ 112031336 h 64"/>
                  <a:gd name="T14" fmla="*/ 5581795 w 108"/>
                  <a:gd name="T15" fmla="*/ 94493392 h 64"/>
                  <a:gd name="T16" fmla="*/ 91804925 w 108"/>
                  <a:gd name="T17" fmla="*/ 62708062 h 64"/>
                  <a:gd name="T18" fmla="*/ 124851499 w 108"/>
                  <a:gd name="T19" fmla="*/ 54894171 h 64"/>
                  <a:gd name="T20" fmla="*/ 128237352 w 108"/>
                  <a:gd name="T21" fmla="*/ 48648869 h 64"/>
                  <a:gd name="T22" fmla="*/ 74950710 w 108"/>
                  <a:gd name="T23" fmla="*/ 37176990 h 64"/>
                  <a:gd name="T24" fmla="*/ 50737230 w 108"/>
                  <a:gd name="T25" fmla="*/ 21734251 h 64"/>
                  <a:gd name="T26" fmla="*/ 74950710 w 108"/>
                  <a:gd name="T27" fmla="*/ 3795979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4">
                    <a:moveTo>
                      <a:pt x="30" y="0"/>
                    </a:moveTo>
                    <a:cubicBezTo>
                      <a:pt x="35" y="8"/>
                      <a:pt x="54" y="12"/>
                      <a:pt x="63" y="15"/>
                    </a:cubicBezTo>
                    <a:cubicBezTo>
                      <a:pt x="71" y="18"/>
                      <a:pt x="79" y="21"/>
                      <a:pt x="88" y="24"/>
                    </a:cubicBezTo>
                    <a:cubicBezTo>
                      <a:pt x="93" y="26"/>
                      <a:pt x="101" y="25"/>
                      <a:pt x="106" y="28"/>
                    </a:cubicBezTo>
                    <a:cubicBezTo>
                      <a:pt x="108" y="42"/>
                      <a:pt x="88" y="43"/>
                      <a:pt x="78" y="44"/>
                    </a:cubicBezTo>
                    <a:cubicBezTo>
                      <a:pt x="58" y="47"/>
                      <a:pt x="37" y="49"/>
                      <a:pt x="18" y="57"/>
                    </a:cubicBezTo>
                    <a:cubicBezTo>
                      <a:pt x="15" y="59"/>
                      <a:pt x="10" y="63"/>
                      <a:pt x="6" y="63"/>
                    </a:cubicBezTo>
                    <a:cubicBezTo>
                      <a:pt x="0" y="64"/>
                      <a:pt x="0" y="58"/>
                      <a:pt x="2" y="53"/>
                    </a:cubicBezTo>
                    <a:cubicBezTo>
                      <a:pt x="8" y="41"/>
                      <a:pt x="24" y="38"/>
                      <a:pt x="35" y="35"/>
                    </a:cubicBezTo>
                    <a:cubicBezTo>
                      <a:pt x="39" y="33"/>
                      <a:pt x="44" y="33"/>
                      <a:pt x="48" y="31"/>
                    </a:cubicBezTo>
                    <a:cubicBezTo>
                      <a:pt x="52" y="30"/>
                      <a:pt x="53" y="30"/>
                      <a:pt x="49" y="27"/>
                    </a:cubicBezTo>
                    <a:cubicBezTo>
                      <a:pt x="44" y="22"/>
                      <a:pt x="36" y="23"/>
                      <a:pt x="29" y="21"/>
                    </a:cubicBezTo>
                    <a:cubicBezTo>
                      <a:pt x="24" y="20"/>
                      <a:pt x="16" y="19"/>
                      <a:pt x="19" y="12"/>
                    </a:cubicBezTo>
                    <a:cubicBezTo>
                      <a:pt x="21" y="9"/>
                      <a:pt x="26" y="3"/>
                      <a:pt x="2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3" name="Freeform 412"/>
              <p:cNvSpPr>
                <a:spLocks/>
              </p:cNvSpPr>
              <p:nvPr/>
            </p:nvSpPr>
            <p:spPr bwMode="auto">
              <a:xfrm>
                <a:off x="3209" y="3867"/>
                <a:ext cx="169" cy="97"/>
              </a:xfrm>
              <a:custGeom>
                <a:avLst/>
                <a:gdLst>
                  <a:gd name="T0" fmla="*/ 79394369 w 108"/>
                  <a:gd name="T1" fmla="*/ 0 h 62"/>
                  <a:gd name="T2" fmla="*/ 165762780 w 108"/>
                  <a:gd name="T3" fmla="*/ 36045264 h 62"/>
                  <a:gd name="T4" fmla="*/ 232880737 w 108"/>
                  <a:gd name="T5" fmla="*/ 59907012 h 62"/>
                  <a:gd name="T6" fmla="*/ 277744480 w 108"/>
                  <a:gd name="T7" fmla="*/ 69745048 h 62"/>
                  <a:gd name="T8" fmla="*/ 203868470 w 108"/>
                  <a:gd name="T9" fmla="*/ 111366485 h 62"/>
                  <a:gd name="T10" fmla="*/ 50737230 w 108"/>
                  <a:gd name="T11" fmla="*/ 146635036 h 62"/>
                  <a:gd name="T12" fmla="*/ 18315104 w 108"/>
                  <a:gd name="T13" fmla="*/ 161256408 h 62"/>
                  <a:gd name="T14" fmla="*/ 5581795 w 108"/>
                  <a:gd name="T15" fmla="*/ 134956158 h 62"/>
                  <a:gd name="T16" fmla="*/ 94204223 w 108"/>
                  <a:gd name="T17" fmla="*/ 86260637 h 62"/>
                  <a:gd name="T18" fmla="*/ 128237352 w 108"/>
                  <a:gd name="T19" fmla="*/ 78429128 h 62"/>
                  <a:gd name="T20" fmla="*/ 130282809 w 108"/>
                  <a:gd name="T21" fmla="*/ 64628035 h 62"/>
                  <a:gd name="T22" fmla="*/ 79394369 w 108"/>
                  <a:gd name="T23" fmla="*/ 52092605 h 62"/>
                  <a:gd name="T24" fmla="*/ 52370732 w 108"/>
                  <a:gd name="T25" fmla="*/ 28493991 h 62"/>
                  <a:gd name="T26" fmla="*/ 79394369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30" y="0"/>
                    </a:moveTo>
                    <a:cubicBezTo>
                      <a:pt x="35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6" y="27"/>
                    </a:cubicBezTo>
                    <a:cubicBezTo>
                      <a:pt x="108" y="40"/>
                      <a:pt x="89" y="41"/>
                      <a:pt x="78" y="43"/>
                    </a:cubicBezTo>
                    <a:cubicBezTo>
                      <a:pt x="59" y="45"/>
                      <a:pt x="37" y="48"/>
                      <a:pt x="19" y="56"/>
                    </a:cubicBezTo>
                    <a:cubicBezTo>
                      <a:pt x="15" y="57"/>
                      <a:pt x="11" y="62"/>
                      <a:pt x="7" y="62"/>
                    </a:cubicBezTo>
                    <a:cubicBezTo>
                      <a:pt x="1" y="62"/>
                      <a:pt x="0" y="56"/>
                      <a:pt x="2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1"/>
                      <a:pt x="49" y="30"/>
                    </a:cubicBezTo>
                    <a:cubicBezTo>
                      <a:pt x="52" y="28"/>
                      <a:pt x="54" y="28"/>
                      <a:pt x="50" y="25"/>
                    </a:cubicBezTo>
                    <a:cubicBezTo>
                      <a:pt x="44" y="21"/>
                      <a:pt x="36" y="21"/>
                      <a:pt x="30" y="20"/>
                    </a:cubicBezTo>
                    <a:cubicBezTo>
                      <a:pt x="25" y="19"/>
                      <a:pt x="17" y="17"/>
                      <a:pt x="20" y="11"/>
                    </a:cubicBezTo>
                    <a:cubicBezTo>
                      <a:pt x="21" y="8"/>
                      <a:pt x="27" y="2"/>
                      <a:pt x="30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4" name="Freeform 413"/>
              <p:cNvSpPr>
                <a:spLocks/>
              </p:cNvSpPr>
              <p:nvPr/>
            </p:nvSpPr>
            <p:spPr bwMode="auto">
              <a:xfrm>
                <a:off x="3168" y="3995"/>
                <a:ext cx="183" cy="68"/>
              </a:xfrm>
              <a:custGeom>
                <a:avLst/>
                <a:gdLst>
                  <a:gd name="T0" fmla="*/ 300747934 w 117"/>
                  <a:gd name="T1" fmla="*/ 53405655 h 44"/>
                  <a:gd name="T2" fmla="*/ 177631564 w 117"/>
                  <a:gd name="T3" fmla="*/ 21271408 h 44"/>
                  <a:gd name="T4" fmla="*/ 145858933 w 117"/>
                  <a:gd name="T5" fmla="*/ 2412765 h 44"/>
                  <a:gd name="T6" fmla="*/ 104333116 w 117"/>
                  <a:gd name="T7" fmla="*/ 13763852 h 44"/>
                  <a:gd name="T8" fmla="*/ 35700613 w 117"/>
                  <a:gd name="T9" fmla="*/ 40743359 h 44"/>
                  <a:gd name="T10" fmla="*/ 8396162 w 117"/>
                  <a:gd name="T11" fmla="*/ 44998960 h 44"/>
                  <a:gd name="T12" fmla="*/ 28296985 w 117"/>
                  <a:gd name="T13" fmla="*/ 57356329 h 44"/>
                  <a:gd name="T14" fmla="*/ 141931005 w 117"/>
                  <a:gd name="T15" fmla="*/ 70610534 h 44"/>
                  <a:gd name="T16" fmla="*/ 201320737 w 117"/>
                  <a:gd name="T17" fmla="*/ 70610534 h 44"/>
                  <a:gd name="T18" fmla="*/ 251577267 w 117"/>
                  <a:gd name="T19" fmla="*/ 6296700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117" y="31"/>
                    </a:moveTo>
                    <a:cubicBezTo>
                      <a:pt x="101" y="35"/>
                      <a:pt x="79" y="25"/>
                      <a:pt x="69" y="12"/>
                    </a:cubicBezTo>
                    <a:cubicBezTo>
                      <a:pt x="66" y="8"/>
                      <a:pt x="63" y="2"/>
                      <a:pt x="57" y="1"/>
                    </a:cubicBezTo>
                    <a:cubicBezTo>
                      <a:pt x="51" y="0"/>
                      <a:pt x="45" y="6"/>
                      <a:pt x="40" y="8"/>
                    </a:cubicBezTo>
                    <a:cubicBezTo>
                      <a:pt x="31" y="13"/>
                      <a:pt x="23" y="18"/>
                      <a:pt x="14" y="23"/>
                    </a:cubicBezTo>
                    <a:cubicBezTo>
                      <a:pt x="11" y="25"/>
                      <a:pt x="5" y="24"/>
                      <a:pt x="3" y="26"/>
                    </a:cubicBezTo>
                    <a:cubicBezTo>
                      <a:pt x="0" y="30"/>
                      <a:pt x="8" y="32"/>
                      <a:pt x="11" y="33"/>
                    </a:cubicBezTo>
                    <a:cubicBezTo>
                      <a:pt x="25" y="38"/>
                      <a:pt x="40" y="44"/>
                      <a:pt x="55" y="41"/>
                    </a:cubicBezTo>
                    <a:cubicBezTo>
                      <a:pt x="63" y="40"/>
                      <a:pt x="70" y="41"/>
                      <a:pt x="78" y="41"/>
                    </a:cubicBezTo>
                    <a:cubicBezTo>
                      <a:pt x="83" y="41"/>
                      <a:pt x="94" y="38"/>
                      <a:pt x="98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5" name="Freeform 414"/>
              <p:cNvSpPr>
                <a:spLocks/>
              </p:cNvSpPr>
              <p:nvPr/>
            </p:nvSpPr>
            <p:spPr bwMode="auto">
              <a:xfrm>
                <a:off x="3202" y="3973"/>
                <a:ext cx="108" cy="48"/>
              </a:xfrm>
              <a:custGeom>
                <a:avLst/>
                <a:gdLst>
                  <a:gd name="T0" fmla="*/ 5648705 w 69"/>
                  <a:gd name="T1" fmla="*/ 43721788 h 31"/>
                  <a:gd name="T2" fmla="*/ 56983212 w 69"/>
                  <a:gd name="T3" fmla="*/ 30963735 h 31"/>
                  <a:gd name="T4" fmla="*/ 97342695 w 69"/>
                  <a:gd name="T5" fmla="*/ 18102494 h 31"/>
                  <a:gd name="T6" fmla="*/ 125625165 w 69"/>
                  <a:gd name="T7" fmla="*/ 40823278 h 31"/>
                  <a:gd name="T8" fmla="*/ 182375977 w 69"/>
                  <a:gd name="T9" fmla="*/ 51706740 h 31"/>
                  <a:gd name="T10" fmla="*/ 139603483 w 69"/>
                  <a:gd name="T11" fmla="*/ 18102494 h 31"/>
                  <a:gd name="T12" fmla="*/ 94865665 w 69"/>
                  <a:gd name="T13" fmla="*/ 0 h 31"/>
                  <a:gd name="T14" fmla="*/ 41795358 w 69"/>
                  <a:gd name="T15" fmla="*/ 17027418 h 31"/>
                  <a:gd name="T16" fmla="*/ 0 w 69"/>
                  <a:gd name="T17" fmla="*/ 347039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2" y="24"/>
                    </a:moveTo>
                    <a:cubicBezTo>
                      <a:pt x="9" y="22"/>
                      <a:pt x="16" y="20"/>
                      <a:pt x="22" y="17"/>
                    </a:cubicBezTo>
                    <a:cubicBezTo>
                      <a:pt x="26" y="15"/>
                      <a:pt x="32" y="9"/>
                      <a:pt x="37" y="10"/>
                    </a:cubicBezTo>
                    <a:cubicBezTo>
                      <a:pt x="41" y="11"/>
                      <a:pt x="44" y="19"/>
                      <a:pt x="48" y="22"/>
                    </a:cubicBezTo>
                    <a:cubicBezTo>
                      <a:pt x="52" y="25"/>
                      <a:pt x="64" y="31"/>
                      <a:pt x="69" y="28"/>
                    </a:cubicBezTo>
                    <a:cubicBezTo>
                      <a:pt x="67" y="21"/>
                      <a:pt x="59" y="14"/>
                      <a:pt x="53" y="10"/>
                    </a:cubicBezTo>
                    <a:cubicBezTo>
                      <a:pt x="49" y="6"/>
                      <a:pt x="43" y="0"/>
                      <a:pt x="36" y="0"/>
                    </a:cubicBezTo>
                    <a:cubicBezTo>
                      <a:pt x="30" y="1"/>
                      <a:pt x="22" y="6"/>
                      <a:pt x="16" y="9"/>
                    </a:cubicBezTo>
                    <a:cubicBezTo>
                      <a:pt x="11" y="12"/>
                      <a:pt x="4" y="15"/>
                      <a:pt x="0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6" name="Freeform 415"/>
              <p:cNvSpPr>
                <a:spLocks/>
              </p:cNvSpPr>
              <p:nvPr/>
            </p:nvSpPr>
            <p:spPr bwMode="auto">
              <a:xfrm>
                <a:off x="3176" y="4043"/>
                <a:ext cx="150" cy="22"/>
              </a:xfrm>
              <a:custGeom>
                <a:avLst/>
                <a:gdLst>
                  <a:gd name="T0" fmla="*/ 0 w 96"/>
                  <a:gd name="T1" fmla="*/ 3963221 h 14"/>
                  <a:gd name="T2" fmla="*/ 12828530 w 96"/>
                  <a:gd name="T3" fmla="*/ 10892745 h 14"/>
                  <a:gd name="T4" fmla="*/ 34676081 w 96"/>
                  <a:gd name="T5" fmla="*/ 20666274 h 14"/>
                  <a:gd name="T6" fmla="*/ 60184566 w 96"/>
                  <a:gd name="T7" fmla="*/ 26898412 h 14"/>
                  <a:gd name="T8" fmla="*/ 87349692 w 96"/>
                  <a:gd name="T9" fmla="*/ 36286769 h 14"/>
                  <a:gd name="T10" fmla="*/ 122606709 w 96"/>
                  <a:gd name="T11" fmla="*/ 37977077 h 14"/>
                  <a:gd name="T12" fmla="*/ 159048272 w 96"/>
                  <a:gd name="T13" fmla="*/ 37977077 h 14"/>
                  <a:gd name="T14" fmla="*/ 194648559 w 96"/>
                  <a:gd name="T15" fmla="*/ 32475573 h 14"/>
                  <a:gd name="T16" fmla="*/ 239013150 w 96"/>
                  <a:gd name="T17" fmla="*/ 20666274 h 14"/>
                  <a:gd name="T18" fmla="*/ 220496189 w 96"/>
                  <a:gd name="T19" fmla="*/ 24167231 h 14"/>
                  <a:gd name="T20" fmla="*/ 181219802 w 96"/>
                  <a:gd name="T21" fmla="*/ 24167231 h 14"/>
                  <a:gd name="T22" fmla="*/ 119474995 w 96"/>
                  <a:gd name="T23" fmla="*/ 24167231 h 14"/>
                  <a:gd name="T24" fmla="*/ 45202570 w 96"/>
                  <a:gd name="T25" fmla="*/ 10892745 h 14"/>
                  <a:gd name="T26" fmla="*/ 5254566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0" y="1"/>
                    </a:moveTo>
                    <a:cubicBezTo>
                      <a:pt x="1" y="1"/>
                      <a:pt x="4" y="3"/>
                      <a:pt x="5" y="4"/>
                    </a:cubicBezTo>
                    <a:cubicBezTo>
                      <a:pt x="8" y="5"/>
                      <a:pt x="11" y="6"/>
                      <a:pt x="14" y="7"/>
                    </a:cubicBezTo>
                    <a:cubicBezTo>
                      <a:pt x="17" y="8"/>
                      <a:pt x="21" y="8"/>
                      <a:pt x="24" y="9"/>
                    </a:cubicBezTo>
                    <a:cubicBezTo>
                      <a:pt x="28" y="10"/>
                      <a:pt x="31" y="11"/>
                      <a:pt x="35" y="12"/>
                    </a:cubicBezTo>
                    <a:cubicBezTo>
                      <a:pt x="40" y="12"/>
                      <a:pt x="44" y="13"/>
                      <a:pt x="49" y="13"/>
                    </a:cubicBezTo>
                    <a:cubicBezTo>
                      <a:pt x="54" y="14"/>
                      <a:pt x="59" y="13"/>
                      <a:pt x="64" y="13"/>
                    </a:cubicBezTo>
                    <a:cubicBezTo>
                      <a:pt x="69" y="13"/>
                      <a:pt x="73" y="12"/>
                      <a:pt x="78" y="11"/>
                    </a:cubicBezTo>
                    <a:cubicBezTo>
                      <a:pt x="84" y="11"/>
                      <a:pt x="90" y="11"/>
                      <a:pt x="96" y="7"/>
                    </a:cubicBezTo>
                    <a:cubicBezTo>
                      <a:pt x="93" y="7"/>
                      <a:pt x="90" y="8"/>
                      <a:pt x="88" y="8"/>
                    </a:cubicBezTo>
                    <a:cubicBezTo>
                      <a:pt x="83" y="8"/>
                      <a:pt x="78" y="8"/>
                      <a:pt x="73" y="8"/>
                    </a:cubicBezTo>
                    <a:cubicBezTo>
                      <a:pt x="65" y="8"/>
                      <a:pt x="57" y="8"/>
                      <a:pt x="48" y="8"/>
                    </a:cubicBezTo>
                    <a:cubicBezTo>
                      <a:pt x="38" y="7"/>
                      <a:pt x="28" y="6"/>
                      <a:pt x="18" y="4"/>
                    </a:cubicBezTo>
                    <a:cubicBezTo>
                      <a:pt x="13" y="3"/>
                      <a:pt x="7" y="1"/>
                      <a:pt x="2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7" name="Freeform 416"/>
              <p:cNvSpPr>
                <a:spLocks/>
              </p:cNvSpPr>
              <p:nvPr/>
            </p:nvSpPr>
            <p:spPr bwMode="auto">
              <a:xfrm>
                <a:off x="3204" y="4001"/>
                <a:ext cx="53" cy="33"/>
              </a:xfrm>
              <a:custGeom>
                <a:avLst/>
                <a:gdLst>
                  <a:gd name="T0" fmla="*/ 74026907 w 34"/>
                  <a:gd name="T1" fmla="*/ 0 h 21"/>
                  <a:gd name="T2" fmla="*/ 57796101 w 34"/>
                  <a:gd name="T3" fmla="*/ 3963221 h 21"/>
                  <a:gd name="T4" fmla="*/ 41998584 w 34"/>
                  <a:gd name="T5" fmla="*/ 20666274 h 21"/>
                  <a:gd name="T6" fmla="*/ 0 w 34"/>
                  <a:gd name="T7" fmla="*/ 63605317 h 21"/>
                  <a:gd name="T8" fmla="*/ 50268229 w 34"/>
                  <a:gd name="T9" fmla="*/ 20666274 h 21"/>
                  <a:gd name="T10" fmla="*/ 78359298 w 34"/>
                  <a:gd name="T11" fmla="*/ 3963221 h 21"/>
                  <a:gd name="T12" fmla="*/ 74026907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32" y="0"/>
                    </a:moveTo>
                    <a:cubicBezTo>
                      <a:pt x="30" y="0"/>
                      <a:pt x="28" y="0"/>
                      <a:pt x="25" y="1"/>
                    </a:cubicBezTo>
                    <a:cubicBezTo>
                      <a:pt x="23" y="3"/>
                      <a:pt x="20" y="5"/>
                      <a:pt x="18" y="7"/>
                    </a:cubicBezTo>
                    <a:cubicBezTo>
                      <a:pt x="13" y="12"/>
                      <a:pt x="5" y="15"/>
                      <a:pt x="0" y="21"/>
                    </a:cubicBezTo>
                    <a:cubicBezTo>
                      <a:pt x="7" y="16"/>
                      <a:pt x="15" y="12"/>
                      <a:pt x="22" y="7"/>
                    </a:cubicBezTo>
                    <a:cubicBezTo>
                      <a:pt x="25" y="5"/>
                      <a:pt x="30" y="1"/>
                      <a:pt x="34" y="1"/>
                    </a:cubicBezTo>
                    <a:cubicBezTo>
                      <a:pt x="33" y="1"/>
                      <a:pt x="33" y="1"/>
                      <a:pt x="3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8" name="Freeform 417"/>
              <p:cNvSpPr>
                <a:spLocks/>
              </p:cNvSpPr>
              <p:nvPr/>
            </p:nvSpPr>
            <p:spPr bwMode="auto">
              <a:xfrm>
                <a:off x="3138" y="3853"/>
                <a:ext cx="266" cy="218"/>
              </a:xfrm>
              <a:custGeom>
                <a:avLst/>
                <a:gdLst>
                  <a:gd name="T0" fmla="*/ 194863251 w 170"/>
                  <a:gd name="T1" fmla="*/ 20085140 h 140"/>
                  <a:gd name="T2" fmla="*/ 211775230 w 170"/>
                  <a:gd name="T3" fmla="*/ 4711142 h 140"/>
                  <a:gd name="T4" fmla="*/ 416700231 w 170"/>
                  <a:gd name="T5" fmla="*/ 0 h 140"/>
                  <a:gd name="T6" fmla="*/ 434266763 w 170"/>
                  <a:gd name="T7" fmla="*/ 126946358 h 140"/>
                  <a:gd name="T8" fmla="*/ 421961981 w 170"/>
                  <a:gd name="T9" fmla="*/ 228405926 h 140"/>
                  <a:gd name="T10" fmla="*/ 171294901 w 170"/>
                  <a:gd name="T11" fmla="*/ 304476207 h 140"/>
                  <a:gd name="T12" fmla="*/ 44714285 w 170"/>
                  <a:gd name="T13" fmla="*/ 187221075 h 140"/>
                  <a:gd name="T14" fmla="*/ 165509140 w 170"/>
                  <a:gd name="T15" fmla="*/ 50983464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75" y="9"/>
                    </a:moveTo>
                    <a:cubicBezTo>
                      <a:pt x="78" y="5"/>
                      <a:pt x="81" y="2"/>
                      <a:pt x="81" y="2"/>
                    </a:cubicBezTo>
                    <a:cubicBezTo>
                      <a:pt x="81" y="2"/>
                      <a:pt x="139" y="21"/>
                      <a:pt x="160" y="0"/>
                    </a:cubicBezTo>
                    <a:cubicBezTo>
                      <a:pt x="160" y="0"/>
                      <a:pt x="170" y="32"/>
                      <a:pt x="167" y="57"/>
                    </a:cubicBezTo>
                    <a:cubicBezTo>
                      <a:pt x="167" y="57"/>
                      <a:pt x="161" y="75"/>
                      <a:pt x="162" y="103"/>
                    </a:cubicBezTo>
                    <a:cubicBezTo>
                      <a:pt x="163" y="130"/>
                      <a:pt x="111" y="140"/>
                      <a:pt x="66" y="137"/>
                    </a:cubicBezTo>
                    <a:cubicBezTo>
                      <a:pt x="22" y="135"/>
                      <a:pt x="0" y="109"/>
                      <a:pt x="17" y="84"/>
                    </a:cubicBezTo>
                    <a:cubicBezTo>
                      <a:pt x="26" y="68"/>
                      <a:pt x="48" y="42"/>
                      <a:pt x="63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59" name="Freeform 418"/>
              <p:cNvSpPr>
                <a:spLocks/>
              </p:cNvSpPr>
              <p:nvPr/>
            </p:nvSpPr>
            <p:spPr bwMode="auto">
              <a:xfrm>
                <a:off x="3266" y="3846"/>
                <a:ext cx="91" cy="21"/>
              </a:xfrm>
              <a:custGeom>
                <a:avLst/>
                <a:gdLst>
                  <a:gd name="T0" fmla="*/ 3822819 w 58"/>
                  <a:gd name="T1" fmla="*/ 5314958 h 14"/>
                  <a:gd name="T2" fmla="*/ 19915792 w 58"/>
                  <a:gd name="T3" fmla="*/ 1574802 h 14"/>
                  <a:gd name="T4" fmla="*/ 49025765 w 58"/>
                  <a:gd name="T5" fmla="*/ 3543305 h 14"/>
                  <a:gd name="T6" fmla="*/ 96006387 w 58"/>
                  <a:gd name="T7" fmla="*/ 4102266 h 14"/>
                  <a:gd name="T8" fmla="*/ 159864862 w 58"/>
                  <a:gd name="T9" fmla="*/ 5089379 h 14"/>
                  <a:gd name="T10" fmla="*/ 165352465 w 58"/>
                  <a:gd name="T11" fmla="*/ 9230099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1" y="8"/>
                    </a:moveTo>
                    <a:cubicBezTo>
                      <a:pt x="0" y="4"/>
                      <a:pt x="2" y="0"/>
                      <a:pt x="7" y="2"/>
                    </a:cubicBezTo>
                    <a:cubicBezTo>
                      <a:pt x="10" y="3"/>
                      <a:pt x="13" y="5"/>
                      <a:pt x="17" y="5"/>
                    </a:cubicBezTo>
                    <a:cubicBezTo>
                      <a:pt x="22" y="6"/>
                      <a:pt x="29" y="5"/>
                      <a:pt x="34" y="6"/>
                    </a:cubicBezTo>
                    <a:cubicBezTo>
                      <a:pt x="40" y="6"/>
                      <a:pt x="51" y="4"/>
                      <a:pt x="56" y="7"/>
                    </a:cubicBezTo>
                    <a:cubicBezTo>
                      <a:pt x="58" y="9"/>
                      <a:pt x="58" y="11"/>
                      <a:pt x="58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0" name="Freeform 419"/>
              <p:cNvSpPr>
                <a:spLocks/>
              </p:cNvSpPr>
              <p:nvPr/>
            </p:nvSpPr>
            <p:spPr bwMode="auto">
              <a:xfrm>
                <a:off x="3207" y="3867"/>
                <a:ext cx="171" cy="97"/>
              </a:xfrm>
              <a:custGeom>
                <a:avLst/>
                <a:gdLst>
                  <a:gd name="T0" fmla="*/ 89267610 w 109"/>
                  <a:gd name="T1" fmla="*/ 0 h 62"/>
                  <a:gd name="T2" fmla="*/ 178888787 w 109"/>
                  <a:gd name="T3" fmla="*/ 36045264 h 62"/>
                  <a:gd name="T4" fmla="*/ 254075772 w 109"/>
                  <a:gd name="T5" fmla="*/ 59907012 h 62"/>
                  <a:gd name="T6" fmla="*/ 304525190 w 109"/>
                  <a:gd name="T7" fmla="*/ 69745048 h 62"/>
                  <a:gd name="T8" fmla="*/ 225278986 w 109"/>
                  <a:gd name="T9" fmla="*/ 111366485 h 62"/>
                  <a:gd name="T10" fmla="*/ 54520066 w 109"/>
                  <a:gd name="T11" fmla="*/ 146635036 h 62"/>
                  <a:gd name="T12" fmla="*/ 19867097 w 109"/>
                  <a:gd name="T13" fmla="*/ 161256408 h 62"/>
                  <a:gd name="T14" fmla="*/ 9393898 w 109"/>
                  <a:gd name="T15" fmla="*/ 134956158 h 62"/>
                  <a:gd name="T16" fmla="*/ 101508617 w 109"/>
                  <a:gd name="T17" fmla="*/ 86260637 h 62"/>
                  <a:gd name="T18" fmla="*/ 140043682 w 109"/>
                  <a:gd name="T19" fmla="*/ 78429128 h 62"/>
                  <a:gd name="T20" fmla="*/ 140862689 w 109"/>
                  <a:gd name="T21" fmla="*/ 64628035 h 62"/>
                  <a:gd name="T22" fmla="*/ 85531480 w 109"/>
                  <a:gd name="T23" fmla="*/ 52092605 h 62"/>
                  <a:gd name="T24" fmla="*/ 56901576 w 109"/>
                  <a:gd name="T25" fmla="*/ 28493991 h 62"/>
                  <a:gd name="T26" fmla="*/ 89267610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31" y="0"/>
                    </a:moveTo>
                    <a:cubicBezTo>
                      <a:pt x="36" y="9"/>
                      <a:pt x="54" y="11"/>
                      <a:pt x="63" y="14"/>
                    </a:cubicBezTo>
                    <a:cubicBezTo>
                      <a:pt x="72" y="17"/>
                      <a:pt x="80" y="20"/>
                      <a:pt x="89" y="23"/>
                    </a:cubicBezTo>
                    <a:cubicBezTo>
                      <a:pt x="94" y="25"/>
                      <a:pt x="102" y="24"/>
                      <a:pt x="107" y="27"/>
                    </a:cubicBezTo>
                    <a:cubicBezTo>
                      <a:pt x="109" y="41"/>
                      <a:pt x="89" y="42"/>
                      <a:pt x="79" y="43"/>
                    </a:cubicBezTo>
                    <a:cubicBezTo>
                      <a:pt x="59" y="45"/>
                      <a:pt x="38" y="48"/>
                      <a:pt x="19" y="56"/>
                    </a:cubicBezTo>
                    <a:cubicBezTo>
                      <a:pt x="16" y="58"/>
                      <a:pt x="11" y="62"/>
                      <a:pt x="7" y="62"/>
                    </a:cubicBezTo>
                    <a:cubicBezTo>
                      <a:pt x="1" y="62"/>
                      <a:pt x="0" y="57"/>
                      <a:pt x="3" y="52"/>
                    </a:cubicBezTo>
                    <a:cubicBezTo>
                      <a:pt x="9" y="40"/>
                      <a:pt x="24" y="37"/>
                      <a:pt x="36" y="33"/>
                    </a:cubicBezTo>
                    <a:cubicBezTo>
                      <a:pt x="40" y="32"/>
                      <a:pt x="45" y="32"/>
                      <a:pt x="49" y="30"/>
                    </a:cubicBezTo>
                    <a:cubicBezTo>
                      <a:pt x="53" y="28"/>
                      <a:pt x="54" y="28"/>
                      <a:pt x="50" y="25"/>
                    </a:cubicBezTo>
                    <a:cubicBezTo>
                      <a:pt x="44" y="21"/>
                      <a:pt x="37" y="21"/>
                      <a:pt x="30" y="20"/>
                    </a:cubicBezTo>
                    <a:cubicBezTo>
                      <a:pt x="25" y="19"/>
                      <a:pt x="17" y="18"/>
                      <a:pt x="20" y="11"/>
                    </a:cubicBezTo>
                    <a:cubicBezTo>
                      <a:pt x="22" y="8"/>
                      <a:pt x="28" y="2"/>
                      <a:pt x="31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1" name="Freeform 420"/>
              <p:cNvSpPr>
                <a:spLocks/>
              </p:cNvSpPr>
              <p:nvPr/>
            </p:nvSpPr>
            <p:spPr bwMode="auto">
              <a:xfrm>
                <a:off x="3157" y="3928"/>
                <a:ext cx="244" cy="142"/>
              </a:xfrm>
              <a:custGeom>
                <a:avLst/>
                <a:gdLst>
                  <a:gd name="T0" fmla="*/ 401820023 w 156"/>
                  <a:gd name="T1" fmla="*/ 0 h 91"/>
                  <a:gd name="T2" fmla="*/ 375439497 w 156"/>
                  <a:gd name="T3" fmla="*/ 118988051 h 91"/>
                  <a:gd name="T4" fmla="*/ 298036805 w 156"/>
                  <a:gd name="T5" fmla="*/ 179289838 h 91"/>
                  <a:gd name="T6" fmla="*/ 195859906 w 156"/>
                  <a:gd name="T7" fmla="*/ 131011854 h 91"/>
                  <a:gd name="T8" fmla="*/ 164248389 w 156"/>
                  <a:gd name="T9" fmla="*/ 106106256 h 91"/>
                  <a:gd name="T10" fmla="*/ 121825848 w 156"/>
                  <a:gd name="T11" fmla="*/ 122160676 h 91"/>
                  <a:gd name="T12" fmla="*/ 54654031 w 156"/>
                  <a:gd name="T13" fmla="*/ 157616565 h 91"/>
                  <a:gd name="T14" fmla="*/ 28296985 w 156"/>
                  <a:gd name="T15" fmla="*/ 165572399 h 91"/>
                  <a:gd name="T16" fmla="*/ 0 w 156"/>
                  <a:gd name="T17" fmla="*/ 127756837 h 91"/>
                  <a:gd name="T18" fmla="*/ 141931005 w 156"/>
                  <a:gd name="T19" fmla="*/ 212401737 h 91"/>
                  <a:gd name="T20" fmla="*/ 387537849 w 156"/>
                  <a:gd name="T21" fmla="*/ 127756837 h 91"/>
                  <a:gd name="T22" fmla="*/ 399225122 w 156"/>
                  <a:gd name="T23" fmla="*/ 18842365 h 91"/>
                  <a:gd name="T24" fmla="*/ 401820023 w 156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6" h="91">
                    <a:moveTo>
                      <a:pt x="156" y="0"/>
                    </a:moveTo>
                    <a:cubicBezTo>
                      <a:pt x="156" y="0"/>
                      <a:pt x="146" y="34"/>
                      <a:pt x="146" y="50"/>
                    </a:cubicBezTo>
                    <a:cubicBezTo>
                      <a:pt x="146" y="63"/>
                      <a:pt x="130" y="71"/>
                      <a:pt x="116" y="75"/>
                    </a:cubicBezTo>
                    <a:cubicBezTo>
                      <a:pt x="102" y="75"/>
                      <a:pt x="85" y="66"/>
                      <a:pt x="76" y="55"/>
                    </a:cubicBezTo>
                    <a:cubicBezTo>
                      <a:pt x="73" y="51"/>
                      <a:pt x="71" y="45"/>
                      <a:pt x="64" y="44"/>
                    </a:cubicBezTo>
                    <a:cubicBezTo>
                      <a:pt x="58" y="43"/>
                      <a:pt x="52" y="49"/>
                      <a:pt x="47" y="51"/>
                    </a:cubicBezTo>
                    <a:cubicBezTo>
                      <a:pt x="38" y="56"/>
                      <a:pt x="30" y="62"/>
                      <a:pt x="21" y="66"/>
                    </a:cubicBezTo>
                    <a:cubicBezTo>
                      <a:pt x="19" y="68"/>
                      <a:pt x="12" y="67"/>
                      <a:pt x="11" y="69"/>
                    </a:cubicBezTo>
                    <a:cubicBezTo>
                      <a:pt x="2" y="62"/>
                      <a:pt x="0" y="54"/>
                      <a:pt x="0" y="54"/>
                    </a:cubicBezTo>
                    <a:cubicBezTo>
                      <a:pt x="1" y="72"/>
                      <a:pt x="21" y="87"/>
                      <a:pt x="55" y="89"/>
                    </a:cubicBezTo>
                    <a:cubicBezTo>
                      <a:pt x="99" y="91"/>
                      <a:pt x="151" y="82"/>
                      <a:pt x="150" y="54"/>
                    </a:cubicBezTo>
                    <a:cubicBezTo>
                      <a:pt x="149" y="27"/>
                      <a:pt x="155" y="8"/>
                      <a:pt x="155" y="8"/>
                    </a:cubicBezTo>
                    <a:cubicBezTo>
                      <a:pt x="156" y="6"/>
                      <a:pt x="156" y="3"/>
                      <a:pt x="156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2" name="Freeform 421"/>
              <p:cNvSpPr>
                <a:spLocks/>
              </p:cNvSpPr>
              <p:nvPr/>
            </p:nvSpPr>
            <p:spPr bwMode="auto">
              <a:xfrm>
                <a:off x="3213" y="3942"/>
                <a:ext cx="50" cy="22"/>
              </a:xfrm>
              <a:custGeom>
                <a:avLst/>
                <a:gdLst>
                  <a:gd name="T0" fmla="*/ 0 w 32"/>
                  <a:gd name="T1" fmla="*/ 26898412 h 14"/>
                  <a:gd name="T2" fmla="*/ 14203323 w 32"/>
                  <a:gd name="T3" fmla="*/ 32475573 h 14"/>
                  <a:gd name="T4" fmla="*/ 22192692 w 32"/>
                  <a:gd name="T5" fmla="*/ 26898412 h 14"/>
                  <a:gd name="T6" fmla="*/ 34676081 w 32"/>
                  <a:gd name="T7" fmla="*/ 20666274 h 14"/>
                  <a:gd name="T8" fmla="*/ 79728050 w 32"/>
                  <a:gd name="T9" fmla="*/ 3963221 h 14"/>
                  <a:gd name="T10" fmla="*/ 45202570 w 32"/>
                  <a:gd name="T11" fmla="*/ 9786730 h 14"/>
                  <a:gd name="T12" fmla="*/ 25302591 w 32"/>
                  <a:gd name="T13" fmla="*/ 20666274 h 14"/>
                  <a:gd name="T14" fmla="*/ 0 w 32"/>
                  <a:gd name="T15" fmla="*/ 3006607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2" h="14">
                    <a:moveTo>
                      <a:pt x="0" y="9"/>
                    </a:moveTo>
                    <a:cubicBezTo>
                      <a:pt x="1" y="12"/>
                      <a:pt x="4" y="12"/>
                      <a:pt x="6" y="11"/>
                    </a:cubicBezTo>
                    <a:cubicBezTo>
                      <a:pt x="7" y="11"/>
                      <a:pt x="8" y="9"/>
                      <a:pt x="9" y="9"/>
                    </a:cubicBezTo>
                    <a:cubicBezTo>
                      <a:pt x="10" y="8"/>
                      <a:pt x="12" y="7"/>
                      <a:pt x="14" y="7"/>
                    </a:cubicBezTo>
                    <a:cubicBezTo>
                      <a:pt x="20" y="5"/>
                      <a:pt x="25" y="2"/>
                      <a:pt x="32" y="1"/>
                    </a:cubicBezTo>
                    <a:cubicBezTo>
                      <a:pt x="28" y="0"/>
                      <a:pt x="22" y="2"/>
                      <a:pt x="18" y="3"/>
                    </a:cubicBezTo>
                    <a:cubicBezTo>
                      <a:pt x="16" y="5"/>
                      <a:pt x="13" y="6"/>
                      <a:pt x="10" y="7"/>
                    </a:cubicBezTo>
                    <a:cubicBezTo>
                      <a:pt x="9" y="8"/>
                      <a:pt x="0" y="14"/>
                      <a:pt x="0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3" name="Freeform 422"/>
              <p:cNvSpPr>
                <a:spLocks/>
              </p:cNvSpPr>
              <p:nvPr/>
            </p:nvSpPr>
            <p:spPr bwMode="auto">
              <a:xfrm>
                <a:off x="3339" y="3912"/>
                <a:ext cx="34" cy="18"/>
              </a:xfrm>
              <a:custGeom>
                <a:avLst/>
                <a:gdLst>
                  <a:gd name="T0" fmla="*/ 35637969 w 22"/>
                  <a:gd name="T1" fmla="*/ 0 h 11"/>
                  <a:gd name="T2" fmla="*/ 0 w 22"/>
                  <a:gd name="T3" fmla="*/ 122539850 h 11"/>
                  <a:gd name="T4" fmla="*/ 24901785 w 22"/>
                  <a:gd name="T5" fmla="*/ 68495482 h 11"/>
                  <a:gd name="T6" fmla="*/ 31031667 w 22"/>
                  <a:gd name="T7" fmla="*/ 33560049 h 11"/>
                  <a:gd name="T8" fmla="*/ 34556600 w 22"/>
                  <a:gd name="T9" fmla="*/ 125332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" h="11">
                    <a:moveTo>
                      <a:pt x="21" y="0"/>
                    </a:moveTo>
                    <a:cubicBezTo>
                      <a:pt x="22" y="9"/>
                      <a:pt x="6" y="11"/>
                      <a:pt x="0" y="11"/>
                    </a:cubicBezTo>
                    <a:cubicBezTo>
                      <a:pt x="5" y="10"/>
                      <a:pt x="10" y="9"/>
                      <a:pt x="14" y="6"/>
                    </a:cubicBezTo>
                    <a:cubicBezTo>
                      <a:pt x="16" y="5"/>
                      <a:pt x="17" y="4"/>
                      <a:pt x="18" y="3"/>
                    </a:cubicBezTo>
                    <a:cubicBezTo>
                      <a:pt x="19" y="2"/>
                      <a:pt x="20" y="0"/>
                      <a:pt x="20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4" name="Freeform 423"/>
              <p:cNvSpPr>
                <a:spLocks/>
              </p:cNvSpPr>
              <p:nvPr/>
            </p:nvSpPr>
            <p:spPr bwMode="auto">
              <a:xfrm>
                <a:off x="3238" y="3884"/>
                <a:ext cx="11" cy="11"/>
              </a:xfrm>
              <a:custGeom>
                <a:avLst/>
                <a:gdLst>
                  <a:gd name="T0" fmla="*/ 6227919 w 7"/>
                  <a:gd name="T1" fmla="*/ 0 h 7"/>
                  <a:gd name="T2" fmla="*/ 6227919 w 7"/>
                  <a:gd name="T3" fmla="*/ 17117171 h 7"/>
                  <a:gd name="T4" fmla="*/ 20666274 w 7"/>
                  <a:gd name="T5" fmla="*/ 20666274 h 7"/>
                  <a:gd name="T6" fmla="*/ 6227919 w 7"/>
                  <a:gd name="T7" fmla="*/ 396322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0"/>
                    </a:moveTo>
                    <a:cubicBezTo>
                      <a:pt x="0" y="1"/>
                      <a:pt x="1" y="4"/>
                      <a:pt x="2" y="6"/>
                    </a:cubicBezTo>
                    <a:cubicBezTo>
                      <a:pt x="4" y="6"/>
                      <a:pt x="6" y="7"/>
                      <a:pt x="7" y="7"/>
                    </a:cubicBezTo>
                    <a:cubicBezTo>
                      <a:pt x="5" y="6"/>
                      <a:pt x="2" y="4"/>
                      <a:pt x="2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5" name="Freeform 424"/>
              <p:cNvSpPr>
                <a:spLocks/>
              </p:cNvSpPr>
              <p:nvPr/>
            </p:nvSpPr>
            <p:spPr bwMode="auto">
              <a:xfrm>
                <a:off x="3487" y="3844"/>
                <a:ext cx="94" cy="37"/>
              </a:xfrm>
              <a:custGeom>
                <a:avLst/>
                <a:gdLst>
                  <a:gd name="T0" fmla="*/ 152529465 w 60"/>
                  <a:gd name="T1" fmla="*/ 20926386 h 24"/>
                  <a:gd name="T2" fmla="*/ 144307910 w 60"/>
                  <a:gd name="T3" fmla="*/ 5289747 h 24"/>
                  <a:gd name="T4" fmla="*/ 116832707 w 60"/>
                  <a:gd name="T5" fmla="*/ 9534046 h 24"/>
                  <a:gd name="T6" fmla="*/ 70794001 w 60"/>
                  <a:gd name="T7" fmla="*/ 11438905 h 24"/>
                  <a:gd name="T8" fmla="*/ 9759566 w 60"/>
                  <a:gd name="T9" fmla="*/ 12572333 h 24"/>
                  <a:gd name="T10" fmla="*/ 14256982 w 60"/>
                  <a:gd name="T11" fmla="*/ 38633777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" h="24">
                    <a:moveTo>
                      <a:pt x="56" y="13"/>
                    </a:moveTo>
                    <a:cubicBezTo>
                      <a:pt x="60" y="9"/>
                      <a:pt x="60" y="0"/>
                      <a:pt x="53" y="3"/>
                    </a:cubicBezTo>
                    <a:cubicBezTo>
                      <a:pt x="50" y="4"/>
                      <a:pt x="47" y="6"/>
                      <a:pt x="43" y="6"/>
                    </a:cubicBezTo>
                    <a:cubicBezTo>
                      <a:pt x="38" y="8"/>
                      <a:pt x="31" y="6"/>
                      <a:pt x="26" y="7"/>
                    </a:cubicBezTo>
                    <a:cubicBezTo>
                      <a:pt x="20" y="7"/>
                      <a:pt x="9" y="5"/>
                      <a:pt x="4" y="8"/>
                    </a:cubicBezTo>
                    <a:cubicBezTo>
                      <a:pt x="0" y="12"/>
                      <a:pt x="3" y="19"/>
                      <a:pt x="5" y="24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6" name="Freeform 425"/>
              <p:cNvSpPr>
                <a:spLocks/>
              </p:cNvSpPr>
              <p:nvPr/>
            </p:nvSpPr>
            <p:spPr bwMode="auto">
              <a:xfrm>
                <a:off x="3443" y="3853"/>
                <a:ext cx="267" cy="217"/>
              </a:xfrm>
              <a:custGeom>
                <a:avLst/>
                <a:gdLst>
                  <a:gd name="T0" fmla="*/ 263524670 w 170"/>
                  <a:gd name="T1" fmla="*/ 5011660 h 139"/>
                  <a:gd name="T2" fmla="*/ 29637090 w 170"/>
                  <a:gd name="T3" fmla="*/ 0 h 139"/>
                  <a:gd name="T4" fmla="*/ 9624992 w 170"/>
                  <a:gd name="T5" fmla="*/ 138080249 h 139"/>
                  <a:gd name="T6" fmla="*/ 23742424 w 170"/>
                  <a:gd name="T7" fmla="*/ 246008939 h 139"/>
                  <a:gd name="T8" fmla="*/ 306021615 w 170"/>
                  <a:gd name="T9" fmla="*/ 331141747 h 139"/>
                  <a:gd name="T10" fmla="*/ 451362539 w 170"/>
                  <a:gd name="T11" fmla="*/ 201645308 h 139"/>
                  <a:gd name="T12" fmla="*/ 263524670 w 170"/>
                  <a:gd name="T13" fmla="*/ 5011660 h 1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139">
                    <a:moveTo>
                      <a:pt x="89" y="2"/>
                    </a:moveTo>
                    <a:cubicBezTo>
                      <a:pt x="89" y="2"/>
                      <a:pt x="31" y="20"/>
                      <a:pt x="10" y="0"/>
                    </a:cubicBezTo>
                    <a:cubicBezTo>
                      <a:pt x="10" y="0"/>
                      <a:pt x="0" y="31"/>
                      <a:pt x="3" y="57"/>
                    </a:cubicBezTo>
                    <a:cubicBezTo>
                      <a:pt x="3" y="57"/>
                      <a:pt x="9" y="75"/>
                      <a:pt x="8" y="102"/>
                    </a:cubicBezTo>
                    <a:cubicBezTo>
                      <a:pt x="7" y="130"/>
                      <a:pt x="59" y="139"/>
                      <a:pt x="104" y="137"/>
                    </a:cubicBezTo>
                    <a:cubicBezTo>
                      <a:pt x="148" y="135"/>
                      <a:pt x="170" y="109"/>
                      <a:pt x="153" y="83"/>
                    </a:cubicBezTo>
                    <a:cubicBezTo>
                      <a:pt x="137" y="58"/>
                      <a:pt x="89" y="2"/>
                      <a:pt x="89" y="2"/>
                    </a:cubicBezTo>
                    <a:close/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7" name="Freeform 42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3181117 w 157"/>
                  <a:gd name="T3" fmla="*/ 18842365 h 91"/>
                  <a:gd name="T4" fmla="*/ 13789944 w 157"/>
                  <a:gd name="T5" fmla="*/ 127756837 h 91"/>
                  <a:gd name="T6" fmla="*/ 243238152 w 157"/>
                  <a:gd name="T7" fmla="*/ 212401737 h 91"/>
                  <a:gd name="T8" fmla="*/ 374154946 w 157"/>
                  <a:gd name="T9" fmla="*/ 127756837 h 91"/>
                  <a:gd name="T10" fmla="*/ 290205314 w 157"/>
                  <a:gd name="T11" fmla="*/ 192407759 h 91"/>
                  <a:gd name="T12" fmla="*/ 115051576 w 157"/>
                  <a:gd name="T13" fmla="*/ 183464067 h 91"/>
                  <a:gd name="T14" fmla="*/ 24442149 w 157"/>
                  <a:gd name="T15" fmla="*/ 118988051 h 91"/>
                  <a:gd name="T16" fmla="*/ 0 w 157"/>
                  <a:gd name="T17" fmla="*/ 0 h 9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1" y="3"/>
                      <a:pt x="1" y="6"/>
                      <a:pt x="1" y="8"/>
                    </a:cubicBezTo>
                    <a:cubicBezTo>
                      <a:pt x="1" y="8"/>
                      <a:pt x="7" y="27"/>
                      <a:pt x="6" y="54"/>
                    </a:cubicBezTo>
                    <a:cubicBezTo>
                      <a:pt x="5" y="81"/>
                      <a:pt x="57" y="91"/>
                      <a:pt x="102" y="89"/>
                    </a:cubicBezTo>
                    <a:cubicBezTo>
                      <a:pt x="135" y="87"/>
                      <a:pt x="156" y="72"/>
                      <a:pt x="157" y="54"/>
                    </a:cubicBezTo>
                    <a:cubicBezTo>
                      <a:pt x="157" y="54"/>
                      <a:pt x="150" y="75"/>
                      <a:pt x="122" y="81"/>
                    </a:cubicBezTo>
                    <a:cubicBezTo>
                      <a:pt x="94" y="87"/>
                      <a:pt x="63" y="80"/>
                      <a:pt x="48" y="77"/>
                    </a:cubicBezTo>
                    <a:cubicBezTo>
                      <a:pt x="33" y="74"/>
                      <a:pt x="11" y="66"/>
                      <a:pt x="10" y="50"/>
                    </a:cubicBezTo>
                    <a:cubicBezTo>
                      <a:pt x="10" y="33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8" name="Freeform 427"/>
              <p:cNvSpPr>
                <a:spLocks/>
              </p:cNvSpPr>
              <p:nvPr/>
            </p:nvSpPr>
            <p:spPr bwMode="auto">
              <a:xfrm>
                <a:off x="3472" y="3869"/>
                <a:ext cx="170" cy="99"/>
              </a:xfrm>
              <a:custGeom>
                <a:avLst/>
                <a:gdLst>
                  <a:gd name="T0" fmla="*/ 182967856 w 109"/>
                  <a:gd name="T1" fmla="*/ 0 h 64"/>
                  <a:gd name="T2" fmla="*/ 108120276 w 109"/>
                  <a:gd name="T3" fmla="*/ 27240480 h 64"/>
                  <a:gd name="T4" fmla="*/ 46245398 w 109"/>
                  <a:gd name="T5" fmla="*/ 42384494 h 64"/>
                  <a:gd name="T6" fmla="*/ 4910558 w 109"/>
                  <a:gd name="T7" fmla="*/ 50234597 h 64"/>
                  <a:gd name="T8" fmla="*/ 70674927 w 109"/>
                  <a:gd name="T9" fmla="*/ 78257896 h 64"/>
                  <a:gd name="T10" fmla="*/ 209999791 w 109"/>
                  <a:gd name="T11" fmla="*/ 101418561 h 64"/>
                  <a:gd name="T12" fmla="*/ 239119091 w 109"/>
                  <a:gd name="T13" fmla="*/ 112031336 h 64"/>
                  <a:gd name="T14" fmla="*/ 247554653 w 109"/>
                  <a:gd name="T15" fmla="*/ 94493392 h 64"/>
                  <a:gd name="T16" fmla="*/ 171913592 w 109"/>
                  <a:gd name="T17" fmla="*/ 62708062 h 64"/>
                  <a:gd name="T18" fmla="*/ 141436430 w 109"/>
                  <a:gd name="T19" fmla="*/ 54894171 h 64"/>
                  <a:gd name="T20" fmla="*/ 137861419 w 109"/>
                  <a:gd name="T21" fmla="*/ 48648869 h 64"/>
                  <a:gd name="T22" fmla="*/ 184641308 w 109"/>
                  <a:gd name="T23" fmla="*/ 37176990 h 64"/>
                  <a:gd name="T24" fmla="*/ 208640680 w 109"/>
                  <a:gd name="T25" fmla="*/ 21734251 h 64"/>
                  <a:gd name="T26" fmla="*/ 184641308 w 109"/>
                  <a:gd name="T27" fmla="*/ 3795979 h 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4">
                    <a:moveTo>
                      <a:pt x="78" y="0"/>
                    </a:moveTo>
                    <a:cubicBezTo>
                      <a:pt x="73" y="8"/>
                      <a:pt x="55" y="12"/>
                      <a:pt x="46" y="15"/>
                    </a:cubicBezTo>
                    <a:cubicBezTo>
                      <a:pt x="37" y="18"/>
                      <a:pt x="29" y="21"/>
                      <a:pt x="20" y="24"/>
                    </a:cubicBezTo>
                    <a:cubicBezTo>
                      <a:pt x="15" y="26"/>
                      <a:pt x="7" y="25"/>
                      <a:pt x="2" y="28"/>
                    </a:cubicBezTo>
                    <a:cubicBezTo>
                      <a:pt x="0" y="42"/>
                      <a:pt x="20" y="43"/>
                      <a:pt x="30" y="44"/>
                    </a:cubicBezTo>
                    <a:cubicBezTo>
                      <a:pt x="50" y="47"/>
                      <a:pt x="71" y="49"/>
                      <a:pt x="90" y="57"/>
                    </a:cubicBezTo>
                    <a:cubicBezTo>
                      <a:pt x="93" y="59"/>
                      <a:pt x="98" y="63"/>
                      <a:pt x="102" y="63"/>
                    </a:cubicBezTo>
                    <a:cubicBezTo>
                      <a:pt x="108" y="64"/>
                      <a:pt x="109" y="58"/>
                      <a:pt x="106" y="53"/>
                    </a:cubicBezTo>
                    <a:cubicBezTo>
                      <a:pt x="100" y="41"/>
                      <a:pt x="85" y="38"/>
                      <a:pt x="73" y="35"/>
                    </a:cubicBezTo>
                    <a:cubicBezTo>
                      <a:pt x="69" y="33"/>
                      <a:pt x="64" y="33"/>
                      <a:pt x="60" y="31"/>
                    </a:cubicBezTo>
                    <a:cubicBezTo>
                      <a:pt x="56" y="30"/>
                      <a:pt x="55" y="30"/>
                      <a:pt x="59" y="27"/>
                    </a:cubicBezTo>
                    <a:cubicBezTo>
                      <a:pt x="65" y="22"/>
                      <a:pt x="72" y="23"/>
                      <a:pt x="79" y="21"/>
                    </a:cubicBezTo>
                    <a:cubicBezTo>
                      <a:pt x="84" y="20"/>
                      <a:pt x="92" y="19"/>
                      <a:pt x="89" y="12"/>
                    </a:cubicBezTo>
                    <a:cubicBezTo>
                      <a:pt x="87" y="9"/>
                      <a:pt x="82" y="3"/>
                      <a:pt x="79" y="2"/>
                    </a:cubicBezTo>
                  </a:path>
                </a:pathLst>
              </a:custGeom>
              <a:solidFill>
                <a:srgbClr val="BBBB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69" name="Freeform 428"/>
              <p:cNvSpPr>
                <a:spLocks/>
              </p:cNvSpPr>
              <p:nvPr/>
            </p:nvSpPr>
            <p:spPr bwMode="auto">
              <a:xfrm>
                <a:off x="3470" y="3867"/>
                <a:ext cx="169" cy="97"/>
              </a:xfrm>
              <a:custGeom>
                <a:avLst/>
                <a:gdLst>
                  <a:gd name="T0" fmla="*/ 203868470 w 108"/>
                  <a:gd name="T1" fmla="*/ 0 h 62"/>
                  <a:gd name="T2" fmla="*/ 117283981 w 108"/>
                  <a:gd name="T3" fmla="*/ 36045264 h 62"/>
                  <a:gd name="T4" fmla="*/ 52370732 w 108"/>
                  <a:gd name="T5" fmla="*/ 59907012 h 62"/>
                  <a:gd name="T6" fmla="*/ 5581795 w 108"/>
                  <a:gd name="T7" fmla="*/ 69745048 h 62"/>
                  <a:gd name="T8" fmla="*/ 79394369 w 108"/>
                  <a:gd name="T9" fmla="*/ 111366485 h 62"/>
                  <a:gd name="T10" fmla="*/ 232880737 w 108"/>
                  <a:gd name="T11" fmla="*/ 146635036 h 62"/>
                  <a:gd name="T12" fmla="*/ 264052822 w 108"/>
                  <a:gd name="T13" fmla="*/ 161256408 h 62"/>
                  <a:gd name="T14" fmla="*/ 277744480 w 108"/>
                  <a:gd name="T15" fmla="*/ 134956158 h 62"/>
                  <a:gd name="T16" fmla="*/ 190516467 w 108"/>
                  <a:gd name="T17" fmla="*/ 86260637 h 62"/>
                  <a:gd name="T18" fmla="*/ 156890688 w 108"/>
                  <a:gd name="T19" fmla="*/ 78429128 h 62"/>
                  <a:gd name="T20" fmla="*/ 153488352 w 108"/>
                  <a:gd name="T21" fmla="*/ 64628035 h 62"/>
                  <a:gd name="T22" fmla="*/ 203868470 w 108"/>
                  <a:gd name="T23" fmla="*/ 52092605 h 62"/>
                  <a:gd name="T24" fmla="*/ 230672738 w 108"/>
                  <a:gd name="T25" fmla="*/ 28493991 h 62"/>
                  <a:gd name="T26" fmla="*/ 203868470 w 108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8" h="62">
                    <a:moveTo>
                      <a:pt x="78" y="0"/>
                    </a:moveTo>
                    <a:cubicBezTo>
                      <a:pt x="73" y="9"/>
                      <a:pt x="54" y="11"/>
                      <a:pt x="45" y="14"/>
                    </a:cubicBezTo>
                    <a:cubicBezTo>
                      <a:pt x="36" y="17"/>
                      <a:pt x="28" y="20"/>
                      <a:pt x="20" y="23"/>
                    </a:cubicBezTo>
                    <a:cubicBezTo>
                      <a:pt x="14" y="25"/>
                      <a:pt x="6" y="24"/>
                      <a:pt x="2" y="27"/>
                    </a:cubicBezTo>
                    <a:cubicBezTo>
                      <a:pt x="0" y="40"/>
                      <a:pt x="20" y="41"/>
                      <a:pt x="30" y="43"/>
                    </a:cubicBezTo>
                    <a:cubicBezTo>
                      <a:pt x="49" y="45"/>
                      <a:pt x="71" y="48"/>
                      <a:pt x="89" y="56"/>
                    </a:cubicBezTo>
                    <a:cubicBezTo>
                      <a:pt x="93" y="57"/>
                      <a:pt x="97" y="62"/>
                      <a:pt x="101" y="62"/>
                    </a:cubicBezTo>
                    <a:cubicBezTo>
                      <a:pt x="107" y="62"/>
                      <a:pt x="108" y="56"/>
                      <a:pt x="106" y="52"/>
                    </a:cubicBezTo>
                    <a:cubicBezTo>
                      <a:pt x="99" y="40"/>
                      <a:pt x="84" y="37"/>
                      <a:pt x="73" y="33"/>
                    </a:cubicBezTo>
                    <a:cubicBezTo>
                      <a:pt x="68" y="32"/>
                      <a:pt x="64" y="31"/>
                      <a:pt x="60" y="30"/>
                    </a:cubicBezTo>
                    <a:cubicBezTo>
                      <a:pt x="56" y="28"/>
                      <a:pt x="55" y="28"/>
                      <a:pt x="59" y="25"/>
                    </a:cubicBezTo>
                    <a:cubicBezTo>
                      <a:pt x="64" y="21"/>
                      <a:pt x="72" y="21"/>
                      <a:pt x="78" y="20"/>
                    </a:cubicBezTo>
                    <a:cubicBezTo>
                      <a:pt x="83" y="19"/>
                      <a:pt x="92" y="17"/>
                      <a:pt x="88" y="11"/>
                    </a:cubicBezTo>
                    <a:cubicBezTo>
                      <a:pt x="87" y="8"/>
                      <a:pt x="81" y="2"/>
                      <a:pt x="78" y="0"/>
                    </a:cubicBezTo>
                  </a:path>
                </a:pathLst>
              </a:custGeom>
              <a:solidFill>
                <a:srgbClr val="E4E4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0" name="Freeform 429"/>
              <p:cNvSpPr>
                <a:spLocks/>
              </p:cNvSpPr>
              <p:nvPr/>
            </p:nvSpPr>
            <p:spPr bwMode="auto">
              <a:xfrm>
                <a:off x="3497" y="3995"/>
                <a:ext cx="183" cy="68"/>
              </a:xfrm>
              <a:custGeom>
                <a:avLst/>
                <a:gdLst>
                  <a:gd name="T0" fmla="*/ 0 w 117"/>
                  <a:gd name="T1" fmla="*/ 53405655 h 44"/>
                  <a:gd name="T2" fmla="*/ 122934052 w 117"/>
                  <a:gd name="T3" fmla="*/ 21271408 h 44"/>
                  <a:gd name="T4" fmla="*/ 154945160 w 117"/>
                  <a:gd name="T5" fmla="*/ 2412765 h 44"/>
                  <a:gd name="T6" fmla="*/ 197885911 w 117"/>
                  <a:gd name="T7" fmla="*/ 13763852 h 44"/>
                  <a:gd name="T8" fmla="*/ 264890456 w 117"/>
                  <a:gd name="T9" fmla="*/ 40743359 h 44"/>
                  <a:gd name="T10" fmla="*/ 292630359 w 117"/>
                  <a:gd name="T11" fmla="*/ 44998960 h 44"/>
                  <a:gd name="T12" fmla="*/ 273985467 w 117"/>
                  <a:gd name="T13" fmla="*/ 57356329 h 44"/>
                  <a:gd name="T14" fmla="*/ 160019924 w 117"/>
                  <a:gd name="T15" fmla="*/ 70610534 h 44"/>
                  <a:gd name="T16" fmla="*/ 100052489 w 117"/>
                  <a:gd name="T17" fmla="*/ 70610534 h 44"/>
                  <a:gd name="T18" fmla="*/ 49797666 w 117"/>
                  <a:gd name="T19" fmla="*/ 62967009 h 4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7" h="44">
                    <a:moveTo>
                      <a:pt x="0" y="31"/>
                    </a:moveTo>
                    <a:cubicBezTo>
                      <a:pt x="16" y="35"/>
                      <a:pt x="38" y="25"/>
                      <a:pt x="48" y="12"/>
                    </a:cubicBezTo>
                    <a:cubicBezTo>
                      <a:pt x="51" y="8"/>
                      <a:pt x="54" y="2"/>
                      <a:pt x="60" y="1"/>
                    </a:cubicBezTo>
                    <a:cubicBezTo>
                      <a:pt x="66" y="0"/>
                      <a:pt x="72" y="6"/>
                      <a:pt x="77" y="8"/>
                    </a:cubicBezTo>
                    <a:cubicBezTo>
                      <a:pt x="86" y="13"/>
                      <a:pt x="94" y="18"/>
                      <a:pt x="103" y="23"/>
                    </a:cubicBezTo>
                    <a:cubicBezTo>
                      <a:pt x="106" y="25"/>
                      <a:pt x="112" y="24"/>
                      <a:pt x="114" y="26"/>
                    </a:cubicBezTo>
                    <a:cubicBezTo>
                      <a:pt x="117" y="30"/>
                      <a:pt x="110" y="32"/>
                      <a:pt x="106" y="33"/>
                    </a:cubicBezTo>
                    <a:cubicBezTo>
                      <a:pt x="92" y="38"/>
                      <a:pt x="77" y="44"/>
                      <a:pt x="62" y="41"/>
                    </a:cubicBezTo>
                    <a:cubicBezTo>
                      <a:pt x="54" y="40"/>
                      <a:pt x="47" y="41"/>
                      <a:pt x="39" y="41"/>
                    </a:cubicBezTo>
                    <a:cubicBezTo>
                      <a:pt x="34" y="41"/>
                      <a:pt x="23" y="38"/>
                      <a:pt x="19" y="36"/>
                    </a:cubicBezTo>
                  </a:path>
                </a:pathLst>
              </a:custGeom>
              <a:solidFill>
                <a:srgbClr val="A5A5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1" name="Freeform 430"/>
              <p:cNvSpPr>
                <a:spLocks/>
              </p:cNvSpPr>
              <p:nvPr/>
            </p:nvSpPr>
            <p:spPr bwMode="auto">
              <a:xfrm>
                <a:off x="3537" y="3973"/>
                <a:ext cx="108" cy="48"/>
              </a:xfrm>
              <a:custGeom>
                <a:avLst/>
                <a:gdLst>
                  <a:gd name="T0" fmla="*/ 176616075 w 69"/>
                  <a:gd name="T1" fmla="*/ 43721788 h 31"/>
                  <a:gd name="T2" fmla="*/ 125197934 w 69"/>
                  <a:gd name="T3" fmla="*/ 30963735 h 31"/>
                  <a:gd name="T4" fmla="*/ 83926607 w 69"/>
                  <a:gd name="T5" fmla="*/ 18102494 h 31"/>
                  <a:gd name="T6" fmla="*/ 55761159 w 69"/>
                  <a:gd name="T7" fmla="*/ 40823278 h 31"/>
                  <a:gd name="T8" fmla="*/ 0 w 69"/>
                  <a:gd name="T9" fmla="*/ 51706740 h 31"/>
                  <a:gd name="T10" fmla="*/ 41795358 w 69"/>
                  <a:gd name="T11" fmla="*/ 18102494 h 31"/>
                  <a:gd name="T12" fmla="*/ 87278336 w 69"/>
                  <a:gd name="T13" fmla="*/ 0 h 31"/>
                  <a:gd name="T14" fmla="*/ 139603483 w 69"/>
                  <a:gd name="T15" fmla="*/ 17027418 h 31"/>
                  <a:gd name="T16" fmla="*/ 182375977 w 69"/>
                  <a:gd name="T17" fmla="*/ 34703915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9" h="31">
                    <a:moveTo>
                      <a:pt x="67" y="24"/>
                    </a:moveTo>
                    <a:cubicBezTo>
                      <a:pt x="60" y="22"/>
                      <a:pt x="53" y="20"/>
                      <a:pt x="47" y="17"/>
                    </a:cubicBezTo>
                    <a:cubicBezTo>
                      <a:pt x="43" y="15"/>
                      <a:pt x="37" y="9"/>
                      <a:pt x="32" y="10"/>
                    </a:cubicBezTo>
                    <a:cubicBezTo>
                      <a:pt x="28" y="11"/>
                      <a:pt x="25" y="19"/>
                      <a:pt x="21" y="22"/>
                    </a:cubicBezTo>
                    <a:cubicBezTo>
                      <a:pt x="17" y="25"/>
                      <a:pt x="5" y="31"/>
                      <a:pt x="0" y="28"/>
                    </a:cubicBezTo>
                    <a:cubicBezTo>
                      <a:pt x="2" y="21"/>
                      <a:pt x="10" y="14"/>
                      <a:pt x="16" y="10"/>
                    </a:cubicBezTo>
                    <a:cubicBezTo>
                      <a:pt x="21" y="6"/>
                      <a:pt x="26" y="0"/>
                      <a:pt x="33" y="0"/>
                    </a:cubicBezTo>
                    <a:cubicBezTo>
                      <a:pt x="40" y="1"/>
                      <a:pt x="47" y="6"/>
                      <a:pt x="53" y="9"/>
                    </a:cubicBezTo>
                    <a:cubicBezTo>
                      <a:pt x="58" y="12"/>
                      <a:pt x="65" y="15"/>
                      <a:pt x="69" y="19"/>
                    </a:cubicBezTo>
                  </a:path>
                </a:pathLst>
              </a:custGeom>
              <a:solidFill>
                <a:srgbClr val="E0E0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2" name="Freeform 431"/>
              <p:cNvSpPr>
                <a:spLocks/>
              </p:cNvSpPr>
              <p:nvPr/>
            </p:nvSpPr>
            <p:spPr bwMode="auto">
              <a:xfrm>
                <a:off x="3522" y="4043"/>
                <a:ext cx="150" cy="22"/>
              </a:xfrm>
              <a:custGeom>
                <a:avLst/>
                <a:gdLst>
                  <a:gd name="T0" fmla="*/ 239013150 w 96"/>
                  <a:gd name="T1" fmla="*/ 3963221 h 14"/>
                  <a:gd name="T2" fmla="*/ 226319683 w 96"/>
                  <a:gd name="T3" fmla="*/ 10892745 h 14"/>
                  <a:gd name="T4" fmla="*/ 206685552 w 96"/>
                  <a:gd name="T5" fmla="*/ 20666274 h 14"/>
                  <a:gd name="T6" fmla="*/ 180970498 w 96"/>
                  <a:gd name="T7" fmla="*/ 26898412 h 14"/>
                  <a:gd name="T8" fmla="*/ 150815192 w 96"/>
                  <a:gd name="T9" fmla="*/ 36286769 h 14"/>
                  <a:gd name="T10" fmla="*/ 115980673 w 96"/>
                  <a:gd name="T11" fmla="*/ 37977077 h 14"/>
                  <a:gd name="T12" fmla="*/ 79728050 w 96"/>
                  <a:gd name="T13" fmla="*/ 37977077 h 14"/>
                  <a:gd name="T14" fmla="*/ 47505684 w 96"/>
                  <a:gd name="T15" fmla="*/ 32475573 h 14"/>
                  <a:gd name="T16" fmla="*/ 0 w 96"/>
                  <a:gd name="T17" fmla="*/ 20666274 h 14"/>
                  <a:gd name="T18" fmla="*/ 22192692 w 96"/>
                  <a:gd name="T19" fmla="*/ 24167231 h 14"/>
                  <a:gd name="T20" fmla="*/ 57801753 w 96"/>
                  <a:gd name="T21" fmla="*/ 24167231 h 14"/>
                  <a:gd name="T22" fmla="*/ 119474995 w 96"/>
                  <a:gd name="T23" fmla="*/ 24167231 h 14"/>
                  <a:gd name="T24" fmla="*/ 194648559 w 96"/>
                  <a:gd name="T25" fmla="*/ 10892745 h 14"/>
                  <a:gd name="T26" fmla="*/ 235648738 w 96"/>
                  <a:gd name="T27" fmla="*/ 0 h 1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14">
                    <a:moveTo>
                      <a:pt x="96" y="1"/>
                    </a:moveTo>
                    <a:cubicBezTo>
                      <a:pt x="95" y="1"/>
                      <a:pt x="92" y="3"/>
                      <a:pt x="91" y="4"/>
                    </a:cubicBezTo>
                    <a:cubicBezTo>
                      <a:pt x="88" y="5"/>
                      <a:pt x="86" y="6"/>
                      <a:pt x="83" y="7"/>
                    </a:cubicBezTo>
                    <a:cubicBezTo>
                      <a:pt x="79" y="8"/>
                      <a:pt x="76" y="8"/>
                      <a:pt x="72" y="9"/>
                    </a:cubicBezTo>
                    <a:cubicBezTo>
                      <a:pt x="68" y="10"/>
                      <a:pt x="65" y="11"/>
                      <a:pt x="61" y="12"/>
                    </a:cubicBezTo>
                    <a:cubicBezTo>
                      <a:pt x="57" y="12"/>
                      <a:pt x="52" y="13"/>
                      <a:pt x="47" y="13"/>
                    </a:cubicBezTo>
                    <a:cubicBezTo>
                      <a:pt x="42" y="14"/>
                      <a:pt x="37" y="13"/>
                      <a:pt x="32" y="13"/>
                    </a:cubicBezTo>
                    <a:cubicBezTo>
                      <a:pt x="27" y="13"/>
                      <a:pt x="23" y="12"/>
                      <a:pt x="19" y="11"/>
                    </a:cubicBezTo>
                    <a:cubicBezTo>
                      <a:pt x="12" y="11"/>
                      <a:pt x="6" y="11"/>
                      <a:pt x="0" y="7"/>
                    </a:cubicBezTo>
                    <a:cubicBezTo>
                      <a:pt x="3" y="7"/>
                      <a:pt x="6" y="8"/>
                      <a:pt x="9" y="8"/>
                    </a:cubicBezTo>
                    <a:cubicBezTo>
                      <a:pt x="13" y="8"/>
                      <a:pt x="18" y="8"/>
                      <a:pt x="23" y="8"/>
                    </a:cubicBezTo>
                    <a:cubicBezTo>
                      <a:pt x="31" y="8"/>
                      <a:pt x="39" y="8"/>
                      <a:pt x="48" y="8"/>
                    </a:cubicBezTo>
                    <a:cubicBezTo>
                      <a:pt x="58" y="7"/>
                      <a:pt x="68" y="6"/>
                      <a:pt x="78" y="4"/>
                    </a:cubicBezTo>
                    <a:cubicBezTo>
                      <a:pt x="83" y="3"/>
                      <a:pt x="90" y="1"/>
                      <a:pt x="95" y="0"/>
                    </a:cubicBezTo>
                  </a:path>
                </a:pathLst>
              </a:custGeom>
              <a:solidFill>
                <a:srgbClr val="83838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3" name="Freeform 432"/>
              <p:cNvSpPr>
                <a:spLocks/>
              </p:cNvSpPr>
              <p:nvPr/>
            </p:nvSpPr>
            <p:spPr bwMode="auto">
              <a:xfrm>
                <a:off x="3591" y="4001"/>
                <a:ext cx="53" cy="33"/>
              </a:xfrm>
              <a:custGeom>
                <a:avLst/>
                <a:gdLst>
                  <a:gd name="T0" fmla="*/ 4829142 w 34"/>
                  <a:gd name="T1" fmla="*/ 0 h 21"/>
                  <a:gd name="T2" fmla="*/ 20687103 w 34"/>
                  <a:gd name="T3" fmla="*/ 3963221 h 21"/>
                  <a:gd name="T4" fmla="*/ 37076744 w 34"/>
                  <a:gd name="T5" fmla="*/ 20666274 h 21"/>
                  <a:gd name="T6" fmla="*/ 78359298 w 34"/>
                  <a:gd name="T7" fmla="*/ 63605317 h 21"/>
                  <a:gd name="T8" fmla="*/ 28513977 w 34"/>
                  <a:gd name="T9" fmla="*/ 20666274 h 21"/>
                  <a:gd name="T10" fmla="*/ 0 w 34"/>
                  <a:gd name="T11" fmla="*/ 3963221 h 21"/>
                  <a:gd name="T12" fmla="*/ 4829142 w 34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21">
                    <a:moveTo>
                      <a:pt x="2" y="0"/>
                    </a:moveTo>
                    <a:cubicBezTo>
                      <a:pt x="4" y="0"/>
                      <a:pt x="6" y="0"/>
                      <a:pt x="9" y="1"/>
                    </a:cubicBezTo>
                    <a:cubicBezTo>
                      <a:pt x="12" y="3"/>
                      <a:pt x="14" y="5"/>
                      <a:pt x="16" y="7"/>
                    </a:cubicBezTo>
                    <a:cubicBezTo>
                      <a:pt x="21" y="12"/>
                      <a:pt x="29" y="15"/>
                      <a:pt x="34" y="21"/>
                    </a:cubicBezTo>
                    <a:cubicBezTo>
                      <a:pt x="27" y="16"/>
                      <a:pt x="19" y="12"/>
                      <a:pt x="12" y="7"/>
                    </a:cubicBezTo>
                    <a:cubicBezTo>
                      <a:pt x="9" y="5"/>
                      <a:pt x="4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</a:path>
                </a:pathLst>
              </a:custGeom>
              <a:solidFill>
                <a:srgbClr val="D1D1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4" name="Freeform 433"/>
              <p:cNvSpPr>
                <a:spLocks/>
              </p:cNvSpPr>
              <p:nvPr/>
            </p:nvSpPr>
            <p:spPr bwMode="auto">
              <a:xfrm>
                <a:off x="3443" y="3853"/>
                <a:ext cx="267" cy="218"/>
              </a:xfrm>
              <a:custGeom>
                <a:avLst/>
                <a:gdLst>
                  <a:gd name="T0" fmla="*/ 280455833 w 170"/>
                  <a:gd name="T1" fmla="*/ 20085140 h 140"/>
                  <a:gd name="T2" fmla="*/ 263524670 w 170"/>
                  <a:gd name="T3" fmla="*/ 4711142 h 140"/>
                  <a:gd name="T4" fmla="*/ 29637090 w 170"/>
                  <a:gd name="T5" fmla="*/ 0 h 140"/>
                  <a:gd name="T6" fmla="*/ 9624992 w 170"/>
                  <a:gd name="T7" fmla="*/ 126946358 h 140"/>
                  <a:gd name="T8" fmla="*/ 23742424 w 170"/>
                  <a:gd name="T9" fmla="*/ 228405926 h 140"/>
                  <a:gd name="T10" fmla="*/ 306021615 w 170"/>
                  <a:gd name="T11" fmla="*/ 304476207 h 140"/>
                  <a:gd name="T12" fmla="*/ 454917630 w 170"/>
                  <a:gd name="T13" fmla="*/ 187221075 h 140"/>
                  <a:gd name="T14" fmla="*/ 316261924 w 170"/>
                  <a:gd name="T15" fmla="*/ 50983464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0" h="140">
                    <a:moveTo>
                      <a:pt x="95" y="9"/>
                    </a:moveTo>
                    <a:cubicBezTo>
                      <a:pt x="92" y="5"/>
                      <a:pt x="89" y="2"/>
                      <a:pt x="89" y="2"/>
                    </a:cubicBezTo>
                    <a:cubicBezTo>
                      <a:pt x="89" y="2"/>
                      <a:pt x="32" y="21"/>
                      <a:pt x="10" y="0"/>
                    </a:cubicBezTo>
                    <a:cubicBezTo>
                      <a:pt x="10" y="0"/>
                      <a:pt x="0" y="32"/>
                      <a:pt x="3" y="57"/>
                    </a:cubicBezTo>
                    <a:cubicBezTo>
                      <a:pt x="3" y="57"/>
                      <a:pt x="9" y="75"/>
                      <a:pt x="8" y="103"/>
                    </a:cubicBezTo>
                    <a:cubicBezTo>
                      <a:pt x="7" y="130"/>
                      <a:pt x="59" y="140"/>
                      <a:pt x="104" y="137"/>
                    </a:cubicBezTo>
                    <a:cubicBezTo>
                      <a:pt x="148" y="135"/>
                      <a:pt x="170" y="109"/>
                      <a:pt x="154" y="84"/>
                    </a:cubicBezTo>
                    <a:cubicBezTo>
                      <a:pt x="144" y="68"/>
                      <a:pt x="122" y="42"/>
                      <a:pt x="107" y="23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5" name="Freeform 434"/>
              <p:cNvSpPr>
                <a:spLocks/>
              </p:cNvSpPr>
              <p:nvPr/>
            </p:nvSpPr>
            <p:spPr bwMode="auto">
              <a:xfrm>
                <a:off x="3490" y="3846"/>
                <a:ext cx="91" cy="21"/>
              </a:xfrm>
              <a:custGeom>
                <a:avLst/>
                <a:gdLst>
                  <a:gd name="T0" fmla="*/ 162366210 w 58"/>
                  <a:gd name="T1" fmla="*/ 5314958 h 14"/>
                  <a:gd name="T2" fmla="*/ 146525537 w 58"/>
                  <a:gd name="T3" fmla="*/ 1574802 h 14"/>
                  <a:gd name="T4" fmla="*/ 115922226 w 58"/>
                  <a:gd name="T5" fmla="*/ 3543305 h 14"/>
                  <a:gd name="T6" fmla="*/ 69216873 w 58"/>
                  <a:gd name="T7" fmla="*/ 4102266 h 14"/>
                  <a:gd name="T8" fmla="*/ 5997871 w 58"/>
                  <a:gd name="T9" fmla="*/ 5089379 h 14"/>
                  <a:gd name="T10" fmla="*/ 0 w 58"/>
                  <a:gd name="T11" fmla="*/ 9230099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8" h="14">
                    <a:moveTo>
                      <a:pt x="57" y="8"/>
                    </a:moveTo>
                    <a:cubicBezTo>
                      <a:pt x="58" y="4"/>
                      <a:pt x="56" y="0"/>
                      <a:pt x="51" y="2"/>
                    </a:cubicBezTo>
                    <a:cubicBezTo>
                      <a:pt x="48" y="3"/>
                      <a:pt x="45" y="5"/>
                      <a:pt x="41" y="5"/>
                    </a:cubicBezTo>
                    <a:cubicBezTo>
                      <a:pt x="36" y="6"/>
                      <a:pt x="29" y="5"/>
                      <a:pt x="24" y="6"/>
                    </a:cubicBezTo>
                    <a:cubicBezTo>
                      <a:pt x="18" y="6"/>
                      <a:pt x="7" y="4"/>
                      <a:pt x="2" y="7"/>
                    </a:cubicBezTo>
                    <a:cubicBezTo>
                      <a:pt x="0" y="9"/>
                      <a:pt x="0" y="11"/>
                      <a:pt x="0" y="14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6" name="Freeform 435"/>
              <p:cNvSpPr>
                <a:spLocks/>
              </p:cNvSpPr>
              <p:nvPr/>
            </p:nvSpPr>
            <p:spPr bwMode="auto">
              <a:xfrm>
                <a:off x="3470" y="3867"/>
                <a:ext cx="171" cy="97"/>
              </a:xfrm>
              <a:custGeom>
                <a:avLst/>
                <a:gdLst>
                  <a:gd name="T0" fmla="*/ 220986420 w 109"/>
                  <a:gd name="T1" fmla="*/ 0 h 62"/>
                  <a:gd name="T2" fmla="*/ 130402104 w 109"/>
                  <a:gd name="T3" fmla="*/ 36045264 h 62"/>
                  <a:gd name="T4" fmla="*/ 56901576 w 109"/>
                  <a:gd name="T5" fmla="*/ 59907012 h 62"/>
                  <a:gd name="T6" fmla="*/ 9393898 w 109"/>
                  <a:gd name="T7" fmla="*/ 69745048 h 62"/>
                  <a:gd name="T8" fmla="*/ 85531480 w 109"/>
                  <a:gd name="T9" fmla="*/ 111366485 h 62"/>
                  <a:gd name="T10" fmla="*/ 255164360 w 109"/>
                  <a:gd name="T11" fmla="*/ 146635036 h 62"/>
                  <a:gd name="T12" fmla="*/ 290278877 w 109"/>
                  <a:gd name="T13" fmla="*/ 161256408 h 62"/>
                  <a:gd name="T14" fmla="*/ 300396881 w 109"/>
                  <a:gd name="T15" fmla="*/ 134956158 h 62"/>
                  <a:gd name="T16" fmla="*/ 207296399 w 109"/>
                  <a:gd name="T17" fmla="*/ 86260637 h 62"/>
                  <a:gd name="T18" fmla="*/ 169923384 w 109"/>
                  <a:gd name="T19" fmla="*/ 78429128 h 62"/>
                  <a:gd name="T20" fmla="*/ 168378699 w 109"/>
                  <a:gd name="T21" fmla="*/ 64628035 h 62"/>
                  <a:gd name="T22" fmla="*/ 225278986 w 109"/>
                  <a:gd name="T23" fmla="*/ 52092605 h 62"/>
                  <a:gd name="T24" fmla="*/ 254075772 w 109"/>
                  <a:gd name="T25" fmla="*/ 28493991 h 62"/>
                  <a:gd name="T26" fmla="*/ 220986420 w 109"/>
                  <a:gd name="T27" fmla="*/ 0 h 6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9" h="62">
                    <a:moveTo>
                      <a:pt x="78" y="0"/>
                    </a:moveTo>
                    <a:cubicBezTo>
                      <a:pt x="73" y="9"/>
                      <a:pt x="55" y="11"/>
                      <a:pt x="46" y="14"/>
                    </a:cubicBezTo>
                    <a:cubicBezTo>
                      <a:pt x="37" y="17"/>
                      <a:pt x="29" y="20"/>
                      <a:pt x="20" y="23"/>
                    </a:cubicBezTo>
                    <a:cubicBezTo>
                      <a:pt x="15" y="25"/>
                      <a:pt x="7" y="24"/>
                      <a:pt x="3" y="27"/>
                    </a:cubicBezTo>
                    <a:cubicBezTo>
                      <a:pt x="0" y="41"/>
                      <a:pt x="20" y="42"/>
                      <a:pt x="30" y="43"/>
                    </a:cubicBezTo>
                    <a:cubicBezTo>
                      <a:pt x="50" y="45"/>
                      <a:pt x="71" y="48"/>
                      <a:pt x="90" y="56"/>
                    </a:cubicBezTo>
                    <a:cubicBezTo>
                      <a:pt x="94" y="58"/>
                      <a:pt x="98" y="62"/>
                      <a:pt x="102" y="62"/>
                    </a:cubicBezTo>
                    <a:cubicBezTo>
                      <a:pt x="108" y="62"/>
                      <a:pt x="109" y="57"/>
                      <a:pt x="106" y="52"/>
                    </a:cubicBezTo>
                    <a:cubicBezTo>
                      <a:pt x="100" y="40"/>
                      <a:pt x="85" y="37"/>
                      <a:pt x="73" y="33"/>
                    </a:cubicBezTo>
                    <a:cubicBezTo>
                      <a:pt x="69" y="32"/>
                      <a:pt x="64" y="32"/>
                      <a:pt x="60" y="30"/>
                    </a:cubicBezTo>
                    <a:cubicBezTo>
                      <a:pt x="57" y="28"/>
                      <a:pt x="55" y="28"/>
                      <a:pt x="59" y="25"/>
                    </a:cubicBezTo>
                    <a:cubicBezTo>
                      <a:pt x="65" y="21"/>
                      <a:pt x="73" y="21"/>
                      <a:pt x="79" y="20"/>
                    </a:cubicBezTo>
                    <a:cubicBezTo>
                      <a:pt x="84" y="19"/>
                      <a:pt x="92" y="18"/>
                      <a:pt x="89" y="11"/>
                    </a:cubicBezTo>
                    <a:cubicBezTo>
                      <a:pt x="88" y="8"/>
                      <a:pt x="81" y="2"/>
                      <a:pt x="78" y="0"/>
                    </a:cubicBezTo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7" name="Freeform 436"/>
              <p:cNvSpPr>
                <a:spLocks/>
              </p:cNvSpPr>
              <p:nvPr/>
            </p:nvSpPr>
            <p:spPr bwMode="auto">
              <a:xfrm>
                <a:off x="3447" y="3928"/>
                <a:ext cx="245" cy="142"/>
              </a:xfrm>
              <a:custGeom>
                <a:avLst/>
                <a:gdLst>
                  <a:gd name="T0" fmla="*/ 0 w 157"/>
                  <a:gd name="T1" fmla="*/ 0 h 91"/>
                  <a:gd name="T2" fmla="*/ 24442149 w 157"/>
                  <a:gd name="T3" fmla="*/ 118988051 h 91"/>
                  <a:gd name="T4" fmla="*/ 94907857 w 157"/>
                  <a:gd name="T5" fmla="*/ 179289838 h 91"/>
                  <a:gd name="T6" fmla="*/ 190847193 w 157"/>
                  <a:gd name="T7" fmla="*/ 131011854 h 91"/>
                  <a:gd name="T8" fmla="*/ 220511966 w 157"/>
                  <a:gd name="T9" fmla="*/ 106106256 h 91"/>
                  <a:gd name="T10" fmla="*/ 259997135 w 157"/>
                  <a:gd name="T11" fmla="*/ 122160676 h 91"/>
                  <a:gd name="T12" fmla="*/ 322537525 w 157"/>
                  <a:gd name="T13" fmla="*/ 157616565 h 91"/>
                  <a:gd name="T14" fmla="*/ 349398777 w 157"/>
                  <a:gd name="T15" fmla="*/ 165572399 h 91"/>
                  <a:gd name="T16" fmla="*/ 374154946 w 157"/>
                  <a:gd name="T17" fmla="*/ 127756837 h 91"/>
                  <a:gd name="T18" fmla="*/ 242004117 w 157"/>
                  <a:gd name="T19" fmla="*/ 212401737 h 91"/>
                  <a:gd name="T20" fmla="*/ 13789944 w 157"/>
                  <a:gd name="T21" fmla="*/ 127756837 h 91"/>
                  <a:gd name="T22" fmla="*/ 3181117 w 157"/>
                  <a:gd name="T23" fmla="*/ 18842365 h 91"/>
                  <a:gd name="T24" fmla="*/ 0 w 157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7" h="91">
                    <a:moveTo>
                      <a:pt x="0" y="0"/>
                    </a:moveTo>
                    <a:cubicBezTo>
                      <a:pt x="0" y="0"/>
                      <a:pt x="10" y="34"/>
                      <a:pt x="10" y="50"/>
                    </a:cubicBezTo>
                    <a:cubicBezTo>
                      <a:pt x="11" y="63"/>
                      <a:pt x="26" y="71"/>
                      <a:pt x="40" y="75"/>
                    </a:cubicBezTo>
                    <a:cubicBezTo>
                      <a:pt x="55" y="75"/>
                      <a:pt x="71" y="66"/>
                      <a:pt x="80" y="55"/>
                    </a:cubicBezTo>
                    <a:cubicBezTo>
                      <a:pt x="83" y="51"/>
                      <a:pt x="86" y="45"/>
                      <a:pt x="92" y="44"/>
                    </a:cubicBezTo>
                    <a:cubicBezTo>
                      <a:pt x="98" y="43"/>
                      <a:pt x="104" y="49"/>
                      <a:pt x="109" y="51"/>
                    </a:cubicBezTo>
                    <a:cubicBezTo>
                      <a:pt x="118" y="56"/>
                      <a:pt x="126" y="62"/>
                      <a:pt x="135" y="66"/>
                    </a:cubicBezTo>
                    <a:cubicBezTo>
                      <a:pt x="138" y="68"/>
                      <a:pt x="144" y="67"/>
                      <a:pt x="146" y="69"/>
                    </a:cubicBezTo>
                    <a:cubicBezTo>
                      <a:pt x="154" y="62"/>
                      <a:pt x="157" y="54"/>
                      <a:pt x="157" y="54"/>
                    </a:cubicBezTo>
                    <a:cubicBezTo>
                      <a:pt x="155" y="72"/>
                      <a:pt x="135" y="87"/>
                      <a:pt x="101" y="89"/>
                    </a:cubicBezTo>
                    <a:cubicBezTo>
                      <a:pt x="57" y="91"/>
                      <a:pt x="5" y="82"/>
                      <a:pt x="6" y="54"/>
                    </a:cubicBezTo>
                    <a:cubicBezTo>
                      <a:pt x="7" y="27"/>
                      <a:pt x="1" y="8"/>
                      <a:pt x="1" y="8"/>
                    </a:cubicBezTo>
                    <a:cubicBezTo>
                      <a:pt x="0" y="6"/>
                      <a:pt x="0" y="3"/>
                      <a:pt x="0" y="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8" name="Freeform 437"/>
              <p:cNvSpPr>
                <a:spLocks/>
              </p:cNvSpPr>
              <p:nvPr/>
            </p:nvSpPr>
            <p:spPr bwMode="auto">
              <a:xfrm>
                <a:off x="3584" y="3942"/>
                <a:ext cx="52" cy="22"/>
              </a:xfrm>
              <a:custGeom>
                <a:avLst/>
                <a:gdLst>
                  <a:gd name="T0" fmla="*/ 108253781 w 33"/>
                  <a:gd name="T1" fmla="*/ 26898412 h 14"/>
                  <a:gd name="T2" fmla="*/ 85945718 w 33"/>
                  <a:gd name="T3" fmla="*/ 32475573 h 14"/>
                  <a:gd name="T4" fmla="*/ 75800714 w 33"/>
                  <a:gd name="T5" fmla="*/ 26898412 h 14"/>
                  <a:gd name="T6" fmla="*/ 62311145 w 33"/>
                  <a:gd name="T7" fmla="*/ 20666274 h 14"/>
                  <a:gd name="T8" fmla="*/ 0 w 33"/>
                  <a:gd name="T9" fmla="*/ 3963221 h 14"/>
                  <a:gd name="T10" fmla="*/ 46435901 w 33"/>
                  <a:gd name="T11" fmla="*/ 9786730 h 14"/>
                  <a:gd name="T12" fmla="*/ 73171723 w 33"/>
                  <a:gd name="T13" fmla="*/ 20666274 h 14"/>
                  <a:gd name="T14" fmla="*/ 104003552 w 33"/>
                  <a:gd name="T15" fmla="*/ 30066075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3" h="14">
                    <a:moveTo>
                      <a:pt x="33" y="9"/>
                    </a:moveTo>
                    <a:cubicBezTo>
                      <a:pt x="32" y="12"/>
                      <a:pt x="28" y="12"/>
                      <a:pt x="26" y="11"/>
                    </a:cubicBezTo>
                    <a:cubicBezTo>
                      <a:pt x="25" y="11"/>
                      <a:pt x="24" y="9"/>
                      <a:pt x="23" y="9"/>
                    </a:cubicBezTo>
                    <a:cubicBezTo>
                      <a:pt x="22" y="8"/>
                      <a:pt x="20" y="7"/>
                      <a:pt x="19" y="7"/>
                    </a:cubicBezTo>
                    <a:cubicBezTo>
                      <a:pt x="13" y="5"/>
                      <a:pt x="7" y="2"/>
                      <a:pt x="0" y="1"/>
                    </a:cubicBezTo>
                    <a:cubicBezTo>
                      <a:pt x="4" y="0"/>
                      <a:pt x="10" y="2"/>
                      <a:pt x="14" y="3"/>
                    </a:cubicBezTo>
                    <a:cubicBezTo>
                      <a:pt x="17" y="5"/>
                      <a:pt x="19" y="6"/>
                      <a:pt x="22" y="7"/>
                    </a:cubicBezTo>
                    <a:cubicBezTo>
                      <a:pt x="23" y="8"/>
                      <a:pt x="32" y="14"/>
                      <a:pt x="32" y="10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79" name="Freeform 438"/>
              <p:cNvSpPr>
                <a:spLocks/>
              </p:cNvSpPr>
              <p:nvPr/>
            </p:nvSpPr>
            <p:spPr bwMode="auto">
              <a:xfrm>
                <a:off x="3476" y="3912"/>
                <a:ext cx="33" cy="18"/>
              </a:xfrm>
              <a:custGeom>
                <a:avLst/>
                <a:gdLst>
                  <a:gd name="T0" fmla="*/ 0 w 21"/>
                  <a:gd name="T1" fmla="*/ 0 h 11"/>
                  <a:gd name="T2" fmla="*/ 63605317 w 21"/>
                  <a:gd name="T3" fmla="*/ 122539850 h 11"/>
                  <a:gd name="T4" fmla="*/ 20666274 w 21"/>
                  <a:gd name="T5" fmla="*/ 68495482 h 11"/>
                  <a:gd name="T6" fmla="*/ 9786730 w 21"/>
                  <a:gd name="T7" fmla="*/ 33560049 h 11"/>
                  <a:gd name="T8" fmla="*/ 3963221 w 21"/>
                  <a:gd name="T9" fmla="*/ 12533228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" h="11">
                    <a:moveTo>
                      <a:pt x="0" y="0"/>
                    </a:moveTo>
                    <a:cubicBezTo>
                      <a:pt x="0" y="9"/>
                      <a:pt x="15" y="11"/>
                      <a:pt x="21" y="11"/>
                    </a:cubicBezTo>
                    <a:cubicBezTo>
                      <a:pt x="17" y="10"/>
                      <a:pt x="11" y="9"/>
                      <a:pt x="7" y="6"/>
                    </a:cubicBezTo>
                    <a:cubicBezTo>
                      <a:pt x="6" y="5"/>
                      <a:pt x="4" y="4"/>
                      <a:pt x="3" y="3"/>
                    </a:cubicBezTo>
                    <a:cubicBezTo>
                      <a:pt x="2" y="2"/>
                      <a:pt x="2" y="0"/>
                      <a:pt x="1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0" name="Freeform 439"/>
              <p:cNvSpPr>
                <a:spLocks/>
              </p:cNvSpPr>
              <p:nvPr/>
            </p:nvSpPr>
            <p:spPr bwMode="auto">
              <a:xfrm>
                <a:off x="3599" y="3884"/>
                <a:ext cx="10" cy="11"/>
              </a:xfrm>
              <a:custGeom>
                <a:avLst/>
                <a:gdLst>
                  <a:gd name="T0" fmla="*/ 625753 w 7"/>
                  <a:gd name="T1" fmla="*/ 0 h 7"/>
                  <a:gd name="T2" fmla="*/ 625753 w 7"/>
                  <a:gd name="T3" fmla="*/ 17117171 h 7"/>
                  <a:gd name="T4" fmla="*/ 0 w 7"/>
                  <a:gd name="T5" fmla="*/ 20666274 h 7"/>
                  <a:gd name="T6" fmla="*/ 625753 w 7"/>
                  <a:gd name="T7" fmla="*/ 3963221 h 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5" y="0"/>
                    </a:moveTo>
                    <a:cubicBezTo>
                      <a:pt x="7" y="1"/>
                      <a:pt x="6" y="4"/>
                      <a:pt x="5" y="6"/>
                    </a:cubicBezTo>
                    <a:cubicBezTo>
                      <a:pt x="3" y="6"/>
                      <a:pt x="2" y="7"/>
                      <a:pt x="0" y="7"/>
                    </a:cubicBezTo>
                    <a:cubicBezTo>
                      <a:pt x="2" y="6"/>
                      <a:pt x="6" y="4"/>
                      <a:pt x="5" y="1"/>
                    </a:cubicBezTo>
                  </a:path>
                </a:pathLst>
              </a:custGeom>
              <a:solidFill>
                <a:srgbClr val="F7F7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1" name="Freeform 440"/>
              <p:cNvSpPr>
                <a:spLocks/>
              </p:cNvSpPr>
              <p:nvPr/>
            </p:nvSpPr>
            <p:spPr bwMode="auto">
              <a:xfrm>
                <a:off x="3069" y="2163"/>
                <a:ext cx="735" cy="1771"/>
              </a:xfrm>
              <a:custGeom>
                <a:avLst/>
                <a:gdLst>
                  <a:gd name="T0" fmla="*/ 1143379727 w 469"/>
                  <a:gd name="T1" fmla="*/ 0 h 1138"/>
                  <a:gd name="T2" fmla="*/ 634203719 w 469"/>
                  <a:gd name="T3" fmla="*/ 90241314 h 1138"/>
                  <a:gd name="T4" fmla="*/ 110719488 w 469"/>
                  <a:gd name="T5" fmla="*/ 12607333 h 1138"/>
                  <a:gd name="T6" fmla="*/ 92841223 w 469"/>
                  <a:gd name="T7" fmla="*/ 82802966 h 1138"/>
                  <a:gd name="T8" fmla="*/ 104556362 w 469"/>
                  <a:gd name="T9" fmla="*/ 1057954143 h 1138"/>
                  <a:gd name="T10" fmla="*/ 112180974 w 469"/>
                  <a:gd name="T11" fmla="*/ 1223407594 h 1138"/>
                  <a:gd name="T12" fmla="*/ 155645451 w 469"/>
                  <a:gd name="T13" fmla="*/ 1438631576 h 1138"/>
                  <a:gd name="T14" fmla="*/ 148520425 w 469"/>
                  <a:gd name="T15" fmla="*/ 1707646501 h 1138"/>
                  <a:gd name="T16" fmla="*/ 148520425 w 469"/>
                  <a:gd name="T17" fmla="*/ 2147483646 h 1138"/>
                  <a:gd name="T18" fmla="*/ 124483582 w 469"/>
                  <a:gd name="T19" fmla="*/ 2147483646 h 1138"/>
                  <a:gd name="T20" fmla="*/ 629243741 w 469"/>
                  <a:gd name="T21" fmla="*/ 2147483646 h 1138"/>
                  <a:gd name="T22" fmla="*/ 599073240 w 469"/>
                  <a:gd name="T23" fmla="*/ 2147483646 h 1138"/>
                  <a:gd name="T24" fmla="*/ 618851822 w 469"/>
                  <a:gd name="T25" fmla="*/ 1854555354 h 1138"/>
                  <a:gd name="T26" fmla="*/ 587488724 w 469"/>
                  <a:gd name="T27" fmla="*/ 1392692298 h 1138"/>
                  <a:gd name="T28" fmla="*/ 630679113 w 469"/>
                  <a:gd name="T29" fmla="*/ 705833556 h 1138"/>
                  <a:gd name="T30" fmla="*/ 650178866 w 469"/>
                  <a:gd name="T31" fmla="*/ 1234454228 h 1138"/>
                  <a:gd name="T32" fmla="*/ 662250162 w 469"/>
                  <a:gd name="T33" fmla="*/ 1504108912 h 1138"/>
                  <a:gd name="T34" fmla="*/ 650178866 w 469"/>
                  <a:gd name="T35" fmla="*/ 1820308114 h 1138"/>
                  <a:gd name="T36" fmla="*/ 634203719 w 469"/>
                  <a:gd name="T37" fmla="*/ 2097682487 h 1138"/>
                  <a:gd name="T38" fmla="*/ 587488724 w 469"/>
                  <a:gd name="T39" fmla="*/ 2147483646 h 1138"/>
                  <a:gd name="T40" fmla="*/ 1114642491 w 469"/>
                  <a:gd name="T41" fmla="*/ 2147483646 h 1138"/>
                  <a:gd name="T42" fmla="*/ 1075809697 w 469"/>
                  <a:gd name="T43" fmla="*/ 2147483646 h 1138"/>
                  <a:gd name="T44" fmla="*/ 1093614049 w 469"/>
                  <a:gd name="T45" fmla="*/ 1827007970 h 1138"/>
                  <a:gd name="T46" fmla="*/ 1109463595 w 469"/>
                  <a:gd name="T47" fmla="*/ 1388476635 h 1138"/>
                  <a:gd name="T48" fmla="*/ 1137409207 w 469"/>
                  <a:gd name="T49" fmla="*/ 1220060511 h 1138"/>
                  <a:gd name="T50" fmla="*/ 1167372559 w 469"/>
                  <a:gd name="T51" fmla="*/ 1029765730 h 1138"/>
                  <a:gd name="T52" fmla="*/ 1167372559 w 469"/>
                  <a:gd name="T53" fmla="*/ 78139374 h 1138"/>
                  <a:gd name="T54" fmla="*/ 1143379727 w 469"/>
                  <a:gd name="T55" fmla="*/ 0 h 11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69" h="1138">
                    <a:moveTo>
                      <a:pt x="416" y="0"/>
                    </a:move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8"/>
                      <a:pt x="0" y="327"/>
                      <a:pt x="38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2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6" y="1032"/>
                      <a:pt x="38" y="1084"/>
                      <a:pt x="45" y="1099"/>
                    </a:cubicBezTo>
                    <a:cubicBezTo>
                      <a:pt x="52" y="1113"/>
                      <a:pt x="173" y="1128"/>
                      <a:pt x="229" y="1101"/>
                    </a:cubicBezTo>
                    <a:cubicBezTo>
                      <a:pt x="229" y="1101"/>
                      <a:pt x="224" y="1069"/>
                      <a:pt x="218" y="1055"/>
                    </a:cubicBezTo>
                    <a:cubicBezTo>
                      <a:pt x="213" y="1040"/>
                      <a:pt x="236" y="903"/>
                      <a:pt x="225" y="851"/>
                    </a:cubicBezTo>
                    <a:cubicBezTo>
                      <a:pt x="214" y="799"/>
                      <a:pt x="220" y="672"/>
                      <a:pt x="214" y="639"/>
                    </a:cubicBezTo>
                    <a:cubicBezTo>
                      <a:pt x="209" y="605"/>
                      <a:pt x="236" y="364"/>
                      <a:pt x="230" y="324"/>
                    </a:cubicBezTo>
                    <a:cubicBezTo>
                      <a:pt x="230" y="324"/>
                      <a:pt x="228" y="535"/>
                      <a:pt x="237" y="566"/>
                    </a:cubicBezTo>
                    <a:cubicBezTo>
                      <a:pt x="246" y="596"/>
                      <a:pt x="243" y="650"/>
                      <a:pt x="241" y="690"/>
                    </a:cubicBezTo>
                    <a:cubicBezTo>
                      <a:pt x="240" y="731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5" y="1138"/>
                      <a:pt x="406" y="1082"/>
                    </a:cubicBezTo>
                    <a:cubicBezTo>
                      <a:pt x="406" y="1082"/>
                      <a:pt x="402" y="1051"/>
                      <a:pt x="392" y="1032"/>
                    </a:cubicBezTo>
                    <a:cubicBezTo>
                      <a:pt x="382" y="1013"/>
                      <a:pt x="405" y="886"/>
                      <a:pt x="398" y="838"/>
                    </a:cubicBezTo>
                    <a:cubicBezTo>
                      <a:pt x="392" y="799"/>
                      <a:pt x="404" y="663"/>
                      <a:pt x="404" y="637"/>
                    </a:cubicBezTo>
                    <a:cubicBezTo>
                      <a:pt x="404" y="611"/>
                      <a:pt x="414" y="586"/>
                      <a:pt x="414" y="560"/>
                    </a:cubicBezTo>
                    <a:cubicBezTo>
                      <a:pt x="414" y="534"/>
                      <a:pt x="427" y="493"/>
                      <a:pt x="425" y="472"/>
                    </a:cubicBezTo>
                    <a:cubicBezTo>
                      <a:pt x="421" y="426"/>
                      <a:pt x="469" y="319"/>
                      <a:pt x="425" y="36"/>
                    </a:cubicBez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A3A3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2" name="Freeform 441"/>
              <p:cNvSpPr>
                <a:spLocks/>
              </p:cNvSpPr>
              <p:nvPr/>
            </p:nvSpPr>
            <p:spPr bwMode="auto">
              <a:xfrm>
                <a:off x="3126" y="2225"/>
                <a:ext cx="433" cy="98"/>
              </a:xfrm>
              <a:custGeom>
                <a:avLst/>
                <a:gdLst>
                  <a:gd name="T0" fmla="*/ 3394284 w 277"/>
                  <a:gd name="T1" fmla="*/ 0 h 63"/>
                  <a:gd name="T2" fmla="*/ 699403505 w 277"/>
                  <a:gd name="T3" fmla="*/ 45050387 h 63"/>
                  <a:gd name="T4" fmla="*/ 0 w 277"/>
                  <a:gd name="T5" fmla="*/ 11094141 h 63"/>
                  <a:gd name="T6" fmla="*/ 3394284 w 277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7" h="63">
                    <a:moveTo>
                      <a:pt x="1" y="0"/>
                    </a:moveTo>
                    <a:cubicBezTo>
                      <a:pt x="1" y="0"/>
                      <a:pt x="118" y="60"/>
                      <a:pt x="277" y="21"/>
                    </a:cubicBezTo>
                    <a:cubicBezTo>
                      <a:pt x="277" y="21"/>
                      <a:pt x="160" y="63"/>
                      <a:pt x="0" y="5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3" name="Freeform 442"/>
              <p:cNvSpPr>
                <a:spLocks/>
              </p:cNvSpPr>
              <p:nvPr/>
            </p:nvSpPr>
            <p:spPr bwMode="auto">
              <a:xfrm>
                <a:off x="3436" y="2222"/>
                <a:ext cx="42" cy="255"/>
              </a:xfrm>
              <a:custGeom>
                <a:avLst/>
                <a:gdLst>
                  <a:gd name="T0" fmla="*/ 49635098 w 27"/>
                  <a:gd name="T1" fmla="*/ 0 h 164"/>
                  <a:gd name="T2" fmla="*/ 57614766 w 27"/>
                  <a:gd name="T3" fmla="*/ 71935057 h 164"/>
                  <a:gd name="T4" fmla="*/ 22656206 w 27"/>
                  <a:gd name="T5" fmla="*/ 120999686 h 164"/>
                  <a:gd name="T6" fmla="*/ 27552247 w 27"/>
                  <a:gd name="T7" fmla="*/ 218092982 h 164"/>
                  <a:gd name="T8" fmla="*/ 0 w 27"/>
                  <a:gd name="T9" fmla="*/ 347324972 h 1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164">
                    <a:moveTo>
                      <a:pt x="23" y="0"/>
                    </a:moveTo>
                    <a:cubicBezTo>
                      <a:pt x="22" y="10"/>
                      <a:pt x="24" y="25"/>
                      <a:pt x="27" y="34"/>
                    </a:cubicBezTo>
                    <a:cubicBezTo>
                      <a:pt x="14" y="36"/>
                      <a:pt x="9" y="43"/>
                      <a:pt x="11" y="57"/>
                    </a:cubicBezTo>
                    <a:cubicBezTo>
                      <a:pt x="12" y="72"/>
                      <a:pt x="12" y="88"/>
                      <a:pt x="13" y="103"/>
                    </a:cubicBezTo>
                    <a:cubicBezTo>
                      <a:pt x="14" y="121"/>
                      <a:pt x="14" y="153"/>
                      <a:pt x="0" y="164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4" name="Freeform 443"/>
              <p:cNvSpPr>
                <a:spLocks/>
              </p:cNvSpPr>
              <p:nvPr/>
            </p:nvSpPr>
            <p:spPr bwMode="auto">
              <a:xfrm>
                <a:off x="3432" y="2487"/>
                <a:ext cx="8" cy="126"/>
              </a:xfrm>
              <a:custGeom>
                <a:avLst/>
                <a:gdLst>
                  <a:gd name="T0" fmla="*/ 6846886 w 5"/>
                  <a:gd name="T1" fmla="*/ 7131948 h 81"/>
                  <a:gd name="T2" fmla="*/ 0 w 5"/>
                  <a:gd name="T3" fmla="*/ 4584824 h 81"/>
                  <a:gd name="T4" fmla="*/ 6846886 w 5"/>
                  <a:gd name="T5" fmla="*/ 173872132 h 8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81">
                    <a:moveTo>
                      <a:pt x="1" y="3"/>
                    </a:moveTo>
                    <a:cubicBezTo>
                      <a:pt x="1" y="2"/>
                      <a:pt x="1" y="0"/>
                      <a:pt x="0" y="2"/>
                    </a:cubicBezTo>
                    <a:cubicBezTo>
                      <a:pt x="5" y="26"/>
                      <a:pt x="1" y="56"/>
                      <a:pt x="1" y="8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5" name="Freeform 444"/>
              <p:cNvSpPr>
                <a:spLocks/>
              </p:cNvSpPr>
              <p:nvPr/>
            </p:nvSpPr>
            <p:spPr bwMode="auto">
              <a:xfrm>
                <a:off x="3431" y="2633"/>
                <a:ext cx="1" cy="16"/>
              </a:xfrm>
              <a:custGeom>
                <a:avLst/>
                <a:gdLst>
                  <a:gd name="T0" fmla="*/ 1 w 1"/>
                  <a:gd name="T1" fmla="*/ 0 h 10"/>
                  <a:gd name="T2" fmla="*/ 0 w 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1" y="0"/>
                    </a:moveTo>
                    <a:cubicBezTo>
                      <a:pt x="1" y="1"/>
                      <a:pt x="1" y="7"/>
                      <a:pt x="0" y="1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6" name="Oval 445"/>
              <p:cNvSpPr>
                <a:spLocks noChangeArrowheads="1"/>
              </p:cNvSpPr>
              <p:nvPr/>
            </p:nvSpPr>
            <p:spPr bwMode="auto">
              <a:xfrm>
                <a:off x="3426" y="2238"/>
                <a:ext cx="32" cy="29"/>
              </a:xfrm>
              <a:prstGeom prst="ellipse">
                <a:avLst/>
              </a:prstGeom>
              <a:noFill/>
              <a:ln w="4763" cap="rnd">
                <a:solidFill>
                  <a:srgbClr val="333333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defTabSz="449263">
                  <a:lnSpc>
                    <a:spcPct val="93000"/>
                  </a:lnSpc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 defTabSz="449263">
                  <a:lnSpc>
                    <a:spcPct val="93000"/>
                  </a:lnSpc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 defTabSz="449263">
                  <a:lnSpc>
                    <a:spcPct val="93000"/>
                  </a:lnSpc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 defTabSz="449263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 defTabSz="449263">
                  <a:lnSpc>
                    <a:spcPct val="93000"/>
                  </a:lnSpc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lnSpc>
                    <a:spcPct val="93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fr-FR" altLang="fr-FR" sz="1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187" name="Freeform 446"/>
              <p:cNvSpPr>
                <a:spLocks/>
              </p:cNvSpPr>
              <p:nvPr/>
            </p:nvSpPr>
            <p:spPr bwMode="auto">
              <a:xfrm>
                <a:off x="3542" y="2210"/>
                <a:ext cx="24" cy="57"/>
              </a:xfrm>
              <a:custGeom>
                <a:avLst/>
                <a:gdLst>
                  <a:gd name="T0" fmla="*/ 6846886 w 15"/>
                  <a:gd name="T1" fmla="*/ 5023148 h 37"/>
                  <a:gd name="T2" fmla="*/ 21699298 w 15"/>
                  <a:gd name="T3" fmla="*/ 14908902 h 37"/>
                  <a:gd name="T4" fmla="*/ 38280606 w 15"/>
                  <a:gd name="T5" fmla="*/ 35382778 h 37"/>
                  <a:gd name="T6" fmla="*/ 55550203 w 15"/>
                  <a:gd name="T7" fmla="*/ 58304956 h 37"/>
                  <a:gd name="T8" fmla="*/ 81501650 w 15"/>
                  <a:gd name="T9" fmla="*/ 48657372 h 37"/>
                  <a:gd name="T10" fmla="*/ 71794806 w 15"/>
                  <a:gd name="T11" fmla="*/ 20502291 h 37"/>
                  <a:gd name="T12" fmla="*/ 55550203 w 15"/>
                  <a:gd name="T13" fmla="*/ 2116556 h 37"/>
                  <a:gd name="T14" fmla="*/ 0 w 15"/>
                  <a:gd name="T15" fmla="*/ 5023148 h 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" h="37">
                    <a:moveTo>
                      <a:pt x="1" y="3"/>
                    </a:moveTo>
                    <a:cubicBezTo>
                      <a:pt x="0" y="4"/>
                      <a:pt x="3" y="9"/>
                      <a:pt x="4" y="10"/>
                    </a:cubicBezTo>
                    <a:cubicBezTo>
                      <a:pt x="5" y="14"/>
                      <a:pt x="6" y="18"/>
                      <a:pt x="7" y="23"/>
                    </a:cubicBezTo>
                    <a:cubicBezTo>
                      <a:pt x="8" y="27"/>
                      <a:pt x="10" y="32"/>
                      <a:pt x="10" y="37"/>
                    </a:cubicBezTo>
                    <a:cubicBezTo>
                      <a:pt x="14" y="36"/>
                      <a:pt x="15" y="36"/>
                      <a:pt x="15" y="31"/>
                    </a:cubicBezTo>
                    <a:cubicBezTo>
                      <a:pt x="15" y="25"/>
                      <a:pt x="14" y="19"/>
                      <a:pt x="13" y="13"/>
                    </a:cubicBezTo>
                    <a:cubicBezTo>
                      <a:pt x="13" y="11"/>
                      <a:pt x="12" y="2"/>
                      <a:pt x="10" y="1"/>
                    </a:cubicBezTo>
                    <a:cubicBezTo>
                      <a:pt x="8" y="0"/>
                      <a:pt x="2" y="3"/>
                      <a:pt x="0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8" name="Freeform 447"/>
              <p:cNvSpPr>
                <a:spLocks/>
              </p:cNvSpPr>
              <p:nvPr/>
            </p:nvSpPr>
            <p:spPr bwMode="auto">
              <a:xfrm>
                <a:off x="3614" y="2192"/>
                <a:ext cx="35" cy="60"/>
              </a:xfrm>
              <a:custGeom>
                <a:avLst/>
                <a:gdLst>
                  <a:gd name="T0" fmla="*/ 0 w 22"/>
                  <a:gd name="T1" fmla="*/ 12437548 h 38"/>
                  <a:gd name="T2" fmla="*/ 37272200 w 22"/>
                  <a:gd name="T3" fmla="*/ 87851084 h 38"/>
                  <a:gd name="T4" fmla="*/ 59296682 w 22"/>
                  <a:gd name="T5" fmla="*/ 134103553 h 38"/>
                  <a:gd name="T6" fmla="*/ 94335630 w 22"/>
                  <a:gd name="T7" fmla="*/ 119983824 h 38"/>
                  <a:gd name="T8" fmla="*/ 85346996 w 22"/>
                  <a:gd name="T9" fmla="*/ 77304609 h 38"/>
                  <a:gd name="T10" fmla="*/ 51463260 w 22"/>
                  <a:gd name="T11" fmla="*/ 0 h 38"/>
                  <a:gd name="T12" fmla="*/ 9256545 w 22"/>
                  <a:gd name="T13" fmla="*/ 11741981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" h="38">
                    <a:moveTo>
                      <a:pt x="0" y="4"/>
                    </a:moveTo>
                    <a:cubicBezTo>
                      <a:pt x="3" y="11"/>
                      <a:pt x="6" y="17"/>
                      <a:pt x="8" y="25"/>
                    </a:cubicBezTo>
                    <a:cubicBezTo>
                      <a:pt x="10" y="28"/>
                      <a:pt x="11" y="35"/>
                      <a:pt x="13" y="38"/>
                    </a:cubicBezTo>
                    <a:cubicBezTo>
                      <a:pt x="15" y="36"/>
                      <a:pt x="19" y="36"/>
                      <a:pt x="21" y="34"/>
                    </a:cubicBezTo>
                    <a:cubicBezTo>
                      <a:pt x="22" y="31"/>
                      <a:pt x="19" y="25"/>
                      <a:pt x="19" y="22"/>
                    </a:cubicBezTo>
                    <a:cubicBezTo>
                      <a:pt x="17" y="14"/>
                      <a:pt x="15" y="7"/>
                      <a:pt x="11" y="0"/>
                    </a:cubicBezTo>
                    <a:cubicBezTo>
                      <a:pt x="9" y="1"/>
                      <a:pt x="4" y="1"/>
                      <a:pt x="2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89" name="Freeform 448"/>
              <p:cNvSpPr>
                <a:spLocks/>
              </p:cNvSpPr>
              <p:nvPr/>
            </p:nvSpPr>
            <p:spPr bwMode="auto">
              <a:xfrm>
                <a:off x="3689" y="2171"/>
                <a:ext cx="33" cy="62"/>
              </a:xfrm>
              <a:custGeom>
                <a:avLst/>
                <a:gdLst>
                  <a:gd name="T0" fmla="*/ 3963221 w 21"/>
                  <a:gd name="T1" fmla="*/ 7281061 h 40"/>
                  <a:gd name="T2" fmla="*/ 9786730 w 21"/>
                  <a:gd name="T3" fmla="*/ 20514396 h 40"/>
                  <a:gd name="T4" fmla="*/ 24167231 w 21"/>
                  <a:gd name="T5" fmla="*/ 51885202 h 40"/>
                  <a:gd name="T6" fmla="*/ 30066075 w 21"/>
                  <a:gd name="T7" fmla="*/ 76393047 h 40"/>
                  <a:gd name="T8" fmla="*/ 59678264 w 21"/>
                  <a:gd name="T9" fmla="*/ 66837327 h 40"/>
                  <a:gd name="T10" fmla="*/ 53311417 w 21"/>
                  <a:gd name="T11" fmla="*/ 44590019 h 40"/>
                  <a:gd name="T12" fmla="*/ 42268933 w 21"/>
                  <a:gd name="T13" fmla="*/ 24520425 h 40"/>
                  <a:gd name="T14" fmla="*/ 26898412 w 21"/>
                  <a:gd name="T15" fmla="*/ 2599658 h 40"/>
                  <a:gd name="T16" fmla="*/ 3963221 w 21"/>
                  <a:gd name="T17" fmla="*/ 6245679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" h="40">
                    <a:moveTo>
                      <a:pt x="1" y="4"/>
                    </a:moveTo>
                    <a:cubicBezTo>
                      <a:pt x="0" y="4"/>
                      <a:pt x="3" y="10"/>
                      <a:pt x="3" y="11"/>
                    </a:cubicBezTo>
                    <a:cubicBezTo>
                      <a:pt x="5" y="16"/>
                      <a:pt x="6" y="21"/>
                      <a:pt x="8" y="27"/>
                    </a:cubicBezTo>
                    <a:cubicBezTo>
                      <a:pt x="8" y="31"/>
                      <a:pt x="9" y="36"/>
                      <a:pt x="10" y="40"/>
                    </a:cubicBezTo>
                    <a:cubicBezTo>
                      <a:pt x="14" y="39"/>
                      <a:pt x="20" y="38"/>
                      <a:pt x="20" y="35"/>
                    </a:cubicBezTo>
                    <a:cubicBezTo>
                      <a:pt x="21" y="31"/>
                      <a:pt x="18" y="27"/>
                      <a:pt x="18" y="23"/>
                    </a:cubicBezTo>
                    <a:cubicBezTo>
                      <a:pt x="17" y="20"/>
                      <a:pt x="16" y="16"/>
                      <a:pt x="14" y="13"/>
                    </a:cubicBezTo>
                    <a:cubicBezTo>
                      <a:pt x="14" y="10"/>
                      <a:pt x="12" y="2"/>
                      <a:pt x="9" y="1"/>
                    </a:cubicBezTo>
                    <a:cubicBezTo>
                      <a:pt x="8" y="0"/>
                      <a:pt x="2" y="2"/>
                      <a:pt x="1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0" name="Freeform 449"/>
              <p:cNvSpPr>
                <a:spLocks/>
              </p:cNvSpPr>
              <p:nvPr/>
            </p:nvSpPr>
            <p:spPr bwMode="auto">
              <a:xfrm>
                <a:off x="3198" y="2203"/>
                <a:ext cx="28" cy="72"/>
              </a:xfrm>
              <a:custGeom>
                <a:avLst/>
                <a:gdLst>
                  <a:gd name="T0" fmla="*/ 17257553 w 18"/>
                  <a:gd name="T1" fmla="*/ 0 h 46"/>
                  <a:gd name="T2" fmla="*/ 2947387 w 18"/>
                  <a:gd name="T3" fmla="*/ 92647351 h 46"/>
                  <a:gd name="T4" fmla="*/ 4584824 w 18"/>
                  <a:gd name="T5" fmla="*/ 118102646 h 46"/>
                  <a:gd name="T6" fmla="*/ 26845082 w 18"/>
                  <a:gd name="T7" fmla="*/ 118102646 h 46"/>
                  <a:gd name="T8" fmla="*/ 39020696 w 18"/>
                  <a:gd name="T9" fmla="*/ 5648705 h 46"/>
                  <a:gd name="T10" fmla="*/ 19423827 w 18"/>
                  <a:gd name="T11" fmla="*/ 3608895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46">
                    <a:moveTo>
                      <a:pt x="8" y="0"/>
                    </a:moveTo>
                    <a:cubicBezTo>
                      <a:pt x="5" y="11"/>
                      <a:pt x="2" y="23"/>
                      <a:pt x="1" y="35"/>
                    </a:cubicBezTo>
                    <a:cubicBezTo>
                      <a:pt x="1" y="38"/>
                      <a:pt x="0" y="43"/>
                      <a:pt x="2" y="45"/>
                    </a:cubicBezTo>
                    <a:cubicBezTo>
                      <a:pt x="3" y="46"/>
                      <a:pt x="10" y="45"/>
                      <a:pt x="12" y="45"/>
                    </a:cubicBezTo>
                    <a:cubicBezTo>
                      <a:pt x="13" y="30"/>
                      <a:pt x="14" y="16"/>
                      <a:pt x="18" y="2"/>
                    </a:cubicBezTo>
                    <a:cubicBezTo>
                      <a:pt x="15" y="2"/>
                      <a:pt x="12" y="2"/>
                      <a:pt x="9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1" name="Freeform 450"/>
              <p:cNvSpPr>
                <a:spLocks/>
              </p:cNvSpPr>
              <p:nvPr/>
            </p:nvSpPr>
            <p:spPr bwMode="auto">
              <a:xfrm>
                <a:off x="3126" y="2180"/>
                <a:ext cx="28" cy="75"/>
              </a:xfrm>
              <a:custGeom>
                <a:avLst/>
                <a:gdLst>
                  <a:gd name="T0" fmla="*/ 39020696 w 18"/>
                  <a:gd name="T1" fmla="*/ 8210259 h 48"/>
                  <a:gd name="T2" fmla="*/ 31908277 w 18"/>
                  <a:gd name="T3" fmla="*/ 30403638 h 48"/>
                  <a:gd name="T4" fmla="*/ 26845082 w 18"/>
                  <a:gd name="T5" fmla="*/ 70629016 h 48"/>
                  <a:gd name="T6" fmla="*/ 19423827 w 18"/>
                  <a:gd name="T7" fmla="*/ 119474995 h 48"/>
                  <a:gd name="T8" fmla="*/ 2947387 w 18"/>
                  <a:gd name="T9" fmla="*/ 99679864 h 48"/>
                  <a:gd name="T10" fmla="*/ 8027194 w 18"/>
                  <a:gd name="T11" fmla="*/ 48936958 h 48"/>
                  <a:gd name="T12" fmla="*/ 19423827 w 18"/>
                  <a:gd name="T13" fmla="*/ 8210259 h 48"/>
                  <a:gd name="T14" fmla="*/ 39020696 w 18"/>
                  <a:gd name="T15" fmla="*/ 5254566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8" h="48">
                    <a:moveTo>
                      <a:pt x="18" y="3"/>
                    </a:moveTo>
                    <a:cubicBezTo>
                      <a:pt x="18" y="6"/>
                      <a:pt x="16" y="9"/>
                      <a:pt x="15" y="12"/>
                    </a:cubicBezTo>
                    <a:cubicBezTo>
                      <a:pt x="13" y="17"/>
                      <a:pt x="13" y="22"/>
                      <a:pt x="12" y="28"/>
                    </a:cubicBezTo>
                    <a:cubicBezTo>
                      <a:pt x="10" y="35"/>
                      <a:pt x="9" y="41"/>
                      <a:pt x="9" y="48"/>
                    </a:cubicBezTo>
                    <a:cubicBezTo>
                      <a:pt x="7" y="46"/>
                      <a:pt x="2" y="43"/>
                      <a:pt x="1" y="40"/>
                    </a:cubicBezTo>
                    <a:cubicBezTo>
                      <a:pt x="0" y="36"/>
                      <a:pt x="4" y="25"/>
                      <a:pt x="4" y="20"/>
                    </a:cubicBezTo>
                    <a:cubicBezTo>
                      <a:pt x="5" y="16"/>
                      <a:pt x="6" y="6"/>
                      <a:pt x="9" y="3"/>
                    </a:cubicBezTo>
                    <a:cubicBezTo>
                      <a:pt x="12" y="0"/>
                      <a:pt x="15" y="1"/>
                      <a:pt x="18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2" name="Freeform 451"/>
              <p:cNvSpPr>
                <a:spLocks/>
              </p:cNvSpPr>
              <p:nvPr/>
            </p:nvSpPr>
            <p:spPr bwMode="auto">
              <a:xfrm>
                <a:off x="3312" y="2224"/>
                <a:ext cx="27" cy="67"/>
              </a:xfrm>
              <a:custGeom>
                <a:avLst/>
                <a:gdLst>
                  <a:gd name="T0" fmla="*/ 72625952 w 17"/>
                  <a:gd name="T1" fmla="*/ 4787881 h 43"/>
                  <a:gd name="T2" fmla="*/ 63781779 w 17"/>
                  <a:gd name="T3" fmla="*/ 64748713 h 43"/>
                  <a:gd name="T4" fmla="*/ 63781779 w 17"/>
                  <a:gd name="T5" fmla="*/ 97075276 h 43"/>
                  <a:gd name="T6" fmla="*/ 5528218 w 17"/>
                  <a:gd name="T7" fmla="*/ 93763697 h 43"/>
                  <a:gd name="T8" fmla="*/ 13944882 w 17"/>
                  <a:gd name="T9" fmla="*/ 36646225 h 43"/>
                  <a:gd name="T10" fmla="*/ 28791358 w 17"/>
                  <a:gd name="T11" fmla="*/ 0 h 43"/>
                  <a:gd name="T12" fmla="*/ 68268347 w 17"/>
                  <a:gd name="T13" fmla="*/ 4787881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" h="43">
                    <a:moveTo>
                      <a:pt x="17" y="2"/>
                    </a:moveTo>
                    <a:cubicBezTo>
                      <a:pt x="17" y="10"/>
                      <a:pt x="15" y="19"/>
                      <a:pt x="15" y="28"/>
                    </a:cubicBezTo>
                    <a:cubicBezTo>
                      <a:pt x="15" y="33"/>
                      <a:pt x="16" y="38"/>
                      <a:pt x="15" y="43"/>
                    </a:cubicBezTo>
                    <a:cubicBezTo>
                      <a:pt x="11" y="41"/>
                      <a:pt x="6" y="42"/>
                      <a:pt x="1" y="41"/>
                    </a:cubicBezTo>
                    <a:cubicBezTo>
                      <a:pt x="0" y="33"/>
                      <a:pt x="2" y="24"/>
                      <a:pt x="3" y="16"/>
                    </a:cubicBezTo>
                    <a:cubicBezTo>
                      <a:pt x="4" y="11"/>
                      <a:pt x="7" y="5"/>
                      <a:pt x="7" y="0"/>
                    </a:cubicBezTo>
                    <a:cubicBezTo>
                      <a:pt x="9" y="2"/>
                      <a:pt x="13" y="0"/>
                      <a:pt x="16" y="2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3" name="Freeform 452"/>
              <p:cNvSpPr>
                <a:spLocks/>
              </p:cNvSpPr>
              <p:nvPr/>
            </p:nvSpPr>
            <p:spPr bwMode="auto">
              <a:xfrm>
                <a:off x="3069" y="2163"/>
                <a:ext cx="733" cy="1771"/>
              </a:xfrm>
              <a:custGeom>
                <a:avLst/>
                <a:gdLst>
                  <a:gd name="T0" fmla="*/ 585876436 w 468"/>
                  <a:gd name="T1" fmla="*/ 2147483646 h 1138"/>
                  <a:gd name="T2" fmla="*/ 585876436 w 468"/>
                  <a:gd name="T3" fmla="*/ 2147483646 h 1138"/>
                  <a:gd name="T4" fmla="*/ 605193393 w 468"/>
                  <a:gd name="T5" fmla="*/ 1854555354 h 1138"/>
                  <a:gd name="T6" fmla="*/ 576241782 w 468"/>
                  <a:gd name="T7" fmla="*/ 1392692298 h 1138"/>
                  <a:gd name="T8" fmla="*/ 618943640 w 468"/>
                  <a:gd name="T9" fmla="*/ 705833556 h 1138"/>
                  <a:gd name="T10" fmla="*/ 637958075 w 468"/>
                  <a:gd name="T11" fmla="*/ 1231532252 h 1138"/>
                  <a:gd name="T12" fmla="*/ 647603353 w 468"/>
                  <a:gd name="T13" fmla="*/ 1504108912 h 1138"/>
                  <a:gd name="T14" fmla="*/ 637958075 w 468"/>
                  <a:gd name="T15" fmla="*/ 1820308114 h 1138"/>
                  <a:gd name="T16" fmla="*/ 622781514 w 468"/>
                  <a:gd name="T17" fmla="*/ 2097682487 h 1138"/>
                  <a:gd name="T18" fmla="*/ 576241782 w 468"/>
                  <a:gd name="T19" fmla="*/ 2147483646 h 1138"/>
                  <a:gd name="T20" fmla="*/ 1093283460 w 468"/>
                  <a:gd name="T21" fmla="*/ 2147483646 h 1138"/>
                  <a:gd name="T22" fmla="*/ 1056254074 w 468"/>
                  <a:gd name="T23" fmla="*/ 2147483646 h 1138"/>
                  <a:gd name="T24" fmla="*/ 1069590214 w 468"/>
                  <a:gd name="T25" fmla="*/ 1827007970 h 1138"/>
                  <a:gd name="T26" fmla="*/ 1084599874 w 468"/>
                  <a:gd name="T27" fmla="*/ 1388476635 h 1138"/>
                  <a:gd name="T28" fmla="*/ 1112824826 w 468"/>
                  <a:gd name="T29" fmla="*/ 1220060511 h 1138"/>
                  <a:gd name="T30" fmla="*/ 1145310884 w 468"/>
                  <a:gd name="T31" fmla="*/ 1029765730 h 1138"/>
                  <a:gd name="T32" fmla="*/ 1145310884 w 468"/>
                  <a:gd name="T33" fmla="*/ 78139374 h 1138"/>
                  <a:gd name="T34" fmla="*/ 1120837591 w 468"/>
                  <a:gd name="T35" fmla="*/ 0 h 1138"/>
                  <a:gd name="T36" fmla="*/ 622781514 w 468"/>
                  <a:gd name="T37" fmla="*/ 90241314 h 1138"/>
                  <a:gd name="T38" fmla="*/ 108877514 w 468"/>
                  <a:gd name="T39" fmla="*/ 12607333 h 1138"/>
                  <a:gd name="T40" fmla="*/ 89229025 w 468"/>
                  <a:gd name="T41" fmla="*/ 82802966 h 1138"/>
                  <a:gd name="T42" fmla="*/ 100342932 w 468"/>
                  <a:gd name="T43" fmla="*/ 1057954143 h 1138"/>
                  <a:gd name="T44" fmla="*/ 109973450 w 468"/>
                  <a:gd name="T45" fmla="*/ 1223407594 h 1138"/>
                  <a:gd name="T46" fmla="*/ 152486595 w 468"/>
                  <a:gd name="T47" fmla="*/ 1438631576 h 1138"/>
                  <a:gd name="T48" fmla="*/ 145921637 w 468"/>
                  <a:gd name="T49" fmla="*/ 1707646501 h 1138"/>
                  <a:gd name="T50" fmla="*/ 145921637 w 468"/>
                  <a:gd name="T51" fmla="*/ 2147483646 h 1138"/>
                  <a:gd name="T52" fmla="*/ 120205392 w 468"/>
                  <a:gd name="T53" fmla="*/ 2147483646 h 1138"/>
                  <a:gd name="T54" fmla="*/ 616755524 w 468"/>
                  <a:gd name="T55" fmla="*/ 2147483646 h 1138"/>
                  <a:gd name="T56" fmla="*/ 614137029 w 468"/>
                  <a:gd name="T57" fmla="*/ 2147483646 h 113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468" h="1138">
                    <a:moveTo>
                      <a:pt x="218" y="1056"/>
                    </a:moveTo>
                    <a:cubicBezTo>
                      <a:pt x="218" y="1055"/>
                      <a:pt x="218" y="1055"/>
                      <a:pt x="218" y="1055"/>
                    </a:cubicBezTo>
                    <a:cubicBezTo>
                      <a:pt x="213" y="1040"/>
                      <a:pt x="235" y="903"/>
                      <a:pt x="225" y="851"/>
                    </a:cubicBezTo>
                    <a:cubicBezTo>
                      <a:pt x="214" y="799"/>
                      <a:pt x="219" y="672"/>
                      <a:pt x="214" y="639"/>
                    </a:cubicBezTo>
                    <a:cubicBezTo>
                      <a:pt x="209" y="605"/>
                      <a:pt x="235" y="364"/>
                      <a:pt x="230" y="324"/>
                    </a:cubicBezTo>
                    <a:cubicBezTo>
                      <a:pt x="230" y="324"/>
                      <a:pt x="228" y="535"/>
                      <a:pt x="237" y="565"/>
                    </a:cubicBezTo>
                    <a:cubicBezTo>
                      <a:pt x="245" y="596"/>
                      <a:pt x="242" y="650"/>
                      <a:pt x="241" y="690"/>
                    </a:cubicBezTo>
                    <a:cubicBezTo>
                      <a:pt x="240" y="730"/>
                      <a:pt x="230" y="792"/>
                      <a:pt x="237" y="835"/>
                    </a:cubicBezTo>
                    <a:cubicBezTo>
                      <a:pt x="244" y="878"/>
                      <a:pt x="231" y="926"/>
                      <a:pt x="231" y="962"/>
                    </a:cubicBezTo>
                    <a:cubicBezTo>
                      <a:pt x="231" y="997"/>
                      <a:pt x="214" y="1068"/>
                      <a:pt x="214" y="1088"/>
                    </a:cubicBezTo>
                    <a:cubicBezTo>
                      <a:pt x="214" y="1108"/>
                      <a:pt x="344" y="1138"/>
                      <a:pt x="406" y="1082"/>
                    </a:cubicBezTo>
                    <a:cubicBezTo>
                      <a:pt x="406" y="1082"/>
                      <a:pt x="402" y="1050"/>
                      <a:pt x="392" y="1032"/>
                    </a:cubicBezTo>
                    <a:cubicBezTo>
                      <a:pt x="382" y="1013"/>
                      <a:pt x="405" y="886"/>
                      <a:pt x="397" y="838"/>
                    </a:cubicBezTo>
                    <a:cubicBezTo>
                      <a:pt x="391" y="799"/>
                      <a:pt x="403" y="663"/>
                      <a:pt x="403" y="637"/>
                    </a:cubicBezTo>
                    <a:cubicBezTo>
                      <a:pt x="403" y="611"/>
                      <a:pt x="413" y="586"/>
                      <a:pt x="413" y="560"/>
                    </a:cubicBezTo>
                    <a:cubicBezTo>
                      <a:pt x="413" y="534"/>
                      <a:pt x="427" y="493"/>
                      <a:pt x="425" y="472"/>
                    </a:cubicBezTo>
                    <a:cubicBezTo>
                      <a:pt x="420" y="426"/>
                      <a:pt x="468" y="319"/>
                      <a:pt x="425" y="36"/>
                    </a:cubicBezTo>
                    <a:cubicBezTo>
                      <a:pt x="416" y="0"/>
                      <a:pt x="416" y="0"/>
                      <a:pt x="416" y="0"/>
                    </a:cubicBezTo>
                    <a:cubicBezTo>
                      <a:pt x="416" y="0"/>
                      <a:pt x="328" y="36"/>
                      <a:pt x="231" y="41"/>
                    </a:cubicBezTo>
                    <a:cubicBezTo>
                      <a:pt x="134" y="46"/>
                      <a:pt x="40" y="6"/>
                      <a:pt x="40" y="6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3" y="38"/>
                      <a:pt x="0" y="327"/>
                      <a:pt x="37" y="485"/>
                    </a:cubicBezTo>
                    <a:cubicBezTo>
                      <a:pt x="45" y="517"/>
                      <a:pt x="33" y="540"/>
                      <a:pt x="41" y="561"/>
                    </a:cubicBezTo>
                    <a:cubicBezTo>
                      <a:pt x="49" y="583"/>
                      <a:pt x="51" y="643"/>
                      <a:pt x="57" y="660"/>
                    </a:cubicBezTo>
                    <a:cubicBezTo>
                      <a:pt x="62" y="677"/>
                      <a:pt x="50" y="745"/>
                      <a:pt x="54" y="783"/>
                    </a:cubicBezTo>
                    <a:cubicBezTo>
                      <a:pt x="58" y="820"/>
                      <a:pt x="53" y="955"/>
                      <a:pt x="54" y="993"/>
                    </a:cubicBezTo>
                    <a:cubicBezTo>
                      <a:pt x="55" y="1032"/>
                      <a:pt x="38" y="1084"/>
                      <a:pt x="45" y="1099"/>
                    </a:cubicBezTo>
                    <a:cubicBezTo>
                      <a:pt x="51" y="1113"/>
                      <a:pt x="173" y="1128"/>
                      <a:pt x="229" y="1101"/>
                    </a:cubicBezTo>
                    <a:cubicBezTo>
                      <a:pt x="229" y="1101"/>
                      <a:pt x="229" y="1101"/>
                      <a:pt x="228" y="110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4" name="Freeform 453"/>
              <p:cNvSpPr>
                <a:spLocks/>
              </p:cNvSpPr>
              <p:nvPr/>
            </p:nvSpPr>
            <p:spPr bwMode="auto">
              <a:xfrm>
                <a:off x="3110" y="2273"/>
                <a:ext cx="135" cy="134"/>
              </a:xfrm>
              <a:custGeom>
                <a:avLst/>
                <a:gdLst>
                  <a:gd name="T0" fmla="*/ 214640618 w 86"/>
                  <a:gd name="T1" fmla="*/ 4787881 h 86"/>
                  <a:gd name="T2" fmla="*/ 213071040 w 86"/>
                  <a:gd name="T3" fmla="*/ 0 h 86"/>
                  <a:gd name="T4" fmla="*/ 249936097 w 86"/>
                  <a:gd name="T5" fmla="*/ 4787881 h 86"/>
                  <a:gd name="T6" fmla="*/ 208250976 w 86"/>
                  <a:gd name="T7" fmla="*/ 65539479 h 86"/>
                  <a:gd name="T8" fmla="*/ 125974162 w 86"/>
                  <a:gd name="T9" fmla="*/ 149569658 h 86"/>
                  <a:gd name="T10" fmla="*/ 0 w 86"/>
                  <a:gd name="T11" fmla="*/ 195727030 h 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6" h="86">
                    <a:moveTo>
                      <a:pt x="74" y="2"/>
                    </a:moveTo>
                    <a:cubicBezTo>
                      <a:pt x="74" y="1"/>
                      <a:pt x="73" y="1"/>
                      <a:pt x="73" y="0"/>
                    </a:cubicBezTo>
                    <a:cubicBezTo>
                      <a:pt x="77" y="1"/>
                      <a:pt x="82" y="4"/>
                      <a:pt x="86" y="2"/>
                    </a:cubicBezTo>
                    <a:cubicBezTo>
                      <a:pt x="83" y="11"/>
                      <a:pt x="77" y="21"/>
                      <a:pt x="72" y="29"/>
                    </a:cubicBezTo>
                    <a:cubicBezTo>
                      <a:pt x="64" y="42"/>
                      <a:pt x="56" y="56"/>
                      <a:pt x="43" y="66"/>
                    </a:cubicBezTo>
                    <a:cubicBezTo>
                      <a:pt x="30" y="76"/>
                      <a:pt x="15" y="81"/>
                      <a:pt x="0" y="8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5" name="Freeform 454"/>
              <p:cNvSpPr>
                <a:spLocks/>
              </p:cNvSpPr>
              <p:nvPr/>
            </p:nvSpPr>
            <p:spPr bwMode="auto">
              <a:xfrm>
                <a:off x="3570" y="2266"/>
                <a:ext cx="177" cy="93"/>
              </a:xfrm>
              <a:custGeom>
                <a:avLst/>
                <a:gdLst>
                  <a:gd name="T0" fmla="*/ 23853350 w 113"/>
                  <a:gd name="T1" fmla="*/ 0 h 60"/>
                  <a:gd name="T2" fmla="*/ 0 w 113"/>
                  <a:gd name="T3" fmla="*/ 6245679 h 60"/>
                  <a:gd name="T4" fmla="*/ 58524677 w 113"/>
                  <a:gd name="T5" fmla="*/ 55877650 h 60"/>
                  <a:gd name="T6" fmla="*/ 167357121 w 113"/>
                  <a:gd name="T7" fmla="*/ 99848350 h 60"/>
                  <a:gd name="T8" fmla="*/ 305085364 w 113"/>
                  <a:gd name="T9" fmla="*/ 114433434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3" h="60">
                    <a:moveTo>
                      <a:pt x="9" y="0"/>
                    </a:moveTo>
                    <a:cubicBezTo>
                      <a:pt x="6" y="1"/>
                      <a:pt x="3" y="2"/>
                      <a:pt x="0" y="3"/>
                    </a:cubicBezTo>
                    <a:cubicBezTo>
                      <a:pt x="0" y="12"/>
                      <a:pt x="15" y="25"/>
                      <a:pt x="22" y="29"/>
                    </a:cubicBezTo>
                    <a:cubicBezTo>
                      <a:pt x="34" y="38"/>
                      <a:pt x="48" y="46"/>
                      <a:pt x="62" y="52"/>
                    </a:cubicBezTo>
                    <a:cubicBezTo>
                      <a:pt x="79" y="58"/>
                      <a:pt x="94" y="60"/>
                      <a:pt x="113" y="6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6" name="Freeform 455"/>
              <p:cNvSpPr>
                <a:spLocks/>
              </p:cNvSpPr>
              <p:nvPr/>
            </p:nvSpPr>
            <p:spPr bwMode="auto">
              <a:xfrm>
                <a:off x="3581" y="2272"/>
                <a:ext cx="151" cy="87"/>
              </a:xfrm>
              <a:custGeom>
                <a:avLst/>
                <a:gdLst>
                  <a:gd name="T0" fmla="*/ 0 w 96"/>
                  <a:gd name="T1" fmla="*/ 26731702 h 56"/>
                  <a:gd name="T2" fmla="*/ 28002099 w 96"/>
                  <a:gd name="T3" fmla="*/ 28845499 h 56"/>
                  <a:gd name="T4" fmla="*/ 71791240 w 96"/>
                  <a:gd name="T5" fmla="*/ 26731702 h 56"/>
                  <a:gd name="T6" fmla="*/ 151206702 w 96"/>
                  <a:gd name="T7" fmla="*/ 21676424 h 56"/>
                  <a:gd name="T8" fmla="*/ 265298854 w 96"/>
                  <a:gd name="T9" fmla="*/ 0 h 56"/>
                  <a:gd name="T10" fmla="*/ 286152817 w 96"/>
                  <a:gd name="T11" fmla="*/ 67536217 h 56"/>
                  <a:gd name="T12" fmla="*/ 293276316 w 96"/>
                  <a:gd name="T13" fmla="*/ 115150999 h 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6" h="56">
                    <a:moveTo>
                      <a:pt x="0" y="13"/>
                    </a:moveTo>
                    <a:cubicBezTo>
                      <a:pt x="2" y="12"/>
                      <a:pt x="6" y="14"/>
                      <a:pt x="9" y="14"/>
                    </a:cubicBezTo>
                    <a:cubicBezTo>
                      <a:pt x="14" y="14"/>
                      <a:pt x="19" y="13"/>
                      <a:pt x="23" y="13"/>
                    </a:cubicBezTo>
                    <a:cubicBezTo>
                      <a:pt x="32" y="12"/>
                      <a:pt x="41" y="11"/>
                      <a:pt x="49" y="10"/>
                    </a:cubicBezTo>
                    <a:cubicBezTo>
                      <a:pt x="63" y="8"/>
                      <a:pt x="74" y="4"/>
                      <a:pt x="86" y="0"/>
                    </a:cubicBezTo>
                    <a:cubicBezTo>
                      <a:pt x="89" y="11"/>
                      <a:pt x="91" y="22"/>
                      <a:pt x="92" y="33"/>
                    </a:cubicBezTo>
                    <a:cubicBezTo>
                      <a:pt x="92" y="41"/>
                      <a:pt x="96" y="49"/>
                      <a:pt x="95" y="56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7" name="Freeform 456"/>
              <p:cNvSpPr>
                <a:spLocks/>
              </p:cNvSpPr>
              <p:nvPr/>
            </p:nvSpPr>
            <p:spPr bwMode="auto">
              <a:xfrm>
                <a:off x="3692" y="2286"/>
                <a:ext cx="21" cy="19"/>
              </a:xfrm>
              <a:custGeom>
                <a:avLst/>
                <a:gdLst>
                  <a:gd name="T0" fmla="*/ 51718000 w 13"/>
                  <a:gd name="T1" fmla="*/ 5060731 h 12"/>
                  <a:gd name="T2" fmla="*/ 46331672 w 13"/>
                  <a:gd name="T3" fmla="*/ 41837123 h 12"/>
                  <a:gd name="T4" fmla="*/ 51718000 w 13"/>
                  <a:gd name="T5" fmla="*/ 12686971 h 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7" y="1"/>
                    </a:moveTo>
                    <a:cubicBezTo>
                      <a:pt x="1" y="1"/>
                      <a:pt x="0" y="11"/>
                      <a:pt x="6" y="11"/>
                    </a:cubicBezTo>
                    <a:cubicBezTo>
                      <a:pt x="13" y="12"/>
                      <a:pt x="13" y="0"/>
                      <a:pt x="7" y="3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8" name="Freeform 457"/>
              <p:cNvSpPr>
                <a:spLocks/>
              </p:cNvSpPr>
              <p:nvPr/>
            </p:nvSpPr>
            <p:spPr bwMode="auto">
              <a:xfrm>
                <a:off x="3609" y="2311"/>
                <a:ext cx="13" cy="1"/>
              </a:xfrm>
              <a:custGeom>
                <a:avLst/>
                <a:gdLst>
                  <a:gd name="T0" fmla="*/ 0 w 8"/>
                  <a:gd name="T1" fmla="*/ 0 h 1"/>
                  <a:gd name="T2" fmla="*/ 71741278 w 8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">
                    <a:moveTo>
                      <a:pt x="0" y="0"/>
                    </a:moveTo>
                    <a:cubicBezTo>
                      <a:pt x="3" y="1"/>
                      <a:pt x="6" y="1"/>
                      <a:pt x="8" y="1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199" name="Freeform 458"/>
              <p:cNvSpPr>
                <a:spLocks/>
              </p:cNvSpPr>
              <p:nvPr/>
            </p:nvSpPr>
            <p:spPr bwMode="auto">
              <a:xfrm>
                <a:off x="3635" y="2309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4102266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0" name="Freeform 459"/>
              <p:cNvSpPr>
                <a:spLocks/>
              </p:cNvSpPr>
              <p:nvPr/>
            </p:nvSpPr>
            <p:spPr bwMode="auto">
              <a:xfrm>
                <a:off x="3660" y="2306"/>
                <a:ext cx="9" cy="2"/>
              </a:xfrm>
              <a:custGeom>
                <a:avLst/>
                <a:gdLst>
                  <a:gd name="T0" fmla="*/ 0 w 6"/>
                  <a:gd name="T1" fmla="*/ 2147483646 h 1"/>
                  <a:gd name="T2" fmla="*/ 4102266 w 6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4" y="1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1" name="Freeform 460"/>
              <p:cNvSpPr>
                <a:spLocks/>
              </p:cNvSpPr>
              <p:nvPr/>
            </p:nvSpPr>
            <p:spPr bwMode="auto">
              <a:xfrm>
                <a:off x="3682" y="2301"/>
                <a:ext cx="6" cy="2"/>
              </a:xfrm>
              <a:custGeom>
                <a:avLst/>
                <a:gdLst>
                  <a:gd name="T0" fmla="*/ 0 w 4"/>
                  <a:gd name="T1" fmla="*/ 2147483646 h 1"/>
                  <a:gd name="T2" fmla="*/ 2734844 w 4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0" y="1"/>
                      <a:pt x="2" y="1"/>
                      <a:pt x="4" y="0"/>
                    </a:cubicBezTo>
                  </a:path>
                </a:pathLst>
              </a:custGeom>
              <a:noFill/>
              <a:ln w="4763" cap="rnd">
                <a:solidFill>
                  <a:srgbClr val="3333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2" name="Freeform 461"/>
              <p:cNvSpPr>
                <a:spLocks/>
              </p:cNvSpPr>
              <p:nvPr/>
            </p:nvSpPr>
            <p:spPr bwMode="auto">
              <a:xfrm>
                <a:off x="3321" y="2308"/>
                <a:ext cx="82" cy="169"/>
              </a:xfrm>
              <a:custGeom>
                <a:avLst/>
                <a:gdLst>
                  <a:gd name="T0" fmla="*/ 174506624 w 52"/>
                  <a:gd name="T1" fmla="*/ 209818556 h 109"/>
                  <a:gd name="T2" fmla="*/ 37124899 w 52"/>
                  <a:gd name="T3" fmla="*/ 0 h 109"/>
                  <a:gd name="T4" fmla="*/ 162473509 w 52"/>
                  <a:gd name="T5" fmla="*/ 206019563 h 10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2" h="109">
                    <a:moveTo>
                      <a:pt x="52" y="109"/>
                    </a:moveTo>
                    <a:cubicBezTo>
                      <a:pt x="22" y="86"/>
                      <a:pt x="12" y="35"/>
                      <a:pt x="11" y="0"/>
                    </a:cubicBezTo>
                    <a:cubicBezTo>
                      <a:pt x="0" y="32"/>
                      <a:pt x="7" y="101"/>
                      <a:pt x="48" y="107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3" name="Freeform 462"/>
              <p:cNvSpPr>
                <a:spLocks/>
              </p:cNvSpPr>
              <p:nvPr/>
            </p:nvSpPr>
            <p:spPr bwMode="auto">
              <a:xfrm>
                <a:off x="3108" y="2336"/>
                <a:ext cx="110" cy="93"/>
              </a:xfrm>
              <a:custGeom>
                <a:avLst/>
                <a:gdLst>
                  <a:gd name="T0" fmla="*/ 0 w 70"/>
                  <a:gd name="T1" fmla="*/ 93872289 h 60"/>
                  <a:gd name="T2" fmla="*/ 59678264 w 70"/>
                  <a:gd name="T3" fmla="*/ 82841230 h 60"/>
                  <a:gd name="T4" fmla="*/ 120738044 w 70"/>
                  <a:gd name="T5" fmla="*/ 62541731 h 60"/>
                  <a:gd name="T6" fmla="*/ 210236502 w 70"/>
                  <a:gd name="T7" fmla="*/ 0 h 60"/>
                  <a:gd name="T8" fmla="*/ 171760572 w 70"/>
                  <a:gd name="T9" fmla="*/ 47630982 h 60"/>
                  <a:gd name="T10" fmla="*/ 109302182 w 70"/>
                  <a:gd name="T11" fmla="*/ 78354996 h 60"/>
                  <a:gd name="T12" fmla="*/ 46490479 w 70"/>
                  <a:gd name="T13" fmla="*/ 96939683 h 60"/>
                  <a:gd name="T14" fmla="*/ 3963221 w 70"/>
                  <a:gd name="T15" fmla="*/ 100968265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0" h="60">
                    <a:moveTo>
                      <a:pt x="0" y="49"/>
                    </a:moveTo>
                    <a:cubicBezTo>
                      <a:pt x="6" y="52"/>
                      <a:pt x="15" y="46"/>
                      <a:pt x="20" y="43"/>
                    </a:cubicBezTo>
                    <a:cubicBezTo>
                      <a:pt x="27" y="40"/>
                      <a:pt x="34" y="38"/>
                      <a:pt x="40" y="33"/>
                    </a:cubicBezTo>
                    <a:cubicBezTo>
                      <a:pt x="52" y="23"/>
                      <a:pt x="61" y="14"/>
                      <a:pt x="70" y="0"/>
                    </a:cubicBezTo>
                    <a:cubicBezTo>
                      <a:pt x="70" y="7"/>
                      <a:pt x="61" y="20"/>
                      <a:pt x="57" y="25"/>
                    </a:cubicBezTo>
                    <a:cubicBezTo>
                      <a:pt x="52" y="32"/>
                      <a:pt x="44" y="37"/>
                      <a:pt x="36" y="41"/>
                    </a:cubicBezTo>
                    <a:cubicBezTo>
                      <a:pt x="29" y="45"/>
                      <a:pt x="22" y="48"/>
                      <a:pt x="15" y="51"/>
                    </a:cubicBezTo>
                    <a:cubicBezTo>
                      <a:pt x="11" y="53"/>
                      <a:pt x="1" y="60"/>
                      <a:pt x="1" y="5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4" name="Freeform 463"/>
              <p:cNvSpPr>
                <a:spLocks/>
              </p:cNvSpPr>
              <p:nvPr/>
            </p:nvSpPr>
            <p:spPr bwMode="auto">
              <a:xfrm>
                <a:off x="3202" y="2211"/>
                <a:ext cx="17" cy="59"/>
              </a:xfrm>
              <a:custGeom>
                <a:avLst/>
                <a:gdLst>
                  <a:gd name="T0" fmla="*/ 12190844 w 11"/>
                  <a:gd name="T1" fmla="*/ 0 h 38"/>
                  <a:gd name="T2" fmla="*/ 2412765 w 11"/>
                  <a:gd name="T3" fmla="*/ 77273056 h 38"/>
                  <a:gd name="T4" fmla="*/ 8906022 w 11"/>
                  <a:gd name="T5" fmla="*/ 36015974 h 38"/>
                  <a:gd name="T6" fmla="*/ 13763852 w 11"/>
                  <a:gd name="T7" fmla="*/ 2796639 h 3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" h="38">
                    <a:moveTo>
                      <a:pt x="7" y="0"/>
                    </a:moveTo>
                    <a:cubicBezTo>
                      <a:pt x="10" y="12"/>
                      <a:pt x="0" y="26"/>
                      <a:pt x="1" y="38"/>
                    </a:cubicBezTo>
                    <a:cubicBezTo>
                      <a:pt x="4" y="36"/>
                      <a:pt x="4" y="22"/>
                      <a:pt x="5" y="18"/>
                    </a:cubicBezTo>
                    <a:cubicBezTo>
                      <a:pt x="6" y="13"/>
                      <a:pt x="11" y="4"/>
                      <a:pt x="8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5" name="Freeform 464"/>
              <p:cNvSpPr>
                <a:spLocks/>
              </p:cNvSpPr>
              <p:nvPr/>
            </p:nvSpPr>
            <p:spPr bwMode="auto">
              <a:xfrm>
                <a:off x="3127" y="2186"/>
                <a:ext cx="19" cy="58"/>
              </a:xfrm>
              <a:custGeom>
                <a:avLst/>
                <a:gdLst>
                  <a:gd name="T0" fmla="*/ 38640944 w 12"/>
                  <a:gd name="T1" fmla="*/ 3745656 h 37"/>
                  <a:gd name="T2" fmla="*/ 20087704 w 12"/>
                  <a:gd name="T3" fmla="*/ 59805672 h 37"/>
                  <a:gd name="T4" fmla="*/ 15413562 w 12"/>
                  <a:gd name="T5" fmla="*/ 102641280 h 37"/>
                  <a:gd name="T6" fmla="*/ 31805531 w 12"/>
                  <a:gd name="T7" fmla="*/ 47019503 h 37"/>
                  <a:gd name="T8" fmla="*/ 38640944 w 12"/>
                  <a:gd name="T9" fmla="*/ 0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2" h="37">
                    <a:moveTo>
                      <a:pt x="10" y="1"/>
                    </a:moveTo>
                    <a:cubicBezTo>
                      <a:pt x="7" y="5"/>
                      <a:pt x="6" y="16"/>
                      <a:pt x="5" y="22"/>
                    </a:cubicBezTo>
                    <a:cubicBezTo>
                      <a:pt x="4" y="25"/>
                      <a:pt x="0" y="34"/>
                      <a:pt x="4" y="37"/>
                    </a:cubicBezTo>
                    <a:cubicBezTo>
                      <a:pt x="7" y="32"/>
                      <a:pt x="7" y="23"/>
                      <a:pt x="8" y="17"/>
                    </a:cubicBezTo>
                    <a:cubicBezTo>
                      <a:pt x="9" y="12"/>
                      <a:pt x="12" y="5"/>
                      <a:pt x="10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6" name="Freeform 465"/>
              <p:cNvSpPr>
                <a:spLocks/>
              </p:cNvSpPr>
              <p:nvPr/>
            </p:nvSpPr>
            <p:spPr bwMode="auto">
              <a:xfrm>
                <a:off x="3317" y="2228"/>
                <a:ext cx="14" cy="56"/>
              </a:xfrm>
              <a:custGeom>
                <a:avLst/>
                <a:gdLst>
                  <a:gd name="T0" fmla="*/ 12486746 w 9"/>
                  <a:gd name="T1" fmla="*/ 2947387 h 36"/>
                  <a:gd name="T2" fmla="*/ 2947387 w 9"/>
                  <a:gd name="T3" fmla="*/ 74783979 h 36"/>
                  <a:gd name="T4" fmla="*/ 12486746 w 9"/>
                  <a:gd name="T5" fmla="*/ 35242987 h 36"/>
                  <a:gd name="T6" fmla="*/ 19423827 w 9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36">
                    <a:moveTo>
                      <a:pt x="6" y="1"/>
                    </a:moveTo>
                    <a:cubicBezTo>
                      <a:pt x="4" y="11"/>
                      <a:pt x="0" y="25"/>
                      <a:pt x="1" y="35"/>
                    </a:cubicBezTo>
                    <a:cubicBezTo>
                      <a:pt x="7" y="36"/>
                      <a:pt x="6" y="21"/>
                      <a:pt x="6" y="17"/>
                    </a:cubicBezTo>
                    <a:cubicBezTo>
                      <a:pt x="7" y="11"/>
                      <a:pt x="9" y="5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7" name="Freeform 466"/>
              <p:cNvSpPr>
                <a:spLocks/>
              </p:cNvSpPr>
              <p:nvPr/>
            </p:nvSpPr>
            <p:spPr bwMode="auto">
              <a:xfrm>
                <a:off x="3429" y="2241"/>
                <a:ext cx="14" cy="26"/>
              </a:xfrm>
              <a:custGeom>
                <a:avLst/>
                <a:gdLst>
                  <a:gd name="T0" fmla="*/ 19423827 w 9"/>
                  <a:gd name="T1" fmla="*/ 1768801 h 17"/>
                  <a:gd name="T2" fmla="*/ 2947387 w 9"/>
                  <a:gd name="T3" fmla="*/ 8908694 h 17"/>
                  <a:gd name="T4" fmla="*/ 17257553 w 9"/>
                  <a:gd name="T5" fmla="*/ 14801343 h 17"/>
                  <a:gd name="T6" fmla="*/ 14564704 w 9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" h="17">
                    <a:moveTo>
                      <a:pt x="9" y="1"/>
                    </a:moveTo>
                    <a:cubicBezTo>
                      <a:pt x="4" y="0"/>
                      <a:pt x="1" y="2"/>
                      <a:pt x="1" y="7"/>
                    </a:cubicBezTo>
                    <a:cubicBezTo>
                      <a:pt x="0" y="11"/>
                      <a:pt x="6" y="17"/>
                      <a:pt x="8" y="12"/>
                    </a:cubicBezTo>
                    <a:cubicBezTo>
                      <a:pt x="1" y="11"/>
                      <a:pt x="5" y="2"/>
                      <a:pt x="7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8" name="Freeform 467"/>
              <p:cNvSpPr>
                <a:spLocks/>
              </p:cNvSpPr>
              <p:nvPr/>
            </p:nvSpPr>
            <p:spPr bwMode="auto">
              <a:xfrm>
                <a:off x="3547" y="2214"/>
                <a:ext cx="14" cy="45"/>
              </a:xfrm>
              <a:custGeom>
                <a:avLst/>
                <a:gdLst>
                  <a:gd name="T0" fmla="*/ 0 w 9"/>
                  <a:gd name="T1" fmla="*/ 6425902 h 29"/>
                  <a:gd name="T2" fmla="*/ 19423827 w 9"/>
                  <a:gd name="T3" fmla="*/ 57810494 h 29"/>
                  <a:gd name="T4" fmla="*/ 2947387 w 9"/>
                  <a:gd name="T5" fmla="*/ 4141137 h 2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9" h="29">
                    <a:moveTo>
                      <a:pt x="0" y="3"/>
                    </a:moveTo>
                    <a:cubicBezTo>
                      <a:pt x="6" y="10"/>
                      <a:pt x="6" y="21"/>
                      <a:pt x="9" y="29"/>
                    </a:cubicBezTo>
                    <a:cubicBezTo>
                      <a:pt x="8" y="25"/>
                      <a:pt x="6" y="0"/>
                      <a:pt x="1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09" name="Freeform 468"/>
              <p:cNvSpPr>
                <a:spLocks/>
              </p:cNvSpPr>
              <p:nvPr/>
            </p:nvSpPr>
            <p:spPr bwMode="auto">
              <a:xfrm>
                <a:off x="3619" y="2194"/>
                <a:ext cx="26" cy="53"/>
              </a:xfrm>
              <a:custGeom>
                <a:avLst/>
                <a:gdLst>
                  <a:gd name="T0" fmla="*/ 0 w 17"/>
                  <a:gd name="T1" fmla="*/ 11734481 h 34"/>
                  <a:gd name="T2" fmla="*/ 8908694 w 17"/>
                  <a:gd name="T3" fmla="*/ 48830944 h 34"/>
                  <a:gd name="T4" fmla="*/ 14801343 w 17"/>
                  <a:gd name="T5" fmla="*/ 78359298 h 34"/>
                  <a:gd name="T6" fmla="*/ 12170641 w 17"/>
                  <a:gd name="T7" fmla="*/ 39341568 h 34"/>
                  <a:gd name="T8" fmla="*/ 1768801 w 17"/>
                  <a:gd name="T9" fmla="*/ 1173448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34">
                    <a:moveTo>
                      <a:pt x="0" y="5"/>
                    </a:moveTo>
                    <a:cubicBezTo>
                      <a:pt x="3" y="10"/>
                      <a:pt x="5" y="16"/>
                      <a:pt x="7" y="21"/>
                    </a:cubicBezTo>
                    <a:cubicBezTo>
                      <a:pt x="8" y="25"/>
                      <a:pt x="9" y="31"/>
                      <a:pt x="12" y="34"/>
                    </a:cubicBezTo>
                    <a:cubicBezTo>
                      <a:pt x="17" y="30"/>
                      <a:pt x="12" y="23"/>
                      <a:pt x="10" y="17"/>
                    </a:cubicBezTo>
                    <a:cubicBezTo>
                      <a:pt x="9" y="13"/>
                      <a:pt x="6" y="0"/>
                      <a:pt x="1" y="5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0" name="Freeform 469"/>
              <p:cNvSpPr>
                <a:spLocks/>
              </p:cNvSpPr>
              <p:nvPr/>
            </p:nvSpPr>
            <p:spPr bwMode="auto">
              <a:xfrm>
                <a:off x="3694" y="2175"/>
                <a:ext cx="22" cy="53"/>
              </a:xfrm>
              <a:custGeom>
                <a:avLst/>
                <a:gdLst>
                  <a:gd name="T0" fmla="*/ 0 w 14"/>
                  <a:gd name="T1" fmla="*/ 4829142 h 34"/>
                  <a:gd name="T2" fmla="*/ 30066075 w 14"/>
                  <a:gd name="T3" fmla="*/ 78359298 h 34"/>
                  <a:gd name="T4" fmla="*/ 37977077 w 14"/>
                  <a:gd name="T5" fmla="*/ 76118824 h 34"/>
                  <a:gd name="T6" fmla="*/ 0 w 14"/>
                  <a:gd name="T7" fmla="*/ 7527780 h 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34">
                    <a:moveTo>
                      <a:pt x="0" y="2"/>
                    </a:moveTo>
                    <a:cubicBezTo>
                      <a:pt x="2" y="12"/>
                      <a:pt x="6" y="25"/>
                      <a:pt x="10" y="34"/>
                    </a:cubicBezTo>
                    <a:cubicBezTo>
                      <a:pt x="11" y="34"/>
                      <a:pt x="13" y="33"/>
                      <a:pt x="13" y="33"/>
                    </a:cubicBezTo>
                    <a:cubicBezTo>
                      <a:pt x="14" y="27"/>
                      <a:pt x="5" y="0"/>
                      <a:pt x="0" y="3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1" name="Freeform 470"/>
              <p:cNvSpPr>
                <a:spLocks/>
              </p:cNvSpPr>
              <p:nvPr/>
            </p:nvSpPr>
            <p:spPr bwMode="auto">
              <a:xfrm>
                <a:off x="3591" y="2275"/>
                <a:ext cx="125" cy="26"/>
              </a:xfrm>
              <a:custGeom>
                <a:avLst/>
                <a:gdLst>
                  <a:gd name="T0" fmla="*/ 3362922 w 80"/>
                  <a:gd name="T1" fmla="*/ 16872055 h 17"/>
                  <a:gd name="T2" fmla="*/ 3362922 w 80"/>
                  <a:gd name="T3" fmla="*/ 16872055 h 17"/>
                  <a:gd name="T4" fmla="*/ 22192692 w 80"/>
                  <a:gd name="T5" fmla="*/ 16872055 h 17"/>
                  <a:gd name="T6" fmla="*/ 43200928 w 80"/>
                  <a:gd name="T7" fmla="*/ 16122097 h 17"/>
                  <a:gd name="T8" fmla="*/ 82686761 w 80"/>
                  <a:gd name="T9" fmla="*/ 13625061 h 17"/>
                  <a:gd name="T10" fmla="*/ 155356431 w 80"/>
                  <a:gd name="T11" fmla="*/ 6327793 h 17"/>
                  <a:gd name="T12" fmla="*/ 181219802 w 80"/>
                  <a:gd name="T13" fmla="*/ 1768801 h 17"/>
                  <a:gd name="T14" fmla="*/ 194648559 w 80"/>
                  <a:gd name="T15" fmla="*/ 0 h 17"/>
                  <a:gd name="T16" fmla="*/ 194648559 w 80"/>
                  <a:gd name="T17" fmla="*/ 4716227 h 17"/>
                  <a:gd name="T18" fmla="*/ 172434122 w 80"/>
                  <a:gd name="T19" fmla="*/ 8908694 h 17"/>
                  <a:gd name="T20" fmla="*/ 141117561 w 80"/>
                  <a:gd name="T21" fmla="*/ 14801343 h 17"/>
                  <a:gd name="T22" fmla="*/ 115821119 w 80"/>
                  <a:gd name="T23" fmla="*/ 16872055 h 17"/>
                  <a:gd name="T24" fmla="*/ 90315239 w 80"/>
                  <a:gd name="T25" fmla="*/ 18613922 h 17"/>
                  <a:gd name="T26" fmla="*/ 39535298 w 80"/>
                  <a:gd name="T27" fmla="*/ 20838329 h 17"/>
                  <a:gd name="T28" fmla="*/ 14203323 w 80"/>
                  <a:gd name="T29" fmla="*/ 20838329 h 17"/>
                  <a:gd name="T30" fmla="*/ 3362922 w 80"/>
                  <a:gd name="T31" fmla="*/ 16872055 h 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0" h="17">
                    <a:moveTo>
                      <a:pt x="1" y="14"/>
                    </a:moveTo>
                    <a:cubicBezTo>
                      <a:pt x="1" y="14"/>
                      <a:pt x="0" y="14"/>
                      <a:pt x="1" y="14"/>
                    </a:cubicBezTo>
                    <a:cubicBezTo>
                      <a:pt x="3" y="14"/>
                      <a:pt x="6" y="14"/>
                      <a:pt x="9" y="14"/>
                    </a:cubicBezTo>
                    <a:cubicBezTo>
                      <a:pt x="12" y="14"/>
                      <a:pt x="14" y="13"/>
                      <a:pt x="17" y="13"/>
                    </a:cubicBezTo>
                    <a:cubicBezTo>
                      <a:pt x="23" y="13"/>
                      <a:pt x="27" y="12"/>
                      <a:pt x="33" y="11"/>
                    </a:cubicBezTo>
                    <a:cubicBezTo>
                      <a:pt x="43" y="10"/>
                      <a:pt x="53" y="8"/>
                      <a:pt x="62" y="5"/>
                    </a:cubicBezTo>
                    <a:cubicBezTo>
                      <a:pt x="66" y="4"/>
                      <a:pt x="70" y="2"/>
                      <a:pt x="73" y="1"/>
                    </a:cubicBezTo>
                    <a:cubicBezTo>
                      <a:pt x="74" y="1"/>
                      <a:pt x="76" y="1"/>
                      <a:pt x="78" y="0"/>
                    </a:cubicBezTo>
                    <a:cubicBezTo>
                      <a:pt x="80" y="0"/>
                      <a:pt x="80" y="2"/>
                      <a:pt x="78" y="4"/>
                    </a:cubicBezTo>
                    <a:cubicBezTo>
                      <a:pt x="76" y="6"/>
                      <a:pt x="71" y="6"/>
                      <a:pt x="69" y="7"/>
                    </a:cubicBezTo>
                    <a:cubicBezTo>
                      <a:pt x="64" y="9"/>
                      <a:pt x="60" y="11"/>
                      <a:pt x="56" y="12"/>
                    </a:cubicBezTo>
                    <a:cubicBezTo>
                      <a:pt x="52" y="12"/>
                      <a:pt x="49" y="13"/>
                      <a:pt x="46" y="14"/>
                    </a:cubicBezTo>
                    <a:cubicBezTo>
                      <a:pt x="42" y="15"/>
                      <a:pt x="39" y="14"/>
                      <a:pt x="36" y="15"/>
                    </a:cubicBezTo>
                    <a:cubicBezTo>
                      <a:pt x="29" y="17"/>
                      <a:pt x="22" y="17"/>
                      <a:pt x="16" y="17"/>
                    </a:cubicBezTo>
                    <a:cubicBezTo>
                      <a:pt x="13" y="17"/>
                      <a:pt x="9" y="17"/>
                      <a:pt x="6" y="17"/>
                    </a:cubicBezTo>
                    <a:cubicBezTo>
                      <a:pt x="4" y="16"/>
                      <a:pt x="2" y="15"/>
                      <a:pt x="1" y="1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2" name="Freeform 471"/>
              <p:cNvSpPr>
                <a:spLocks/>
              </p:cNvSpPr>
              <p:nvPr/>
            </p:nvSpPr>
            <p:spPr bwMode="auto">
              <a:xfrm>
                <a:off x="3697" y="2291"/>
                <a:ext cx="10" cy="10"/>
              </a:xfrm>
              <a:custGeom>
                <a:avLst/>
                <a:gdLst>
                  <a:gd name="T0" fmla="*/ 89652175 w 6"/>
                  <a:gd name="T1" fmla="*/ 292101 h 7"/>
                  <a:gd name="T2" fmla="*/ 36315008 w 6"/>
                  <a:gd name="T3" fmla="*/ 851606 h 7"/>
                  <a:gd name="T4" fmla="*/ 89652175 w 6"/>
                  <a:gd name="T5" fmla="*/ 292101 h 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4" y="2"/>
                    </a:moveTo>
                    <a:cubicBezTo>
                      <a:pt x="1" y="0"/>
                      <a:pt x="0" y="5"/>
                      <a:pt x="2" y="6"/>
                    </a:cubicBezTo>
                    <a:cubicBezTo>
                      <a:pt x="4" y="7"/>
                      <a:pt x="6" y="3"/>
                      <a:pt x="4" y="2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3" name="Freeform 472"/>
              <p:cNvSpPr>
                <a:spLocks/>
              </p:cNvSpPr>
              <p:nvPr/>
            </p:nvSpPr>
            <p:spPr bwMode="auto">
              <a:xfrm>
                <a:off x="3559" y="2272"/>
                <a:ext cx="91" cy="76"/>
              </a:xfrm>
              <a:custGeom>
                <a:avLst/>
                <a:gdLst>
                  <a:gd name="T0" fmla="*/ 9410453 w 58"/>
                  <a:gd name="T1" fmla="*/ 0 h 49"/>
                  <a:gd name="T2" fmla="*/ 36345507 w 58"/>
                  <a:gd name="T3" fmla="*/ 31293442 h 49"/>
                  <a:gd name="T4" fmla="*/ 76919735 w 58"/>
                  <a:gd name="T5" fmla="*/ 58859675 h 49"/>
                  <a:gd name="T6" fmla="*/ 120684412 w 58"/>
                  <a:gd name="T7" fmla="*/ 77801903 h 49"/>
                  <a:gd name="T8" fmla="*/ 146525537 w 58"/>
                  <a:gd name="T9" fmla="*/ 88277494 h 49"/>
                  <a:gd name="T10" fmla="*/ 165352465 w 58"/>
                  <a:gd name="T11" fmla="*/ 95601965 h 49"/>
                  <a:gd name="T12" fmla="*/ 95057213 w 58"/>
                  <a:gd name="T13" fmla="*/ 75281516 h 49"/>
                  <a:gd name="T14" fmla="*/ 44116249 w 58"/>
                  <a:gd name="T15" fmla="*/ 45460704 h 49"/>
                  <a:gd name="T16" fmla="*/ 16474885 w 58"/>
                  <a:gd name="T17" fmla="*/ 20851518 h 49"/>
                  <a:gd name="T18" fmla="*/ 0 w 58"/>
                  <a:gd name="T19" fmla="*/ 2635785 h 49"/>
                  <a:gd name="T20" fmla="*/ 9410453 w 58"/>
                  <a:gd name="T21" fmla="*/ 2635785 h 4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3" y="0"/>
                    </a:moveTo>
                    <a:cubicBezTo>
                      <a:pt x="7" y="5"/>
                      <a:pt x="9" y="11"/>
                      <a:pt x="13" y="16"/>
                    </a:cubicBezTo>
                    <a:cubicBezTo>
                      <a:pt x="17" y="21"/>
                      <a:pt x="22" y="26"/>
                      <a:pt x="27" y="30"/>
                    </a:cubicBezTo>
                    <a:cubicBezTo>
                      <a:pt x="32" y="33"/>
                      <a:pt x="37" y="37"/>
                      <a:pt x="42" y="40"/>
                    </a:cubicBezTo>
                    <a:cubicBezTo>
                      <a:pt x="45" y="41"/>
                      <a:pt x="48" y="43"/>
                      <a:pt x="51" y="45"/>
                    </a:cubicBezTo>
                    <a:cubicBezTo>
                      <a:pt x="53" y="46"/>
                      <a:pt x="57" y="47"/>
                      <a:pt x="58" y="49"/>
                    </a:cubicBezTo>
                    <a:cubicBezTo>
                      <a:pt x="49" y="49"/>
                      <a:pt x="41" y="43"/>
                      <a:pt x="33" y="39"/>
                    </a:cubicBezTo>
                    <a:cubicBezTo>
                      <a:pt x="27" y="35"/>
                      <a:pt x="20" y="29"/>
                      <a:pt x="15" y="23"/>
                    </a:cubicBezTo>
                    <a:cubicBezTo>
                      <a:pt x="12" y="19"/>
                      <a:pt x="9" y="15"/>
                      <a:pt x="6" y="11"/>
                    </a:cubicBezTo>
                    <a:cubicBezTo>
                      <a:pt x="4" y="8"/>
                      <a:pt x="0" y="5"/>
                      <a:pt x="0" y="1"/>
                    </a:cubicBezTo>
                    <a:cubicBezTo>
                      <a:pt x="1" y="1"/>
                      <a:pt x="2" y="1"/>
                      <a:pt x="3" y="1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4" name="Freeform 473"/>
              <p:cNvSpPr>
                <a:spLocks/>
              </p:cNvSpPr>
              <p:nvPr/>
            </p:nvSpPr>
            <p:spPr bwMode="auto">
              <a:xfrm>
                <a:off x="3442" y="2280"/>
                <a:ext cx="14" cy="99"/>
              </a:xfrm>
              <a:custGeom>
                <a:avLst/>
                <a:gdLst>
                  <a:gd name="T0" fmla="*/ 17257553 w 9"/>
                  <a:gd name="T1" fmla="*/ 3795979 h 64"/>
                  <a:gd name="T2" fmla="*/ 8027194 w 9"/>
                  <a:gd name="T3" fmla="*/ 25529116 h 64"/>
                  <a:gd name="T4" fmla="*/ 7131948 w 9"/>
                  <a:gd name="T5" fmla="*/ 57508156 h 64"/>
                  <a:gd name="T6" fmla="*/ 12486746 w 9"/>
                  <a:gd name="T7" fmla="*/ 88462950 h 64"/>
                  <a:gd name="T8" fmla="*/ 12486746 w 9"/>
                  <a:gd name="T9" fmla="*/ 114686729 h 64"/>
                  <a:gd name="T10" fmla="*/ 7131948 w 9"/>
                  <a:gd name="T11" fmla="*/ 75253719 h 64"/>
                  <a:gd name="T12" fmla="*/ 0 w 9"/>
                  <a:gd name="T13" fmla="*/ 35487141 h 64"/>
                  <a:gd name="T14" fmla="*/ 19423827 w 9"/>
                  <a:gd name="T15" fmla="*/ 0 h 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" h="64">
                    <a:moveTo>
                      <a:pt x="8" y="2"/>
                    </a:moveTo>
                    <a:cubicBezTo>
                      <a:pt x="5" y="3"/>
                      <a:pt x="4" y="11"/>
                      <a:pt x="4" y="14"/>
                    </a:cubicBezTo>
                    <a:cubicBezTo>
                      <a:pt x="3" y="20"/>
                      <a:pt x="3" y="26"/>
                      <a:pt x="3" y="32"/>
                    </a:cubicBezTo>
                    <a:cubicBezTo>
                      <a:pt x="4" y="38"/>
                      <a:pt x="5" y="43"/>
                      <a:pt x="6" y="49"/>
                    </a:cubicBezTo>
                    <a:cubicBezTo>
                      <a:pt x="6" y="53"/>
                      <a:pt x="7" y="61"/>
                      <a:pt x="6" y="64"/>
                    </a:cubicBezTo>
                    <a:cubicBezTo>
                      <a:pt x="4" y="57"/>
                      <a:pt x="3" y="49"/>
                      <a:pt x="3" y="42"/>
                    </a:cubicBezTo>
                    <a:cubicBezTo>
                      <a:pt x="2" y="35"/>
                      <a:pt x="0" y="27"/>
                      <a:pt x="0" y="20"/>
                    </a:cubicBezTo>
                    <a:cubicBezTo>
                      <a:pt x="1" y="13"/>
                      <a:pt x="3" y="3"/>
                      <a:pt x="9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5" name="Freeform 474"/>
              <p:cNvSpPr>
                <a:spLocks/>
              </p:cNvSpPr>
              <p:nvPr/>
            </p:nvSpPr>
            <p:spPr bwMode="auto">
              <a:xfrm>
                <a:off x="3141" y="3021"/>
                <a:ext cx="187" cy="118"/>
              </a:xfrm>
              <a:custGeom>
                <a:avLst/>
                <a:gdLst>
                  <a:gd name="T0" fmla="*/ 0 w 119"/>
                  <a:gd name="T1" fmla="*/ 0 h 76"/>
                  <a:gd name="T2" fmla="*/ 167977078 w 119"/>
                  <a:gd name="T3" fmla="*/ 109267739 h 76"/>
                  <a:gd name="T4" fmla="*/ 357728333 w 119"/>
                  <a:gd name="T5" fmla="*/ 153400407 h 76"/>
                  <a:gd name="T6" fmla="*/ 0 w 119"/>
                  <a:gd name="T7" fmla="*/ 7593510 h 7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19" h="76">
                    <a:moveTo>
                      <a:pt x="0" y="0"/>
                    </a:moveTo>
                    <a:cubicBezTo>
                      <a:pt x="7" y="21"/>
                      <a:pt x="36" y="44"/>
                      <a:pt x="56" y="54"/>
                    </a:cubicBezTo>
                    <a:cubicBezTo>
                      <a:pt x="76" y="65"/>
                      <a:pt x="100" y="64"/>
                      <a:pt x="119" y="76"/>
                    </a:cubicBezTo>
                    <a:cubicBezTo>
                      <a:pt x="65" y="71"/>
                      <a:pt x="13" y="64"/>
                      <a:pt x="0" y="4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6" name="Freeform 475"/>
              <p:cNvSpPr>
                <a:spLocks/>
              </p:cNvSpPr>
              <p:nvPr/>
            </p:nvSpPr>
            <p:spPr bwMode="auto">
              <a:xfrm>
                <a:off x="3273" y="3186"/>
                <a:ext cx="120" cy="99"/>
              </a:xfrm>
              <a:custGeom>
                <a:avLst/>
                <a:gdLst>
                  <a:gd name="T0" fmla="*/ 4807908 w 77"/>
                  <a:gd name="T1" fmla="*/ 71831589 h 64"/>
                  <a:gd name="T2" fmla="*/ 171386561 w 77"/>
                  <a:gd name="T3" fmla="*/ 0 h 64"/>
                  <a:gd name="T4" fmla="*/ 0 w 77"/>
                  <a:gd name="T5" fmla="*/ 82200860 h 6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7" h="64">
                    <a:moveTo>
                      <a:pt x="2" y="40"/>
                    </a:moveTo>
                    <a:cubicBezTo>
                      <a:pt x="28" y="50"/>
                      <a:pt x="60" y="20"/>
                      <a:pt x="75" y="0"/>
                    </a:cubicBezTo>
                    <a:cubicBezTo>
                      <a:pt x="77" y="27"/>
                      <a:pt x="22" y="64"/>
                      <a:pt x="0" y="4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7" name="Freeform 476"/>
              <p:cNvSpPr>
                <a:spLocks/>
              </p:cNvSpPr>
              <p:nvPr/>
            </p:nvSpPr>
            <p:spPr bwMode="auto">
              <a:xfrm>
                <a:off x="3451" y="3045"/>
                <a:ext cx="144" cy="162"/>
              </a:xfrm>
              <a:custGeom>
                <a:avLst/>
                <a:gdLst>
                  <a:gd name="T0" fmla="*/ 0 w 92"/>
                  <a:gd name="T1" fmla="*/ 0 h 104"/>
                  <a:gd name="T2" fmla="*/ 136609569 w 92"/>
                  <a:gd name="T3" fmla="*/ 99321792 h 104"/>
                  <a:gd name="T4" fmla="*/ 241760821 w 92"/>
                  <a:gd name="T5" fmla="*/ 233590252 h 104"/>
                  <a:gd name="T6" fmla="*/ 98681693 w 92"/>
                  <a:gd name="T7" fmla="*/ 108401839 h 104"/>
                  <a:gd name="T8" fmla="*/ 5648705 w 9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1" y="19"/>
                      <a:pt x="35" y="30"/>
                      <a:pt x="52" y="44"/>
                    </a:cubicBezTo>
                    <a:cubicBezTo>
                      <a:pt x="74" y="61"/>
                      <a:pt x="77" y="82"/>
                      <a:pt x="92" y="104"/>
                    </a:cubicBezTo>
                    <a:cubicBezTo>
                      <a:pt x="71" y="91"/>
                      <a:pt x="55" y="65"/>
                      <a:pt x="38" y="48"/>
                    </a:cubicBezTo>
                    <a:cubicBezTo>
                      <a:pt x="24" y="32"/>
                      <a:pt x="15" y="15"/>
                      <a:pt x="2" y="0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8" name="Freeform 477"/>
              <p:cNvSpPr>
                <a:spLocks/>
              </p:cNvSpPr>
              <p:nvPr/>
            </p:nvSpPr>
            <p:spPr bwMode="auto">
              <a:xfrm>
                <a:off x="3505" y="3067"/>
                <a:ext cx="103" cy="56"/>
              </a:xfrm>
              <a:custGeom>
                <a:avLst/>
                <a:gdLst>
                  <a:gd name="T0" fmla="*/ 0 w 66"/>
                  <a:gd name="T1" fmla="*/ 0 h 36"/>
                  <a:gd name="T2" fmla="*/ 158028420 w 66"/>
                  <a:gd name="T3" fmla="*/ 77210152 h 36"/>
                  <a:gd name="T4" fmla="*/ 13821311 w 66"/>
                  <a:gd name="T5" fmla="*/ 12486746 h 3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6" h="36">
                    <a:moveTo>
                      <a:pt x="0" y="0"/>
                    </a:moveTo>
                    <a:cubicBezTo>
                      <a:pt x="15" y="16"/>
                      <a:pt x="43" y="36"/>
                      <a:pt x="66" y="36"/>
                    </a:cubicBezTo>
                    <a:cubicBezTo>
                      <a:pt x="47" y="25"/>
                      <a:pt x="23" y="14"/>
                      <a:pt x="6" y="6"/>
                    </a:cubicBezTo>
                  </a:path>
                </a:pathLst>
              </a:custGeom>
              <a:solidFill>
                <a:srgbClr val="CDCD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19" name="Freeform 478"/>
              <p:cNvSpPr>
                <a:spLocks/>
              </p:cNvSpPr>
              <p:nvPr/>
            </p:nvSpPr>
            <p:spPr bwMode="auto">
              <a:xfrm>
                <a:off x="3351" y="2476"/>
                <a:ext cx="81" cy="513"/>
              </a:xfrm>
              <a:custGeom>
                <a:avLst/>
                <a:gdLst>
                  <a:gd name="T0" fmla="*/ 15780166 w 52"/>
                  <a:gd name="T1" fmla="*/ 6990948 h 330"/>
                  <a:gd name="T2" fmla="*/ 83495024 w 52"/>
                  <a:gd name="T3" fmla="*/ 29360300 h 330"/>
                  <a:gd name="T4" fmla="*/ 113035223 w 52"/>
                  <a:gd name="T5" fmla="*/ 78499605 h 330"/>
                  <a:gd name="T6" fmla="*/ 99321792 w 52"/>
                  <a:gd name="T7" fmla="*/ 243541006 h 330"/>
                  <a:gd name="T8" fmla="*/ 76789393 w 52"/>
                  <a:gd name="T9" fmla="*/ 585321868 h 330"/>
                  <a:gd name="T10" fmla="*/ 72565822 w 52"/>
                  <a:gd name="T11" fmla="*/ 693638569 h 330"/>
                  <a:gd name="T12" fmla="*/ 63762138 w 52"/>
                  <a:gd name="T13" fmla="*/ 573500896 h 330"/>
                  <a:gd name="T14" fmla="*/ 69591304 w 52"/>
                  <a:gd name="T15" fmla="*/ 422030218 h 330"/>
                  <a:gd name="T16" fmla="*/ 56679861 w 52"/>
                  <a:gd name="T17" fmla="*/ 319709035 h 330"/>
                  <a:gd name="T18" fmla="*/ 65017635 w 52"/>
                  <a:gd name="T19" fmla="*/ 247004463 h 330"/>
                  <a:gd name="T20" fmla="*/ 43521496 w 52"/>
                  <a:gd name="T21" fmla="*/ 180846581 h 330"/>
                  <a:gd name="T22" fmla="*/ 33366723 w 52"/>
                  <a:gd name="T23" fmla="*/ 107003160 h 330"/>
                  <a:gd name="T24" fmla="*/ 17936614 w 52"/>
                  <a:gd name="T25" fmla="*/ 83622436 h 330"/>
                  <a:gd name="T26" fmla="*/ 17936614 w 52"/>
                  <a:gd name="T27" fmla="*/ 53381700 h 330"/>
                  <a:gd name="T28" fmla="*/ 0 w 52"/>
                  <a:gd name="T29" fmla="*/ 6990948 h 33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2" h="330">
                    <a:moveTo>
                      <a:pt x="7" y="3"/>
                    </a:moveTo>
                    <a:cubicBezTo>
                      <a:pt x="11" y="0"/>
                      <a:pt x="31" y="10"/>
                      <a:pt x="37" y="14"/>
                    </a:cubicBezTo>
                    <a:cubicBezTo>
                      <a:pt x="48" y="20"/>
                      <a:pt x="50" y="24"/>
                      <a:pt x="50" y="37"/>
                    </a:cubicBezTo>
                    <a:cubicBezTo>
                      <a:pt x="52" y="63"/>
                      <a:pt x="47" y="91"/>
                      <a:pt x="44" y="116"/>
                    </a:cubicBezTo>
                    <a:cubicBezTo>
                      <a:pt x="37" y="170"/>
                      <a:pt x="42" y="225"/>
                      <a:pt x="34" y="278"/>
                    </a:cubicBezTo>
                    <a:cubicBezTo>
                      <a:pt x="32" y="295"/>
                      <a:pt x="32" y="316"/>
                      <a:pt x="32" y="330"/>
                    </a:cubicBezTo>
                    <a:cubicBezTo>
                      <a:pt x="24" y="312"/>
                      <a:pt x="27" y="292"/>
                      <a:pt x="28" y="273"/>
                    </a:cubicBezTo>
                    <a:cubicBezTo>
                      <a:pt x="29" y="249"/>
                      <a:pt x="29" y="225"/>
                      <a:pt x="31" y="201"/>
                    </a:cubicBezTo>
                    <a:cubicBezTo>
                      <a:pt x="32" y="184"/>
                      <a:pt x="26" y="169"/>
                      <a:pt x="25" y="152"/>
                    </a:cubicBezTo>
                    <a:cubicBezTo>
                      <a:pt x="25" y="139"/>
                      <a:pt x="32" y="131"/>
                      <a:pt x="29" y="118"/>
                    </a:cubicBezTo>
                    <a:cubicBezTo>
                      <a:pt x="26" y="107"/>
                      <a:pt x="20" y="98"/>
                      <a:pt x="19" y="86"/>
                    </a:cubicBezTo>
                    <a:cubicBezTo>
                      <a:pt x="18" y="73"/>
                      <a:pt x="19" y="63"/>
                      <a:pt x="15" y="51"/>
                    </a:cubicBezTo>
                    <a:cubicBezTo>
                      <a:pt x="13" y="47"/>
                      <a:pt x="9" y="44"/>
                      <a:pt x="8" y="40"/>
                    </a:cubicBezTo>
                    <a:cubicBezTo>
                      <a:pt x="8" y="37"/>
                      <a:pt x="10" y="30"/>
                      <a:pt x="8" y="25"/>
                    </a:cubicBezTo>
                    <a:cubicBezTo>
                      <a:pt x="6" y="18"/>
                      <a:pt x="0" y="12"/>
                      <a:pt x="0" y="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0" name="Freeform 479"/>
              <p:cNvSpPr>
                <a:spLocks/>
              </p:cNvSpPr>
              <p:nvPr/>
            </p:nvSpPr>
            <p:spPr bwMode="auto">
              <a:xfrm>
                <a:off x="3447" y="2270"/>
                <a:ext cx="90" cy="220"/>
              </a:xfrm>
              <a:custGeom>
                <a:avLst/>
                <a:gdLst>
                  <a:gd name="T0" fmla="*/ 32772232 w 58"/>
                  <a:gd name="T1" fmla="*/ 21446385 h 141"/>
                  <a:gd name="T2" fmla="*/ 24009198 w 58"/>
                  <a:gd name="T3" fmla="*/ 174304955 h 141"/>
                  <a:gd name="T4" fmla="*/ 21119883 w 58"/>
                  <a:gd name="T5" fmla="*/ 254435764 h 141"/>
                  <a:gd name="T6" fmla="*/ 9971227 w 58"/>
                  <a:gd name="T7" fmla="*/ 334680126 h 141"/>
                  <a:gd name="T8" fmla="*/ 71442621 w 58"/>
                  <a:gd name="T9" fmla="*/ 116013878 h 141"/>
                  <a:gd name="T10" fmla="*/ 103926446 w 58"/>
                  <a:gd name="T11" fmla="*/ 13745183 h 141"/>
                  <a:gd name="T12" fmla="*/ 37255652 w 58"/>
                  <a:gd name="T13" fmla="*/ 30157263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8" h="141">
                    <a:moveTo>
                      <a:pt x="17" y="9"/>
                    </a:moveTo>
                    <a:cubicBezTo>
                      <a:pt x="2" y="14"/>
                      <a:pt x="11" y="61"/>
                      <a:pt x="12" y="74"/>
                    </a:cubicBezTo>
                    <a:cubicBezTo>
                      <a:pt x="12" y="86"/>
                      <a:pt x="14" y="96"/>
                      <a:pt x="11" y="107"/>
                    </a:cubicBezTo>
                    <a:cubicBezTo>
                      <a:pt x="8" y="118"/>
                      <a:pt x="0" y="131"/>
                      <a:pt x="5" y="141"/>
                    </a:cubicBezTo>
                    <a:cubicBezTo>
                      <a:pt x="11" y="108"/>
                      <a:pt x="19" y="79"/>
                      <a:pt x="36" y="49"/>
                    </a:cubicBezTo>
                    <a:cubicBezTo>
                      <a:pt x="40" y="42"/>
                      <a:pt x="58" y="13"/>
                      <a:pt x="52" y="6"/>
                    </a:cubicBezTo>
                    <a:cubicBezTo>
                      <a:pt x="47" y="0"/>
                      <a:pt x="25" y="10"/>
                      <a:pt x="19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1" name="Freeform 480"/>
              <p:cNvSpPr>
                <a:spLocks/>
              </p:cNvSpPr>
              <p:nvPr/>
            </p:nvSpPr>
            <p:spPr bwMode="auto">
              <a:xfrm>
                <a:off x="3622" y="2317"/>
                <a:ext cx="102" cy="39"/>
              </a:xfrm>
              <a:custGeom>
                <a:avLst/>
                <a:gdLst>
                  <a:gd name="T0" fmla="*/ 0 w 65"/>
                  <a:gd name="T1" fmla="*/ 0 h 25"/>
                  <a:gd name="T2" fmla="*/ 50939126 w 65"/>
                  <a:gd name="T3" fmla="*/ 24254426 h 25"/>
                  <a:gd name="T4" fmla="*/ 96501695 w 65"/>
                  <a:gd name="T5" fmla="*/ 37836905 h 25"/>
                  <a:gd name="T6" fmla="*/ 186275637 w 65"/>
                  <a:gd name="T7" fmla="*/ 55660048 h 25"/>
                  <a:gd name="T8" fmla="*/ 166395290 w 65"/>
                  <a:gd name="T9" fmla="*/ 18718156 h 25"/>
                  <a:gd name="T10" fmla="*/ 112130249 w 65"/>
                  <a:gd name="T11" fmla="*/ 4930481 h 25"/>
                  <a:gd name="T12" fmla="*/ 44544158 w 65"/>
                  <a:gd name="T13" fmla="*/ 4930481 h 25"/>
                  <a:gd name="T14" fmla="*/ 6018945 w 65"/>
                  <a:gd name="T15" fmla="*/ 3160565 h 2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5" h="25">
                    <a:moveTo>
                      <a:pt x="0" y="0"/>
                    </a:moveTo>
                    <a:cubicBezTo>
                      <a:pt x="7" y="2"/>
                      <a:pt x="12" y="7"/>
                      <a:pt x="18" y="10"/>
                    </a:cubicBezTo>
                    <a:cubicBezTo>
                      <a:pt x="23" y="12"/>
                      <a:pt x="29" y="14"/>
                      <a:pt x="34" y="16"/>
                    </a:cubicBezTo>
                    <a:cubicBezTo>
                      <a:pt x="44" y="20"/>
                      <a:pt x="54" y="25"/>
                      <a:pt x="65" y="24"/>
                    </a:cubicBezTo>
                    <a:cubicBezTo>
                      <a:pt x="63" y="19"/>
                      <a:pt x="61" y="13"/>
                      <a:pt x="58" y="8"/>
                    </a:cubicBezTo>
                    <a:cubicBezTo>
                      <a:pt x="54" y="3"/>
                      <a:pt x="45" y="2"/>
                      <a:pt x="39" y="2"/>
                    </a:cubicBezTo>
                    <a:cubicBezTo>
                      <a:pt x="31" y="2"/>
                      <a:pt x="23" y="1"/>
                      <a:pt x="15" y="2"/>
                    </a:cubicBezTo>
                    <a:cubicBezTo>
                      <a:pt x="10" y="2"/>
                      <a:pt x="7" y="2"/>
                      <a:pt x="2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2" name="Freeform 481"/>
              <p:cNvSpPr>
                <a:spLocks/>
              </p:cNvSpPr>
              <p:nvPr/>
            </p:nvSpPr>
            <p:spPr bwMode="auto">
              <a:xfrm>
                <a:off x="3110" y="2291"/>
                <a:ext cx="119" cy="110"/>
              </a:xfrm>
              <a:custGeom>
                <a:avLst/>
                <a:gdLst>
                  <a:gd name="T0" fmla="*/ 3631759 w 76"/>
                  <a:gd name="T1" fmla="*/ 132993738 h 71"/>
                  <a:gd name="T2" fmla="*/ 42532576 w 76"/>
                  <a:gd name="T3" fmla="*/ 122397635 h 71"/>
                  <a:gd name="T4" fmla="*/ 83801266 w 76"/>
                  <a:gd name="T5" fmla="*/ 106761598 h 71"/>
                  <a:gd name="T6" fmla="*/ 132770721 w 76"/>
                  <a:gd name="T7" fmla="*/ 77395208 h 71"/>
                  <a:gd name="T8" fmla="*/ 175305104 w 76"/>
                  <a:gd name="T9" fmla="*/ 35173403 h 71"/>
                  <a:gd name="T10" fmla="*/ 199312175 w 76"/>
                  <a:gd name="T11" fmla="*/ 0 h 71"/>
                  <a:gd name="T12" fmla="*/ 168648995 w 76"/>
                  <a:gd name="T13" fmla="*/ 18365580 h 71"/>
                  <a:gd name="T14" fmla="*/ 119303943 w 76"/>
                  <a:gd name="T15" fmla="*/ 44083220 h 71"/>
                  <a:gd name="T16" fmla="*/ 71503586 w 76"/>
                  <a:gd name="T17" fmla="*/ 71303123 h 71"/>
                  <a:gd name="T18" fmla="*/ 34180927 w 76"/>
                  <a:gd name="T19" fmla="*/ 85841413 h 71"/>
                  <a:gd name="T20" fmla="*/ 0 w 76"/>
                  <a:gd name="T21" fmla="*/ 132993738 h 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6" h="71">
                    <a:moveTo>
                      <a:pt x="1" y="71"/>
                    </a:moveTo>
                    <a:cubicBezTo>
                      <a:pt x="6" y="70"/>
                      <a:pt x="12" y="67"/>
                      <a:pt x="16" y="65"/>
                    </a:cubicBezTo>
                    <a:cubicBezTo>
                      <a:pt x="22" y="62"/>
                      <a:pt x="27" y="60"/>
                      <a:pt x="31" y="57"/>
                    </a:cubicBezTo>
                    <a:cubicBezTo>
                      <a:pt x="38" y="52"/>
                      <a:pt x="44" y="46"/>
                      <a:pt x="50" y="41"/>
                    </a:cubicBezTo>
                    <a:cubicBezTo>
                      <a:pt x="57" y="35"/>
                      <a:pt x="62" y="27"/>
                      <a:pt x="66" y="19"/>
                    </a:cubicBezTo>
                    <a:cubicBezTo>
                      <a:pt x="69" y="14"/>
                      <a:pt x="76" y="6"/>
                      <a:pt x="75" y="0"/>
                    </a:cubicBezTo>
                    <a:cubicBezTo>
                      <a:pt x="71" y="0"/>
                      <a:pt x="66" y="8"/>
                      <a:pt x="63" y="10"/>
                    </a:cubicBezTo>
                    <a:cubicBezTo>
                      <a:pt x="57" y="14"/>
                      <a:pt x="51" y="18"/>
                      <a:pt x="45" y="23"/>
                    </a:cubicBezTo>
                    <a:cubicBezTo>
                      <a:pt x="39" y="29"/>
                      <a:pt x="33" y="33"/>
                      <a:pt x="27" y="38"/>
                    </a:cubicBezTo>
                    <a:cubicBezTo>
                      <a:pt x="23" y="41"/>
                      <a:pt x="17" y="43"/>
                      <a:pt x="13" y="46"/>
                    </a:cubicBezTo>
                    <a:cubicBezTo>
                      <a:pt x="6" y="52"/>
                      <a:pt x="1" y="63"/>
                      <a:pt x="0" y="7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3" name="Freeform 482"/>
              <p:cNvSpPr>
                <a:spLocks/>
              </p:cNvSpPr>
              <p:nvPr/>
            </p:nvSpPr>
            <p:spPr bwMode="auto">
              <a:xfrm>
                <a:off x="3143" y="2188"/>
                <a:ext cx="17" cy="68"/>
              </a:xfrm>
              <a:custGeom>
                <a:avLst/>
                <a:gdLst>
                  <a:gd name="T0" fmla="*/ 16112920 w 11"/>
                  <a:gd name="T1" fmla="*/ 0 h 44"/>
                  <a:gd name="T2" fmla="*/ 8906022 w 11"/>
                  <a:gd name="T3" fmla="*/ 26363350 h 44"/>
                  <a:gd name="T4" fmla="*/ 3728819 w 11"/>
                  <a:gd name="T5" fmla="*/ 47958031 h 44"/>
                  <a:gd name="T6" fmla="*/ 5762720 w 11"/>
                  <a:gd name="T7" fmla="*/ 75948483 h 44"/>
                  <a:gd name="T8" fmla="*/ 16112920 w 11"/>
                  <a:gd name="T9" fmla="*/ 26363350 h 44"/>
                  <a:gd name="T10" fmla="*/ 16112920 w 11"/>
                  <a:gd name="T11" fmla="*/ 241276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" h="44">
                    <a:moveTo>
                      <a:pt x="9" y="0"/>
                    </a:moveTo>
                    <a:cubicBezTo>
                      <a:pt x="6" y="4"/>
                      <a:pt x="6" y="11"/>
                      <a:pt x="5" y="15"/>
                    </a:cubicBezTo>
                    <a:cubicBezTo>
                      <a:pt x="4" y="19"/>
                      <a:pt x="3" y="24"/>
                      <a:pt x="2" y="28"/>
                    </a:cubicBezTo>
                    <a:cubicBezTo>
                      <a:pt x="2" y="31"/>
                      <a:pt x="0" y="43"/>
                      <a:pt x="3" y="44"/>
                    </a:cubicBezTo>
                    <a:cubicBezTo>
                      <a:pt x="2" y="35"/>
                      <a:pt x="7" y="25"/>
                      <a:pt x="9" y="15"/>
                    </a:cubicBezTo>
                    <a:cubicBezTo>
                      <a:pt x="9" y="11"/>
                      <a:pt x="11" y="5"/>
                      <a:pt x="9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4" name="Freeform 483"/>
              <p:cNvSpPr>
                <a:spLocks/>
              </p:cNvSpPr>
              <p:nvPr/>
            </p:nvSpPr>
            <p:spPr bwMode="auto">
              <a:xfrm>
                <a:off x="3213" y="2208"/>
                <a:ext cx="21" cy="65"/>
              </a:xfrm>
              <a:custGeom>
                <a:avLst/>
                <a:gdLst>
                  <a:gd name="T0" fmla="*/ 74843470 w 13"/>
                  <a:gd name="T1" fmla="*/ 0 h 42"/>
                  <a:gd name="T2" fmla="*/ 37476786 w 13"/>
                  <a:gd name="T3" fmla="*/ 74341859 h 42"/>
                  <a:gd name="T4" fmla="*/ 74843470 w 13"/>
                  <a:gd name="T5" fmla="*/ 29430322 h 42"/>
                  <a:gd name="T6" fmla="*/ 74843470 w 13"/>
                  <a:gd name="T7" fmla="*/ 2480321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2">
                    <a:moveTo>
                      <a:pt x="10" y="0"/>
                    </a:moveTo>
                    <a:cubicBezTo>
                      <a:pt x="9" y="2"/>
                      <a:pt x="0" y="41"/>
                      <a:pt x="5" y="41"/>
                    </a:cubicBezTo>
                    <a:cubicBezTo>
                      <a:pt x="7" y="42"/>
                      <a:pt x="9" y="18"/>
                      <a:pt x="10" y="16"/>
                    </a:cubicBezTo>
                    <a:cubicBezTo>
                      <a:pt x="10" y="12"/>
                      <a:pt x="13" y="4"/>
                      <a:pt x="1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5" name="Freeform 484"/>
              <p:cNvSpPr>
                <a:spLocks/>
              </p:cNvSpPr>
              <p:nvPr/>
            </p:nvSpPr>
            <p:spPr bwMode="auto">
              <a:xfrm>
                <a:off x="3340" y="2228"/>
                <a:ext cx="6" cy="66"/>
              </a:xfrm>
              <a:custGeom>
                <a:avLst/>
                <a:gdLst>
                  <a:gd name="T0" fmla="*/ 1049868 w 4"/>
                  <a:gd name="T1" fmla="*/ 0 h 42"/>
                  <a:gd name="T2" fmla="*/ 1049868 w 4"/>
                  <a:gd name="T3" fmla="*/ 46490479 h 42"/>
                  <a:gd name="T4" fmla="*/ 0 w 4"/>
                  <a:gd name="T5" fmla="*/ 87761045 h 42"/>
                  <a:gd name="T6" fmla="*/ 0 w 4"/>
                  <a:gd name="T7" fmla="*/ 110944235 h 42"/>
                  <a:gd name="T8" fmla="*/ 1574802 w 4"/>
                  <a:gd name="T9" fmla="*/ 120738044 h 42"/>
                  <a:gd name="T10" fmla="*/ 2362203 w 4"/>
                  <a:gd name="T11" fmla="*/ 89606104 h 42"/>
                  <a:gd name="T12" fmla="*/ 2362203 w 4"/>
                  <a:gd name="T13" fmla="*/ 47246689 h 42"/>
                  <a:gd name="T14" fmla="*/ 2362203 w 4"/>
                  <a:gd name="T15" fmla="*/ 20666274 h 42"/>
                  <a:gd name="T16" fmla="*/ 1574802 w 4"/>
                  <a:gd name="T17" fmla="*/ 6227919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" h="42">
                    <a:moveTo>
                      <a:pt x="1" y="0"/>
                    </a:moveTo>
                    <a:cubicBezTo>
                      <a:pt x="0" y="5"/>
                      <a:pt x="1" y="10"/>
                      <a:pt x="1" y="15"/>
                    </a:cubicBezTo>
                    <a:cubicBezTo>
                      <a:pt x="1" y="20"/>
                      <a:pt x="0" y="25"/>
                      <a:pt x="0" y="29"/>
                    </a:cubicBezTo>
                    <a:cubicBezTo>
                      <a:pt x="0" y="32"/>
                      <a:pt x="0" y="34"/>
                      <a:pt x="0" y="37"/>
                    </a:cubicBezTo>
                    <a:cubicBezTo>
                      <a:pt x="0" y="38"/>
                      <a:pt x="0" y="42"/>
                      <a:pt x="2" y="40"/>
                    </a:cubicBezTo>
                    <a:cubicBezTo>
                      <a:pt x="3" y="38"/>
                      <a:pt x="3" y="32"/>
                      <a:pt x="3" y="30"/>
                    </a:cubicBezTo>
                    <a:cubicBezTo>
                      <a:pt x="4" y="25"/>
                      <a:pt x="3" y="21"/>
                      <a:pt x="3" y="16"/>
                    </a:cubicBezTo>
                    <a:cubicBezTo>
                      <a:pt x="3" y="13"/>
                      <a:pt x="4" y="10"/>
                      <a:pt x="3" y="7"/>
                    </a:cubicBezTo>
                    <a:cubicBezTo>
                      <a:pt x="3" y="6"/>
                      <a:pt x="2" y="4"/>
                      <a:pt x="2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6" name="Freeform 485"/>
              <p:cNvSpPr>
                <a:spLocks/>
              </p:cNvSpPr>
              <p:nvPr/>
            </p:nvSpPr>
            <p:spPr bwMode="auto">
              <a:xfrm>
                <a:off x="3448" y="2236"/>
                <a:ext cx="19" cy="36"/>
              </a:xfrm>
              <a:custGeom>
                <a:avLst/>
                <a:gdLst>
                  <a:gd name="T0" fmla="*/ 12686971 w 12"/>
                  <a:gd name="T1" fmla="*/ 0 h 23"/>
                  <a:gd name="T2" fmla="*/ 24404807 w 12"/>
                  <a:gd name="T3" fmla="*/ 9493979 h 23"/>
                  <a:gd name="T4" fmla="*/ 31805531 w 12"/>
                  <a:gd name="T5" fmla="*/ 26702590 h 23"/>
                  <a:gd name="T6" fmla="*/ 24404807 w 12"/>
                  <a:gd name="T7" fmla="*/ 45169601 h 23"/>
                  <a:gd name="T8" fmla="*/ 0 w 12"/>
                  <a:gd name="T9" fmla="*/ 56983212 h 23"/>
                  <a:gd name="T10" fmla="*/ 41837123 w 12"/>
                  <a:gd name="T11" fmla="*/ 28858356 h 23"/>
                  <a:gd name="T12" fmla="*/ 31805531 w 12"/>
                  <a:gd name="T13" fmla="*/ 9493979 h 23"/>
                  <a:gd name="T14" fmla="*/ 5060731 w 12"/>
                  <a:gd name="T15" fmla="*/ 3608895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23">
                    <a:moveTo>
                      <a:pt x="3" y="0"/>
                    </a:moveTo>
                    <a:cubicBezTo>
                      <a:pt x="3" y="1"/>
                      <a:pt x="5" y="3"/>
                      <a:pt x="6" y="4"/>
                    </a:cubicBezTo>
                    <a:cubicBezTo>
                      <a:pt x="8" y="6"/>
                      <a:pt x="8" y="8"/>
                      <a:pt x="8" y="10"/>
                    </a:cubicBezTo>
                    <a:cubicBezTo>
                      <a:pt x="8" y="13"/>
                      <a:pt x="8" y="15"/>
                      <a:pt x="6" y="17"/>
                    </a:cubicBezTo>
                    <a:cubicBezTo>
                      <a:pt x="4" y="19"/>
                      <a:pt x="1" y="20"/>
                      <a:pt x="0" y="22"/>
                    </a:cubicBezTo>
                    <a:cubicBezTo>
                      <a:pt x="6" y="23"/>
                      <a:pt x="12" y="17"/>
                      <a:pt x="11" y="11"/>
                    </a:cubicBezTo>
                    <a:cubicBezTo>
                      <a:pt x="11" y="8"/>
                      <a:pt x="10" y="6"/>
                      <a:pt x="8" y="4"/>
                    </a:cubicBezTo>
                    <a:cubicBezTo>
                      <a:pt x="6" y="2"/>
                      <a:pt x="3" y="2"/>
                      <a:pt x="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7" name="Freeform 486"/>
              <p:cNvSpPr>
                <a:spLocks/>
              </p:cNvSpPr>
              <p:nvPr/>
            </p:nvSpPr>
            <p:spPr bwMode="auto">
              <a:xfrm>
                <a:off x="3537" y="2217"/>
                <a:ext cx="18" cy="55"/>
              </a:xfrm>
              <a:custGeom>
                <a:avLst/>
                <a:gdLst>
                  <a:gd name="T0" fmla="*/ 12533228 w 11"/>
                  <a:gd name="T1" fmla="*/ 0 h 35"/>
                  <a:gd name="T2" fmla="*/ 89863272 w 11"/>
                  <a:gd name="T3" fmla="*/ 57022066 h 35"/>
                  <a:gd name="T4" fmla="*/ 112083516 w 11"/>
                  <a:gd name="T5" fmla="*/ 104378386 h 35"/>
                  <a:gd name="T6" fmla="*/ 45763339 w 11"/>
                  <a:gd name="T7" fmla="*/ 51033043 h 35"/>
                  <a:gd name="T8" fmla="*/ 0 w 11"/>
                  <a:gd name="T9" fmla="*/ 622791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" h="35">
                    <a:moveTo>
                      <a:pt x="1" y="0"/>
                    </a:moveTo>
                    <a:cubicBezTo>
                      <a:pt x="5" y="5"/>
                      <a:pt x="6" y="13"/>
                      <a:pt x="8" y="19"/>
                    </a:cubicBezTo>
                    <a:cubicBezTo>
                      <a:pt x="9" y="24"/>
                      <a:pt x="11" y="30"/>
                      <a:pt x="10" y="35"/>
                    </a:cubicBezTo>
                    <a:cubicBezTo>
                      <a:pt x="7" y="30"/>
                      <a:pt x="6" y="24"/>
                      <a:pt x="4" y="17"/>
                    </a:cubicBezTo>
                    <a:cubicBezTo>
                      <a:pt x="2" y="13"/>
                      <a:pt x="2" y="6"/>
                      <a:pt x="0" y="2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8" name="Freeform 487"/>
              <p:cNvSpPr>
                <a:spLocks/>
              </p:cNvSpPr>
              <p:nvPr/>
            </p:nvSpPr>
            <p:spPr bwMode="auto">
              <a:xfrm>
                <a:off x="3611" y="2200"/>
                <a:ext cx="17" cy="59"/>
              </a:xfrm>
              <a:custGeom>
                <a:avLst/>
                <a:gdLst>
                  <a:gd name="T0" fmla="*/ 0 w 11"/>
                  <a:gd name="T1" fmla="*/ 0 h 38"/>
                  <a:gd name="T2" fmla="*/ 5762720 w 11"/>
                  <a:gd name="T3" fmla="*/ 11789923 h 38"/>
                  <a:gd name="T4" fmla="*/ 13763852 w 11"/>
                  <a:gd name="T5" fmla="*/ 42840933 h 38"/>
                  <a:gd name="T6" fmla="*/ 18840395 w 11"/>
                  <a:gd name="T7" fmla="*/ 77273056 h 38"/>
                  <a:gd name="T8" fmla="*/ 5762720 w 11"/>
                  <a:gd name="T9" fmla="*/ 28421553 h 38"/>
                  <a:gd name="T10" fmla="*/ 2412765 w 11"/>
                  <a:gd name="T11" fmla="*/ 13819379 h 38"/>
                  <a:gd name="T12" fmla="*/ 0 w 11"/>
                  <a:gd name="T13" fmla="*/ 2796639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" h="38">
                    <a:moveTo>
                      <a:pt x="0" y="0"/>
                    </a:moveTo>
                    <a:cubicBezTo>
                      <a:pt x="1" y="1"/>
                      <a:pt x="2" y="4"/>
                      <a:pt x="3" y="6"/>
                    </a:cubicBezTo>
                    <a:cubicBezTo>
                      <a:pt x="5" y="11"/>
                      <a:pt x="7" y="16"/>
                      <a:pt x="8" y="21"/>
                    </a:cubicBezTo>
                    <a:cubicBezTo>
                      <a:pt x="9" y="26"/>
                      <a:pt x="11" y="32"/>
                      <a:pt x="11" y="38"/>
                    </a:cubicBezTo>
                    <a:cubicBezTo>
                      <a:pt x="7" y="30"/>
                      <a:pt x="5" y="22"/>
                      <a:pt x="3" y="14"/>
                    </a:cubicBezTo>
                    <a:cubicBezTo>
                      <a:pt x="2" y="11"/>
                      <a:pt x="1" y="9"/>
                      <a:pt x="1" y="7"/>
                    </a:cubicBezTo>
                    <a:cubicBezTo>
                      <a:pt x="0" y="5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29" name="Freeform 488"/>
              <p:cNvSpPr>
                <a:spLocks/>
              </p:cNvSpPr>
              <p:nvPr/>
            </p:nvSpPr>
            <p:spPr bwMode="auto">
              <a:xfrm>
                <a:off x="3686" y="2180"/>
                <a:ext cx="16" cy="56"/>
              </a:xfrm>
              <a:custGeom>
                <a:avLst/>
                <a:gdLst>
                  <a:gd name="T0" fmla="*/ 6846886 w 10"/>
                  <a:gd name="T1" fmla="*/ 0 h 36"/>
                  <a:gd name="T2" fmla="*/ 44871754 w 10"/>
                  <a:gd name="T3" fmla="*/ 49635098 h 36"/>
                  <a:gd name="T4" fmla="*/ 46642778 w 10"/>
                  <a:gd name="T5" fmla="*/ 68825538 h 36"/>
                  <a:gd name="T6" fmla="*/ 55550203 w 10"/>
                  <a:gd name="T7" fmla="*/ 77210152 h 36"/>
                  <a:gd name="T8" fmla="*/ 17528029 w 10"/>
                  <a:gd name="T9" fmla="*/ 39020696 h 36"/>
                  <a:gd name="T10" fmla="*/ 6846886 w 10"/>
                  <a:gd name="T11" fmla="*/ 17257553 h 36"/>
                  <a:gd name="T12" fmla="*/ 0 w 10"/>
                  <a:gd name="T13" fmla="*/ 2947387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" h="36">
                    <a:moveTo>
                      <a:pt x="1" y="0"/>
                    </a:moveTo>
                    <a:cubicBezTo>
                      <a:pt x="4" y="7"/>
                      <a:pt x="6" y="15"/>
                      <a:pt x="8" y="23"/>
                    </a:cubicBezTo>
                    <a:cubicBezTo>
                      <a:pt x="8" y="26"/>
                      <a:pt x="9" y="29"/>
                      <a:pt x="9" y="32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6" y="31"/>
                      <a:pt x="5" y="24"/>
                      <a:pt x="3" y="18"/>
                    </a:cubicBezTo>
                    <a:cubicBezTo>
                      <a:pt x="2" y="15"/>
                      <a:pt x="2" y="11"/>
                      <a:pt x="1" y="8"/>
                    </a:cubicBezTo>
                    <a:cubicBezTo>
                      <a:pt x="1" y="6"/>
                      <a:pt x="0" y="3"/>
                      <a:pt x="0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0" name="Freeform 489"/>
              <p:cNvSpPr>
                <a:spLocks/>
              </p:cNvSpPr>
              <p:nvPr/>
            </p:nvSpPr>
            <p:spPr bwMode="auto">
              <a:xfrm>
                <a:off x="3721" y="2273"/>
                <a:ext cx="18" cy="83"/>
              </a:xfrm>
              <a:custGeom>
                <a:avLst/>
                <a:gdLst>
                  <a:gd name="T0" fmla="*/ 0 w 12"/>
                  <a:gd name="T1" fmla="*/ 0 h 53"/>
                  <a:gd name="T2" fmla="*/ 4102266 w 12"/>
                  <a:gd name="T3" fmla="*/ 94016228 h 53"/>
                  <a:gd name="T4" fmla="*/ 5314958 w 12"/>
                  <a:gd name="T5" fmla="*/ 126937160 h 53"/>
                  <a:gd name="T6" fmla="*/ 6153399 w 12"/>
                  <a:gd name="T7" fmla="*/ 142350744 h 53"/>
                  <a:gd name="T8" fmla="*/ 7972437 w 12"/>
                  <a:gd name="T9" fmla="*/ 139338540 h 53"/>
                  <a:gd name="T10" fmla="*/ 6153399 w 12"/>
                  <a:gd name="T11" fmla="*/ 85130367 h 53"/>
                  <a:gd name="T12" fmla="*/ 4102266 w 12"/>
                  <a:gd name="T13" fmla="*/ 37064067 h 53"/>
                  <a:gd name="T14" fmla="*/ 0 w 12"/>
                  <a:gd name="T15" fmla="*/ 0 h 5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" h="53">
                    <a:moveTo>
                      <a:pt x="0" y="0"/>
                    </a:moveTo>
                    <a:cubicBezTo>
                      <a:pt x="3" y="12"/>
                      <a:pt x="3" y="24"/>
                      <a:pt x="6" y="35"/>
                    </a:cubicBezTo>
                    <a:cubicBezTo>
                      <a:pt x="7" y="39"/>
                      <a:pt x="8" y="43"/>
                      <a:pt x="8" y="47"/>
                    </a:cubicBezTo>
                    <a:cubicBezTo>
                      <a:pt x="8" y="49"/>
                      <a:pt x="8" y="51"/>
                      <a:pt x="9" y="53"/>
                    </a:cubicBezTo>
                    <a:cubicBezTo>
                      <a:pt x="10" y="52"/>
                      <a:pt x="11" y="52"/>
                      <a:pt x="12" y="52"/>
                    </a:cubicBezTo>
                    <a:cubicBezTo>
                      <a:pt x="11" y="46"/>
                      <a:pt x="9" y="39"/>
                      <a:pt x="9" y="32"/>
                    </a:cubicBezTo>
                    <a:cubicBezTo>
                      <a:pt x="8" y="26"/>
                      <a:pt x="7" y="20"/>
                      <a:pt x="6" y="14"/>
                    </a:cubicBezTo>
                    <a:cubicBezTo>
                      <a:pt x="5" y="10"/>
                      <a:pt x="3" y="4"/>
                      <a:pt x="0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1" name="Freeform 490"/>
              <p:cNvSpPr>
                <a:spLocks/>
              </p:cNvSpPr>
              <p:nvPr/>
            </p:nvSpPr>
            <p:spPr bwMode="auto">
              <a:xfrm>
                <a:off x="3428" y="3077"/>
                <a:ext cx="149" cy="801"/>
              </a:xfrm>
              <a:custGeom>
                <a:avLst/>
                <a:gdLst>
                  <a:gd name="T0" fmla="*/ 48631196 w 95"/>
                  <a:gd name="T1" fmla="*/ 26752058 h 515"/>
                  <a:gd name="T2" fmla="*/ 43726301 w 95"/>
                  <a:gd name="T3" fmla="*/ 19372700 h 515"/>
                  <a:gd name="T4" fmla="*/ 48631196 w 95"/>
                  <a:gd name="T5" fmla="*/ 200631130 h 515"/>
                  <a:gd name="T6" fmla="*/ 35956641 w 95"/>
                  <a:gd name="T7" fmla="*/ 350817757 h 515"/>
                  <a:gd name="T8" fmla="*/ 40214375 w 95"/>
                  <a:gd name="T9" fmla="*/ 478114152 h 515"/>
                  <a:gd name="T10" fmla="*/ 64212182 w 95"/>
                  <a:gd name="T11" fmla="*/ 609436274 h 515"/>
                  <a:gd name="T12" fmla="*/ 10423014 w 95"/>
                  <a:gd name="T13" fmla="*/ 920409031 h 515"/>
                  <a:gd name="T14" fmla="*/ 5941943 w 95"/>
                  <a:gd name="T15" fmla="*/ 1031852751 h 515"/>
                  <a:gd name="T16" fmla="*/ 53974820 w 95"/>
                  <a:gd name="T17" fmla="*/ 1084829107 h 515"/>
                  <a:gd name="T18" fmla="*/ 155156263 w 95"/>
                  <a:gd name="T19" fmla="*/ 1098673779 h 515"/>
                  <a:gd name="T20" fmla="*/ 268228059 w 95"/>
                  <a:gd name="T21" fmla="*/ 1082172101 h 515"/>
                  <a:gd name="T22" fmla="*/ 143242126 w 95"/>
                  <a:gd name="T23" fmla="*/ 1031852751 h 515"/>
                  <a:gd name="T24" fmla="*/ 129650157 w 95"/>
                  <a:gd name="T25" fmla="*/ 936522016 h 515"/>
                  <a:gd name="T26" fmla="*/ 104356830 w 95"/>
                  <a:gd name="T27" fmla="*/ 896597210 h 515"/>
                  <a:gd name="T28" fmla="*/ 104356830 w 95"/>
                  <a:gd name="T29" fmla="*/ 840467435 h 515"/>
                  <a:gd name="T30" fmla="*/ 110430898 w 95"/>
                  <a:gd name="T31" fmla="*/ 691068663 h 515"/>
                  <a:gd name="T32" fmla="*/ 120685337 w 95"/>
                  <a:gd name="T33" fmla="*/ 528129301 h 515"/>
                  <a:gd name="T34" fmla="*/ 78767148 w 95"/>
                  <a:gd name="T35" fmla="*/ 401525109 h 515"/>
                  <a:gd name="T36" fmla="*/ 95018898 w 95"/>
                  <a:gd name="T37" fmla="*/ 297073343 h 515"/>
                  <a:gd name="T38" fmla="*/ 100711738 w 95"/>
                  <a:gd name="T39" fmla="*/ 170604638 h 515"/>
                  <a:gd name="T40" fmla="*/ 127077766 w 95"/>
                  <a:gd name="T41" fmla="*/ 84816952 h 515"/>
                  <a:gd name="T42" fmla="*/ 48631196 w 95"/>
                  <a:gd name="T43" fmla="*/ 0 h 5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5" h="515">
                    <a:moveTo>
                      <a:pt x="17" y="12"/>
                    </a:moveTo>
                    <a:cubicBezTo>
                      <a:pt x="16" y="11"/>
                      <a:pt x="16" y="9"/>
                      <a:pt x="15" y="9"/>
                    </a:cubicBezTo>
                    <a:cubicBezTo>
                      <a:pt x="22" y="34"/>
                      <a:pt x="18" y="67"/>
                      <a:pt x="17" y="94"/>
                    </a:cubicBezTo>
                    <a:cubicBezTo>
                      <a:pt x="16" y="117"/>
                      <a:pt x="15" y="141"/>
                      <a:pt x="13" y="164"/>
                    </a:cubicBezTo>
                    <a:cubicBezTo>
                      <a:pt x="11" y="185"/>
                      <a:pt x="8" y="203"/>
                      <a:pt x="14" y="224"/>
                    </a:cubicBezTo>
                    <a:cubicBezTo>
                      <a:pt x="20" y="243"/>
                      <a:pt x="24" y="265"/>
                      <a:pt x="23" y="285"/>
                    </a:cubicBezTo>
                    <a:cubicBezTo>
                      <a:pt x="22" y="333"/>
                      <a:pt x="8" y="382"/>
                      <a:pt x="4" y="430"/>
                    </a:cubicBezTo>
                    <a:cubicBezTo>
                      <a:pt x="2" y="447"/>
                      <a:pt x="4" y="465"/>
                      <a:pt x="2" y="482"/>
                    </a:cubicBezTo>
                    <a:cubicBezTo>
                      <a:pt x="0" y="503"/>
                      <a:pt x="1" y="502"/>
                      <a:pt x="19" y="507"/>
                    </a:cubicBezTo>
                    <a:cubicBezTo>
                      <a:pt x="31" y="510"/>
                      <a:pt x="42" y="514"/>
                      <a:pt x="55" y="514"/>
                    </a:cubicBezTo>
                    <a:cubicBezTo>
                      <a:pt x="70" y="515"/>
                      <a:pt x="81" y="508"/>
                      <a:pt x="95" y="506"/>
                    </a:cubicBezTo>
                    <a:cubicBezTo>
                      <a:pt x="81" y="497"/>
                      <a:pt x="64" y="495"/>
                      <a:pt x="51" y="482"/>
                    </a:cubicBezTo>
                    <a:cubicBezTo>
                      <a:pt x="31" y="464"/>
                      <a:pt x="47" y="460"/>
                      <a:pt x="46" y="438"/>
                    </a:cubicBezTo>
                    <a:cubicBezTo>
                      <a:pt x="46" y="430"/>
                      <a:pt x="39" y="425"/>
                      <a:pt x="37" y="419"/>
                    </a:cubicBezTo>
                    <a:cubicBezTo>
                      <a:pt x="33" y="408"/>
                      <a:pt x="36" y="403"/>
                      <a:pt x="37" y="393"/>
                    </a:cubicBezTo>
                    <a:cubicBezTo>
                      <a:pt x="39" y="370"/>
                      <a:pt x="37" y="346"/>
                      <a:pt x="39" y="323"/>
                    </a:cubicBezTo>
                    <a:cubicBezTo>
                      <a:pt x="41" y="298"/>
                      <a:pt x="45" y="272"/>
                      <a:pt x="43" y="247"/>
                    </a:cubicBezTo>
                    <a:cubicBezTo>
                      <a:pt x="40" y="227"/>
                      <a:pt x="30" y="208"/>
                      <a:pt x="28" y="188"/>
                    </a:cubicBezTo>
                    <a:cubicBezTo>
                      <a:pt x="26" y="171"/>
                      <a:pt x="32" y="156"/>
                      <a:pt x="34" y="139"/>
                    </a:cubicBezTo>
                    <a:cubicBezTo>
                      <a:pt x="35" y="121"/>
                      <a:pt x="29" y="97"/>
                      <a:pt x="36" y="80"/>
                    </a:cubicBezTo>
                    <a:cubicBezTo>
                      <a:pt x="43" y="63"/>
                      <a:pt x="55" y="61"/>
                      <a:pt x="45" y="40"/>
                    </a:cubicBezTo>
                    <a:cubicBezTo>
                      <a:pt x="38" y="26"/>
                      <a:pt x="28" y="10"/>
                      <a:pt x="17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2" name="Freeform 491"/>
              <p:cNvSpPr>
                <a:spLocks/>
              </p:cNvSpPr>
              <p:nvPr/>
            </p:nvSpPr>
            <p:spPr bwMode="auto">
              <a:xfrm>
                <a:off x="3346" y="3659"/>
                <a:ext cx="69" cy="229"/>
              </a:xfrm>
              <a:custGeom>
                <a:avLst/>
                <a:gdLst>
                  <a:gd name="T0" fmla="*/ 122995995 w 44"/>
                  <a:gd name="T1" fmla="*/ 0 h 147"/>
                  <a:gd name="T2" fmla="*/ 103820544 w 44"/>
                  <a:gd name="T3" fmla="*/ 134706521 h 147"/>
                  <a:gd name="T4" fmla="*/ 100317607 w 44"/>
                  <a:gd name="T5" fmla="*/ 189484947 h 147"/>
                  <a:gd name="T6" fmla="*/ 103820544 w 44"/>
                  <a:gd name="T7" fmla="*/ 221140999 h 147"/>
                  <a:gd name="T8" fmla="*/ 93734924 w 44"/>
                  <a:gd name="T9" fmla="*/ 286298051 h 147"/>
                  <a:gd name="T10" fmla="*/ 100317607 w 44"/>
                  <a:gd name="T11" fmla="*/ 314257657 h 147"/>
                  <a:gd name="T12" fmla="*/ 72793548 w 44"/>
                  <a:gd name="T13" fmla="*/ 324191616 h 147"/>
                  <a:gd name="T14" fmla="*/ 39965319 w 44"/>
                  <a:gd name="T15" fmla="*/ 328621013 h 147"/>
                  <a:gd name="T16" fmla="*/ 0 w 44"/>
                  <a:gd name="T17" fmla="*/ 328621013 h 147"/>
                  <a:gd name="T18" fmla="*/ 44705379 w 44"/>
                  <a:gd name="T19" fmla="*/ 287722028 h 147"/>
                  <a:gd name="T20" fmla="*/ 68351408 w 44"/>
                  <a:gd name="T21" fmla="*/ 227793681 h 147"/>
                  <a:gd name="T22" fmla="*/ 88685814 w 44"/>
                  <a:gd name="T23" fmla="*/ 113278935 h 147"/>
                  <a:gd name="T24" fmla="*/ 118583836 w 44"/>
                  <a:gd name="T25" fmla="*/ 0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4" h="147">
                    <a:moveTo>
                      <a:pt x="44" y="0"/>
                    </a:moveTo>
                    <a:cubicBezTo>
                      <a:pt x="44" y="20"/>
                      <a:pt x="38" y="40"/>
                      <a:pt x="37" y="60"/>
                    </a:cubicBezTo>
                    <a:cubicBezTo>
                      <a:pt x="36" y="68"/>
                      <a:pt x="36" y="76"/>
                      <a:pt x="36" y="84"/>
                    </a:cubicBezTo>
                    <a:cubicBezTo>
                      <a:pt x="36" y="89"/>
                      <a:pt x="37" y="93"/>
                      <a:pt x="37" y="98"/>
                    </a:cubicBezTo>
                    <a:cubicBezTo>
                      <a:pt x="37" y="108"/>
                      <a:pt x="31" y="117"/>
                      <a:pt x="33" y="127"/>
                    </a:cubicBezTo>
                    <a:cubicBezTo>
                      <a:pt x="33" y="131"/>
                      <a:pt x="38" y="135"/>
                      <a:pt x="36" y="139"/>
                    </a:cubicBezTo>
                    <a:cubicBezTo>
                      <a:pt x="35" y="143"/>
                      <a:pt x="29" y="143"/>
                      <a:pt x="26" y="144"/>
                    </a:cubicBezTo>
                    <a:cubicBezTo>
                      <a:pt x="22" y="146"/>
                      <a:pt x="19" y="147"/>
                      <a:pt x="14" y="146"/>
                    </a:cubicBezTo>
                    <a:cubicBezTo>
                      <a:pt x="9" y="146"/>
                      <a:pt x="5" y="145"/>
                      <a:pt x="0" y="146"/>
                    </a:cubicBezTo>
                    <a:cubicBezTo>
                      <a:pt x="6" y="140"/>
                      <a:pt x="12" y="134"/>
                      <a:pt x="16" y="128"/>
                    </a:cubicBezTo>
                    <a:cubicBezTo>
                      <a:pt x="22" y="121"/>
                      <a:pt x="23" y="109"/>
                      <a:pt x="24" y="101"/>
                    </a:cubicBezTo>
                    <a:cubicBezTo>
                      <a:pt x="25" y="83"/>
                      <a:pt x="30" y="67"/>
                      <a:pt x="32" y="50"/>
                    </a:cubicBezTo>
                    <a:cubicBezTo>
                      <a:pt x="35" y="33"/>
                      <a:pt x="43" y="17"/>
                      <a:pt x="42" y="0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3" name="Freeform 492"/>
              <p:cNvSpPr>
                <a:spLocks/>
              </p:cNvSpPr>
              <p:nvPr/>
            </p:nvSpPr>
            <p:spPr bwMode="auto">
              <a:xfrm>
                <a:off x="3144" y="3067"/>
                <a:ext cx="193" cy="123"/>
              </a:xfrm>
              <a:custGeom>
                <a:avLst/>
                <a:gdLst>
                  <a:gd name="T0" fmla="*/ 0 w 123"/>
                  <a:gd name="T1" fmla="*/ 0 h 79"/>
                  <a:gd name="T2" fmla="*/ 86079699 w 123"/>
                  <a:gd name="T3" fmla="*/ 62974107 h 79"/>
                  <a:gd name="T4" fmla="*/ 169348404 w 123"/>
                  <a:gd name="T5" fmla="*/ 98048293 h 79"/>
                  <a:gd name="T6" fmla="*/ 342573801 w 123"/>
                  <a:gd name="T7" fmla="*/ 115012326 h 79"/>
                  <a:gd name="T8" fmla="*/ 226674948 w 123"/>
                  <a:gd name="T9" fmla="*/ 166338471 h 79"/>
                  <a:gd name="T10" fmla="*/ 71295071 w 123"/>
                  <a:gd name="T11" fmla="*/ 147669783 h 79"/>
                  <a:gd name="T12" fmla="*/ 0 w 123"/>
                  <a:gd name="T13" fmla="*/ 12871416 h 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79">
                    <a:moveTo>
                      <a:pt x="0" y="0"/>
                    </a:moveTo>
                    <a:cubicBezTo>
                      <a:pt x="12" y="4"/>
                      <a:pt x="20" y="21"/>
                      <a:pt x="30" y="28"/>
                    </a:cubicBezTo>
                    <a:cubicBezTo>
                      <a:pt x="38" y="35"/>
                      <a:pt x="49" y="41"/>
                      <a:pt x="59" y="44"/>
                    </a:cubicBezTo>
                    <a:cubicBezTo>
                      <a:pt x="79" y="51"/>
                      <a:pt x="100" y="46"/>
                      <a:pt x="120" y="52"/>
                    </a:cubicBezTo>
                    <a:cubicBezTo>
                      <a:pt x="123" y="67"/>
                      <a:pt x="89" y="75"/>
                      <a:pt x="79" y="75"/>
                    </a:cubicBezTo>
                    <a:cubicBezTo>
                      <a:pt x="61" y="77"/>
                      <a:pt x="40" y="79"/>
                      <a:pt x="25" y="67"/>
                    </a:cubicBezTo>
                    <a:cubicBezTo>
                      <a:pt x="6" y="51"/>
                      <a:pt x="6" y="26"/>
                      <a:pt x="0" y="6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4" name="Freeform 493"/>
              <p:cNvSpPr>
                <a:spLocks/>
              </p:cNvSpPr>
              <p:nvPr/>
            </p:nvSpPr>
            <p:spPr bwMode="auto">
              <a:xfrm>
                <a:off x="3246" y="3245"/>
                <a:ext cx="124" cy="45"/>
              </a:xfrm>
              <a:custGeom>
                <a:avLst/>
                <a:gdLst>
                  <a:gd name="T0" fmla="*/ 3858910 w 79"/>
                  <a:gd name="T1" fmla="*/ 7492052 h 29"/>
                  <a:gd name="T2" fmla="*/ 136425663 w 79"/>
                  <a:gd name="T3" fmla="*/ 25205921 h 29"/>
                  <a:gd name="T4" fmla="*/ 228612694 w 79"/>
                  <a:gd name="T5" fmla="*/ 2668733 h 29"/>
                  <a:gd name="T6" fmla="*/ 97112662 w 79"/>
                  <a:gd name="T7" fmla="*/ 55011448 h 29"/>
                  <a:gd name="T8" fmla="*/ 29219933 w 79"/>
                  <a:gd name="T9" fmla="*/ 47018247 h 29"/>
                  <a:gd name="T10" fmla="*/ 3858910 w 79"/>
                  <a:gd name="T11" fmla="*/ 25205921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9" h="29">
                    <a:moveTo>
                      <a:pt x="1" y="4"/>
                    </a:moveTo>
                    <a:cubicBezTo>
                      <a:pt x="10" y="9"/>
                      <a:pt x="34" y="17"/>
                      <a:pt x="47" y="13"/>
                    </a:cubicBezTo>
                    <a:cubicBezTo>
                      <a:pt x="59" y="10"/>
                      <a:pt x="67" y="0"/>
                      <a:pt x="79" y="1"/>
                    </a:cubicBezTo>
                    <a:cubicBezTo>
                      <a:pt x="77" y="17"/>
                      <a:pt x="49" y="26"/>
                      <a:pt x="34" y="28"/>
                    </a:cubicBezTo>
                    <a:cubicBezTo>
                      <a:pt x="27" y="29"/>
                      <a:pt x="17" y="28"/>
                      <a:pt x="10" y="24"/>
                    </a:cubicBezTo>
                    <a:cubicBezTo>
                      <a:pt x="7" y="22"/>
                      <a:pt x="0" y="13"/>
                      <a:pt x="1" y="13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5" name="Freeform 494"/>
              <p:cNvSpPr>
                <a:spLocks/>
              </p:cNvSpPr>
              <p:nvPr/>
            </p:nvSpPr>
            <p:spPr bwMode="auto">
              <a:xfrm>
                <a:off x="3547" y="3122"/>
                <a:ext cx="120" cy="106"/>
              </a:xfrm>
              <a:custGeom>
                <a:avLst/>
                <a:gdLst>
                  <a:gd name="T0" fmla="*/ 4807908 w 77"/>
                  <a:gd name="T1" fmla="*/ 0 h 68"/>
                  <a:gd name="T2" fmla="*/ 84508002 w 77"/>
                  <a:gd name="T3" fmla="*/ 106542527 h 68"/>
                  <a:gd name="T4" fmla="*/ 175868699 w 77"/>
                  <a:gd name="T5" fmla="*/ 152598755 h 68"/>
                  <a:gd name="T6" fmla="*/ 70566036 w 77"/>
                  <a:gd name="T7" fmla="*/ 65468381 h 68"/>
                  <a:gd name="T8" fmla="*/ 41739055 w 77"/>
                  <a:gd name="T9" fmla="*/ 25237987 h 68"/>
                  <a:gd name="T10" fmla="*/ 0 w 77"/>
                  <a:gd name="T11" fmla="*/ 8513454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7" h="68">
                    <a:moveTo>
                      <a:pt x="2" y="0"/>
                    </a:moveTo>
                    <a:cubicBezTo>
                      <a:pt x="19" y="11"/>
                      <a:pt x="24" y="31"/>
                      <a:pt x="37" y="46"/>
                    </a:cubicBezTo>
                    <a:cubicBezTo>
                      <a:pt x="45" y="55"/>
                      <a:pt x="65" y="68"/>
                      <a:pt x="77" y="66"/>
                    </a:cubicBezTo>
                    <a:cubicBezTo>
                      <a:pt x="61" y="60"/>
                      <a:pt x="43" y="41"/>
                      <a:pt x="31" y="28"/>
                    </a:cubicBezTo>
                    <a:cubicBezTo>
                      <a:pt x="27" y="23"/>
                      <a:pt x="23" y="16"/>
                      <a:pt x="18" y="11"/>
                    </a:cubicBezTo>
                    <a:cubicBezTo>
                      <a:pt x="13" y="8"/>
                      <a:pt x="5" y="6"/>
                      <a:pt x="0" y="4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6" name="Freeform 495"/>
              <p:cNvSpPr>
                <a:spLocks/>
              </p:cNvSpPr>
              <p:nvPr/>
            </p:nvSpPr>
            <p:spPr bwMode="auto">
              <a:xfrm>
                <a:off x="3647" y="3030"/>
                <a:ext cx="64" cy="78"/>
              </a:xfrm>
              <a:custGeom>
                <a:avLst/>
                <a:gdLst>
                  <a:gd name="T0" fmla="*/ 95652219 w 41"/>
                  <a:gd name="T1" fmla="*/ 0 h 50"/>
                  <a:gd name="T2" fmla="*/ 84851910 w 41"/>
                  <a:gd name="T3" fmla="*/ 26412908 h 50"/>
                  <a:gd name="T4" fmla="*/ 52868240 w 41"/>
                  <a:gd name="T5" fmla="*/ 66973688 h 50"/>
                  <a:gd name="T6" fmla="*/ 21697146 w 41"/>
                  <a:gd name="T7" fmla="*/ 93999811 h 50"/>
                  <a:gd name="T8" fmla="*/ 0 w 41"/>
                  <a:gd name="T9" fmla="*/ 110856573 h 50"/>
                  <a:gd name="T10" fmla="*/ 55184983 w 41"/>
                  <a:gd name="T11" fmla="*/ 84530531 h 50"/>
                  <a:gd name="T12" fmla="*/ 86142412 w 41"/>
                  <a:gd name="T13" fmla="*/ 54186238 h 50"/>
                  <a:gd name="T14" fmla="*/ 99112268 w 41"/>
                  <a:gd name="T15" fmla="*/ 3160565 h 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1" h="50">
                    <a:moveTo>
                      <a:pt x="40" y="0"/>
                    </a:moveTo>
                    <a:cubicBezTo>
                      <a:pt x="37" y="2"/>
                      <a:pt x="36" y="8"/>
                      <a:pt x="35" y="11"/>
                    </a:cubicBezTo>
                    <a:cubicBezTo>
                      <a:pt x="31" y="17"/>
                      <a:pt x="26" y="23"/>
                      <a:pt x="22" y="28"/>
                    </a:cubicBezTo>
                    <a:cubicBezTo>
                      <a:pt x="18" y="32"/>
                      <a:pt x="14" y="36"/>
                      <a:pt x="9" y="40"/>
                    </a:cubicBezTo>
                    <a:cubicBezTo>
                      <a:pt x="6" y="42"/>
                      <a:pt x="2" y="44"/>
                      <a:pt x="0" y="47"/>
                    </a:cubicBezTo>
                    <a:cubicBezTo>
                      <a:pt x="7" y="50"/>
                      <a:pt x="17" y="39"/>
                      <a:pt x="23" y="36"/>
                    </a:cubicBezTo>
                    <a:cubicBezTo>
                      <a:pt x="27" y="32"/>
                      <a:pt x="33" y="28"/>
                      <a:pt x="36" y="23"/>
                    </a:cubicBezTo>
                    <a:cubicBezTo>
                      <a:pt x="40" y="16"/>
                      <a:pt x="38" y="8"/>
                      <a:pt x="41" y="1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7" name="Freeform 496"/>
              <p:cNvSpPr>
                <a:spLocks/>
              </p:cNvSpPr>
              <p:nvPr/>
            </p:nvSpPr>
            <p:spPr bwMode="auto">
              <a:xfrm>
                <a:off x="3616" y="2370"/>
                <a:ext cx="138" cy="149"/>
              </a:xfrm>
              <a:custGeom>
                <a:avLst/>
                <a:gdLst>
                  <a:gd name="T0" fmla="*/ 211302183 w 88"/>
                  <a:gd name="T1" fmla="*/ 42205200 h 96"/>
                  <a:gd name="T2" fmla="*/ 166630225 w 88"/>
                  <a:gd name="T3" fmla="*/ 37480176 h 96"/>
                  <a:gd name="T4" fmla="*/ 100317607 w 88"/>
                  <a:gd name="T5" fmla="*/ 28158470 h 96"/>
                  <a:gd name="T6" fmla="*/ 0 w 88"/>
                  <a:gd name="T7" fmla="*/ 0 h 96"/>
                  <a:gd name="T8" fmla="*/ 160047554 w 88"/>
                  <a:gd name="T9" fmla="*/ 78368090 h 96"/>
                  <a:gd name="T10" fmla="*/ 207283521 w 88"/>
                  <a:gd name="T11" fmla="*/ 137639132 h 96"/>
                  <a:gd name="T12" fmla="*/ 238452174 w 88"/>
                  <a:gd name="T13" fmla="*/ 191749984 h 96"/>
                  <a:gd name="T14" fmla="*/ 211302183 w 88"/>
                  <a:gd name="T15" fmla="*/ 37480176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8" h="96">
                    <a:moveTo>
                      <a:pt x="75" y="21"/>
                    </a:moveTo>
                    <a:cubicBezTo>
                      <a:pt x="70" y="19"/>
                      <a:pt x="64" y="20"/>
                      <a:pt x="59" y="19"/>
                    </a:cubicBezTo>
                    <a:cubicBezTo>
                      <a:pt x="51" y="18"/>
                      <a:pt x="43" y="17"/>
                      <a:pt x="36" y="14"/>
                    </a:cubicBezTo>
                    <a:cubicBezTo>
                      <a:pt x="24" y="10"/>
                      <a:pt x="13" y="1"/>
                      <a:pt x="0" y="0"/>
                    </a:cubicBezTo>
                    <a:cubicBezTo>
                      <a:pt x="8" y="21"/>
                      <a:pt x="41" y="25"/>
                      <a:pt x="57" y="39"/>
                    </a:cubicBezTo>
                    <a:cubicBezTo>
                      <a:pt x="66" y="47"/>
                      <a:pt x="71" y="58"/>
                      <a:pt x="74" y="69"/>
                    </a:cubicBezTo>
                    <a:cubicBezTo>
                      <a:pt x="76" y="75"/>
                      <a:pt x="78" y="94"/>
                      <a:pt x="85" y="96"/>
                    </a:cubicBezTo>
                    <a:cubicBezTo>
                      <a:pt x="87" y="89"/>
                      <a:pt x="88" y="18"/>
                      <a:pt x="75" y="19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8" name="Freeform 497"/>
              <p:cNvSpPr>
                <a:spLocks/>
              </p:cNvSpPr>
              <p:nvPr/>
            </p:nvSpPr>
            <p:spPr bwMode="auto">
              <a:xfrm>
                <a:off x="3113" y="2406"/>
                <a:ext cx="91" cy="221"/>
              </a:xfrm>
              <a:custGeom>
                <a:avLst/>
                <a:gdLst>
                  <a:gd name="T0" fmla="*/ 140375375 w 58"/>
                  <a:gd name="T1" fmla="*/ 0 h 142"/>
                  <a:gd name="T2" fmla="*/ 23165268 w 58"/>
                  <a:gd name="T3" fmla="*/ 90914457 h 142"/>
                  <a:gd name="T4" fmla="*/ 36345507 w 58"/>
                  <a:gd name="T5" fmla="*/ 310092510 h 142"/>
                  <a:gd name="T6" fmla="*/ 90010938 w 58"/>
                  <a:gd name="T7" fmla="*/ 121816781 h 142"/>
                  <a:gd name="T8" fmla="*/ 136517201 w 58"/>
                  <a:gd name="T9" fmla="*/ 17463688 h 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142">
                    <a:moveTo>
                      <a:pt x="49" y="0"/>
                    </a:moveTo>
                    <a:cubicBezTo>
                      <a:pt x="38" y="16"/>
                      <a:pt x="15" y="20"/>
                      <a:pt x="8" y="42"/>
                    </a:cubicBezTo>
                    <a:cubicBezTo>
                      <a:pt x="0" y="67"/>
                      <a:pt x="2" y="118"/>
                      <a:pt x="13" y="142"/>
                    </a:cubicBezTo>
                    <a:cubicBezTo>
                      <a:pt x="20" y="114"/>
                      <a:pt x="19" y="83"/>
                      <a:pt x="32" y="56"/>
                    </a:cubicBezTo>
                    <a:cubicBezTo>
                      <a:pt x="37" y="46"/>
                      <a:pt x="58" y="18"/>
                      <a:pt x="48" y="8"/>
                    </a:cubicBezTo>
                  </a:path>
                </a:pathLst>
              </a:custGeom>
              <a:solidFill>
                <a:srgbClr val="8888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39" name="Freeform 498"/>
              <p:cNvSpPr>
                <a:spLocks/>
              </p:cNvSpPr>
              <p:nvPr/>
            </p:nvSpPr>
            <p:spPr bwMode="auto">
              <a:xfrm>
                <a:off x="3174" y="2333"/>
                <a:ext cx="157" cy="740"/>
              </a:xfrm>
              <a:custGeom>
                <a:avLst/>
                <a:gdLst>
                  <a:gd name="T0" fmla="*/ 163523361 w 100"/>
                  <a:gd name="T1" fmla="*/ 56568042 h 476"/>
                  <a:gd name="T2" fmla="*/ 64854273 w 100"/>
                  <a:gd name="T3" fmla="*/ 219643089 h 476"/>
                  <a:gd name="T4" fmla="*/ 23555280 w 100"/>
                  <a:gd name="T5" fmla="*/ 292819261 h 476"/>
                  <a:gd name="T6" fmla="*/ 6086804 w 100"/>
                  <a:gd name="T7" fmla="*/ 402548654 h 476"/>
                  <a:gd name="T8" fmla="*/ 16758673 w 100"/>
                  <a:gd name="T9" fmla="*/ 627552576 h 476"/>
                  <a:gd name="T10" fmla="*/ 41308454 w 100"/>
                  <a:gd name="T11" fmla="*/ 820188525 h 476"/>
                  <a:gd name="T12" fmla="*/ 153270947 w 100"/>
                  <a:gd name="T13" fmla="*/ 948250683 h 476"/>
                  <a:gd name="T14" fmla="*/ 280378257 w 100"/>
                  <a:gd name="T15" fmla="*/ 847241453 h 476"/>
                  <a:gd name="T16" fmla="*/ 280378257 w 100"/>
                  <a:gd name="T17" fmla="*/ 584171448 h 476"/>
                  <a:gd name="T18" fmla="*/ 282746616 w 100"/>
                  <a:gd name="T19" fmla="*/ 353828032 h 476"/>
                  <a:gd name="T20" fmla="*/ 271171992 w 100"/>
                  <a:gd name="T21" fmla="*/ 219643089 h 476"/>
                  <a:gd name="T22" fmla="*/ 267119806 w 100"/>
                  <a:gd name="T23" fmla="*/ 97611255 h 476"/>
                  <a:gd name="T24" fmla="*/ 153383379 w 100"/>
                  <a:gd name="T25" fmla="*/ 59707684 h 4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0" h="476">
                    <a:moveTo>
                      <a:pt x="56" y="27"/>
                    </a:moveTo>
                    <a:cubicBezTo>
                      <a:pt x="34" y="46"/>
                      <a:pt x="29" y="77"/>
                      <a:pt x="22" y="104"/>
                    </a:cubicBezTo>
                    <a:cubicBezTo>
                      <a:pt x="19" y="117"/>
                      <a:pt x="13" y="127"/>
                      <a:pt x="8" y="139"/>
                    </a:cubicBezTo>
                    <a:cubicBezTo>
                      <a:pt x="1" y="155"/>
                      <a:pt x="3" y="174"/>
                      <a:pt x="2" y="191"/>
                    </a:cubicBezTo>
                    <a:cubicBezTo>
                      <a:pt x="0" y="226"/>
                      <a:pt x="6" y="263"/>
                      <a:pt x="6" y="298"/>
                    </a:cubicBezTo>
                    <a:cubicBezTo>
                      <a:pt x="6" y="327"/>
                      <a:pt x="8" y="360"/>
                      <a:pt x="14" y="389"/>
                    </a:cubicBezTo>
                    <a:cubicBezTo>
                      <a:pt x="19" y="410"/>
                      <a:pt x="34" y="437"/>
                      <a:pt x="52" y="450"/>
                    </a:cubicBezTo>
                    <a:cubicBezTo>
                      <a:pt x="87" y="476"/>
                      <a:pt x="94" y="430"/>
                      <a:pt x="96" y="402"/>
                    </a:cubicBezTo>
                    <a:cubicBezTo>
                      <a:pt x="100" y="360"/>
                      <a:pt x="93" y="318"/>
                      <a:pt x="96" y="277"/>
                    </a:cubicBezTo>
                    <a:cubicBezTo>
                      <a:pt x="100" y="241"/>
                      <a:pt x="97" y="204"/>
                      <a:pt x="97" y="168"/>
                    </a:cubicBezTo>
                    <a:cubicBezTo>
                      <a:pt x="96" y="146"/>
                      <a:pt x="94" y="125"/>
                      <a:pt x="93" y="104"/>
                    </a:cubicBezTo>
                    <a:cubicBezTo>
                      <a:pt x="92" y="86"/>
                      <a:pt x="97" y="63"/>
                      <a:pt x="92" y="46"/>
                    </a:cubicBezTo>
                    <a:cubicBezTo>
                      <a:pt x="89" y="31"/>
                      <a:pt x="63" y="0"/>
                      <a:pt x="53" y="28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0" name="Freeform 499"/>
              <p:cNvSpPr>
                <a:spLocks/>
              </p:cNvSpPr>
              <p:nvPr/>
            </p:nvSpPr>
            <p:spPr bwMode="auto">
              <a:xfrm>
                <a:off x="3501" y="2340"/>
                <a:ext cx="185" cy="702"/>
              </a:xfrm>
              <a:custGeom>
                <a:avLst/>
                <a:gdLst>
                  <a:gd name="T0" fmla="*/ 133637033 w 118"/>
                  <a:gd name="T1" fmla="*/ 67999628 h 451"/>
                  <a:gd name="T2" fmla="*/ 55833439 w 118"/>
                  <a:gd name="T3" fmla="*/ 126798210 h 451"/>
                  <a:gd name="T4" fmla="*/ 35612680 w 118"/>
                  <a:gd name="T5" fmla="*/ 374597107 h 451"/>
                  <a:gd name="T6" fmla="*/ 3759725 w 118"/>
                  <a:gd name="T7" fmla="*/ 618723768 h 451"/>
                  <a:gd name="T8" fmla="*/ 44461019 w 118"/>
                  <a:gd name="T9" fmla="*/ 840307761 h 451"/>
                  <a:gd name="T10" fmla="*/ 191379230 w 118"/>
                  <a:gd name="T11" fmla="*/ 965284446 h 451"/>
                  <a:gd name="T12" fmla="*/ 247810494 w 118"/>
                  <a:gd name="T13" fmla="*/ 856011184 h 451"/>
                  <a:gd name="T14" fmla="*/ 268619972 w 118"/>
                  <a:gd name="T15" fmla="*/ 706436260 h 451"/>
                  <a:gd name="T16" fmla="*/ 284645268 w 118"/>
                  <a:gd name="T17" fmla="*/ 223488841 h 451"/>
                  <a:gd name="T18" fmla="*/ 225469404 w 118"/>
                  <a:gd name="T19" fmla="*/ 101380619 h 451"/>
                  <a:gd name="T20" fmla="*/ 131384659 w 118"/>
                  <a:gd name="T21" fmla="*/ 66295422 h 4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8" h="451">
                    <a:moveTo>
                      <a:pt x="48" y="31"/>
                    </a:moveTo>
                    <a:cubicBezTo>
                      <a:pt x="38" y="0"/>
                      <a:pt x="22" y="48"/>
                      <a:pt x="20" y="58"/>
                    </a:cubicBezTo>
                    <a:cubicBezTo>
                      <a:pt x="15" y="95"/>
                      <a:pt x="14" y="133"/>
                      <a:pt x="13" y="171"/>
                    </a:cubicBezTo>
                    <a:cubicBezTo>
                      <a:pt x="13" y="208"/>
                      <a:pt x="3" y="245"/>
                      <a:pt x="1" y="282"/>
                    </a:cubicBezTo>
                    <a:cubicBezTo>
                      <a:pt x="0" y="317"/>
                      <a:pt x="4" y="350"/>
                      <a:pt x="16" y="383"/>
                    </a:cubicBezTo>
                    <a:cubicBezTo>
                      <a:pt x="22" y="398"/>
                      <a:pt x="43" y="451"/>
                      <a:pt x="69" y="440"/>
                    </a:cubicBezTo>
                    <a:cubicBezTo>
                      <a:pt x="80" y="435"/>
                      <a:pt x="87" y="401"/>
                      <a:pt x="89" y="390"/>
                    </a:cubicBezTo>
                    <a:cubicBezTo>
                      <a:pt x="94" y="367"/>
                      <a:pt x="95" y="345"/>
                      <a:pt x="96" y="322"/>
                    </a:cubicBezTo>
                    <a:cubicBezTo>
                      <a:pt x="99" y="248"/>
                      <a:pt x="118" y="175"/>
                      <a:pt x="102" y="102"/>
                    </a:cubicBezTo>
                    <a:cubicBezTo>
                      <a:pt x="98" y="85"/>
                      <a:pt x="92" y="60"/>
                      <a:pt x="81" y="46"/>
                    </a:cubicBezTo>
                    <a:cubicBezTo>
                      <a:pt x="72" y="36"/>
                      <a:pt x="58" y="35"/>
                      <a:pt x="47" y="30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1" name="Freeform 500"/>
              <p:cNvSpPr>
                <a:spLocks/>
              </p:cNvSpPr>
              <p:nvPr/>
            </p:nvSpPr>
            <p:spPr bwMode="auto">
              <a:xfrm>
                <a:off x="3207" y="3284"/>
                <a:ext cx="136" cy="414"/>
              </a:xfrm>
              <a:custGeom>
                <a:avLst/>
                <a:gdLst>
                  <a:gd name="T0" fmla="*/ 14373396 w 87"/>
                  <a:gd name="T1" fmla="*/ 0 h 266"/>
                  <a:gd name="T2" fmla="*/ 220251686 w 87"/>
                  <a:gd name="T3" fmla="*/ 52212452 h 266"/>
                  <a:gd name="T4" fmla="*/ 158344183 w 87"/>
                  <a:gd name="T5" fmla="*/ 121925963 h 266"/>
                  <a:gd name="T6" fmla="*/ 171533736 w 87"/>
                  <a:gd name="T7" fmla="*/ 225155360 h 266"/>
                  <a:gd name="T8" fmla="*/ 174926656 w 87"/>
                  <a:gd name="T9" fmla="*/ 411932034 h 266"/>
                  <a:gd name="T10" fmla="*/ 184111011 w 87"/>
                  <a:gd name="T11" fmla="*/ 581601916 h 266"/>
                  <a:gd name="T12" fmla="*/ 126464072 w 87"/>
                  <a:gd name="T13" fmla="*/ 373686255 h 266"/>
                  <a:gd name="T14" fmla="*/ 85829783 w 87"/>
                  <a:gd name="T15" fmla="*/ 212504404 h 266"/>
                  <a:gd name="T16" fmla="*/ 0 w 87"/>
                  <a:gd name="T17" fmla="*/ 19655487 h 26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7" h="266">
                    <a:moveTo>
                      <a:pt x="6" y="0"/>
                    </a:moveTo>
                    <a:cubicBezTo>
                      <a:pt x="32" y="15"/>
                      <a:pt x="56" y="26"/>
                      <a:pt x="87" y="24"/>
                    </a:cubicBezTo>
                    <a:cubicBezTo>
                      <a:pt x="77" y="21"/>
                      <a:pt x="64" y="48"/>
                      <a:pt x="63" y="56"/>
                    </a:cubicBezTo>
                    <a:cubicBezTo>
                      <a:pt x="61" y="71"/>
                      <a:pt x="67" y="88"/>
                      <a:pt x="68" y="103"/>
                    </a:cubicBezTo>
                    <a:cubicBezTo>
                      <a:pt x="69" y="131"/>
                      <a:pt x="70" y="159"/>
                      <a:pt x="69" y="188"/>
                    </a:cubicBezTo>
                    <a:cubicBezTo>
                      <a:pt x="69" y="213"/>
                      <a:pt x="76" y="241"/>
                      <a:pt x="73" y="266"/>
                    </a:cubicBezTo>
                    <a:cubicBezTo>
                      <a:pt x="55" y="242"/>
                      <a:pt x="56" y="200"/>
                      <a:pt x="50" y="171"/>
                    </a:cubicBezTo>
                    <a:cubicBezTo>
                      <a:pt x="46" y="146"/>
                      <a:pt x="44" y="121"/>
                      <a:pt x="34" y="97"/>
                    </a:cubicBezTo>
                    <a:cubicBezTo>
                      <a:pt x="22" y="68"/>
                      <a:pt x="4" y="39"/>
                      <a:pt x="0" y="9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2" name="Freeform 501"/>
              <p:cNvSpPr>
                <a:spLocks/>
              </p:cNvSpPr>
              <p:nvPr/>
            </p:nvSpPr>
            <p:spPr bwMode="auto">
              <a:xfrm>
                <a:off x="3522" y="3234"/>
                <a:ext cx="122" cy="359"/>
              </a:xfrm>
              <a:custGeom>
                <a:avLst/>
                <a:gdLst>
                  <a:gd name="T0" fmla="*/ 8396162 w 78"/>
                  <a:gd name="T1" fmla="*/ 0 h 231"/>
                  <a:gd name="T2" fmla="*/ 201320737 w 78"/>
                  <a:gd name="T3" fmla="*/ 56042492 h 231"/>
                  <a:gd name="T4" fmla="*/ 182974649 w 78"/>
                  <a:gd name="T5" fmla="*/ 114046466 h 231"/>
                  <a:gd name="T6" fmla="*/ 168310435 w 78"/>
                  <a:gd name="T7" fmla="*/ 229353808 h 231"/>
                  <a:gd name="T8" fmla="*/ 136606497 w 78"/>
                  <a:gd name="T9" fmla="*/ 481261817 h 231"/>
                  <a:gd name="T10" fmla="*/ 105011265 w 78"/>
                  <a:gd name="T11" fmla="*/ 314744811 h 231"/>
                  <a:gd name="T12" fmla="*/ 67138350 w 78"/>
                  <a:gd name="T13" fmla="*/ 179295434 h 231"/>
                  <a:gd name="T14" fmla="*/ 0 w 78"/>
                  <a:gd name="T15" fmla="*/ 14228650 h 23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78" h="231">
                    <a:moveTo>
                      <a:pt x="3" y="0"/>
                    </a:moveTo>
                    <a:cubicBezTo>
                      <a:pt x="17" y="16"/>
                      <a:pt x="57" y="41"/>
                      <a:pt x="78" y="27"/>
                    </a:cubicBezTo>
                    <a:cubicBezTo>
                      <a:pt x="78" y="37"/>
                      <a:pt x="74" y="46"/>
                      <a:pt x="71" y="55"/>
                    </a:cubicBezTo>
                    <a:cubicBezTo>
                      <a:pt x="67" y="73"/>
                      <a:pt x="67" y="92"/>
                      <a:pt x="65" y="110"/>
                    </a:cubicBezTo>
                    <a:cubicBezTo>
                      <a:pt x="59" y="150"/>
                      <a:pt x="52" y="191"/>
                      <a:pt x="53" y="231"/>
                    </a:cubicBezTo>
                    <a:cubicBezTo>
                      <a:pt x="41" y="206"/>
                      <a:pt x="48" y="177"/>
                      <a:pt x="41" y="151"/>
                    </a:cubicBezTo>
                    <a:cubicBezTo>
                      <a:pt x="35" y="129"/>
                      <a:pt x="33" y="108"/>
                      <a:pt x="26" y="86"/>
                    </a:cubicBezTo>
                    <a:cubicBezTo>
                      <a:pt x="17" y="59"/>
                      <a:pt x="1" y="36"/>
                      <a:pt x="0" y="7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3" name="Freeform 502"/>
              <p:cNvSpPr>
                <a:spLocks/>
              </p:cNvSpPr>
              <p:nvPr/>
            </p:nvSpPr>
            <p:spPr bwMode="auto">
              <a:xfrm>
                <a:off x="3127" y="3844"/>
                <a:ext cx="201" cy="47"/>
              </a:xfrm>
              <a:custGeom>
                <a:avLst/>
                <a:gdLst>
                  <a:gd name="T0" fmla="*/ 37136619 w 128"/>
                  <a:gd name="T1" fmla="*/ 0 h 30"/>
                  <a:gd name="T2" fmla="*/ 200402352 w 128"/>
                  <a:gd name="T3" fmla="*/ 78712877 h 30"/>
                  <a:gd name="T4" fmla="*/ 298596009 w 128"/>
                  <a:gd name="T5" fmla="*/ 76256330 h 30"/>
                  <a:gd name="T6" fmla="*/ 375757746 w 128"/>
                  <a:gd name="T7" fmla="*/ 70794001 h 30"/>
                  <a:gd name="T8" fmla="*/ 140460593 w 128"/>
                  <a:gd name="T9" fmla="*/ 46370501 h 30"/>
                  <a:gd name="T10" fmla="*/ 41479531 w 128"/>
                  <a:gd name="T11" fmla="*/ 5808639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8" h="30">
                    <a:moveTo>
                      <a:pt x="13" y="0"/>
                    </a:moveTo>
                    <a:cubicBezTo>
                      <a:pt x="0" y="24"/>
                      <a:pt x="54" y="28"/>
                      <a:pt x="68" y="29"/>
                    </a:cubicBezTo>
                    <a:cubicBezTo>
                      <a:pt x="79" y="29"/>
                      <a:pt x="91" y="28"/>
                      <a:pt x="102" y="28"/>
                    </a:cubicBezTo>
                    <a:cubicBezTo>
                      <a:pt x="110" y="27"/>
                      <a:pt x="122" y="30"/>
                      <a:pt x="128" y="26"/>
                    </a:cubicBezTo>
                    <a:cubicBezTo>
                      <a:pt x="102" y="27"/>
                      <a:pt x="74" y="23"/>
                      <a:pt x="48" y="17"/>
                    </a:cubicBezTo>
                    <a:cubicBezTo>
                      <a:pt x="37" y="15"/>
                      <a:pt x="20" y="13"/>
                      <a:pt x="14" y="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4" name="Freeform 503"/>
              <p:cNvSpPr>
                <a:spLocks/>
              </p:cNvSpPr>
              <p:nvPr/>
            </p:nvSpPr>
            <p:spPr bwMode="auto">
              <a:xfrm>
                <a:off x="3533" y="3831"/>
                <a:ext cx="166" cy="63"/>
              </a:xfrm>
              <a:custGeom>
                <a:avLst/>
                <a:gdLst>
                  <a:gd name="T0" fmla="*/ 0 w 106"/>
                  <a:gd name="T1" fmla="*/ 102618257 h 40"/>
                  <a:gd name="T2" fmla="*/ 179486335 w 106"/>
                  <a:gd name="T3" fmla="*/ 90655436 h 40"/>
                  <a:gd name="T4" fmla="*/ 274255865 w 106"/>
                  <a:gd name="T5" fmla="*/ 10588193 h 40"/>
                  <a:gd name="T6" fmla="*/ 222926637 w 106"/>
                  <a:gd name="T7" fmla="*/ 35857856 h 40"/>
                  <a:gd name="T8" fmla="*/ 109581795 w 106"/>
                  <a:gd name="T9" fmla="*/ 93644104 h 40"/>
                  <a:gd name="T10" fmla="*/ 56815497 w 106"/>
                  <a:gd name="T11" fmla="*/ 106961932 h 40"/>
                  <a:gd name="T12" fmla="*/ 14044724 w 106"/>
                  <a:gd name="T13" fmla="*/ 102618257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40">
                    <a:moveTo>
                      <a:pt x="0" y="32"/>
                    </a:moveTo>
                    <a:cubicBezTo>
                      <a:pt x="22" y="40"/>
                      <a:pt x="47" y="36"/>
                      <a:pt x="67" y="28"/>
                    </a:cubicBezTo>
                    <a:cubicBezTo>
                      <a:pt x="75" y="24"/>
                      <a:pt x="106" y="15"/>
                      <a:pt x="102" y="3"/>
                    </a:cubicBezTo>
                    <a:cubicBezTo>
                      <a:pt x="97" y="0"/>
                      <a:pt x="88" y="8"/>
                      <a:pt x="83" y="11"/>
                    </a:cubicBezTo>
                    <a:cubicBezTo>
                      <a:pt x="70" y="18"/>
                      <a:pt x="56" y="25"/>
                      <a:pt x="41" y="29"/>
                    </a:cubicBezTo>
                    <a:cubicBezTo>
                      <a:pt x="35" y="31"/>
                      <a:pt x="28" y="33"/>
                      <a:pt x="21" y="33"/>
                    </a:cubicBezTo>
                    <a:cubicBezTo>
                      <a:pt x="16" y="32"/>
                      <a:pt x="7" y="29"/>
                      <a:pt x="5" y="32"/>
                    </a:cubicBezTo>
                  </a:path>
                </a:pathLst>
              </a:custGeom>
              <a:solidFill>
                <a:srgbClr val="BDBD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5" name="Freeform 504"/>
              <p:cNvSpPr>
                <a:spLocks/>
              </p:cNvSpPr>
              <p:nvPr/>
            </p:nvSpPr>
            <p:spPr bwMode="auto">
              <a:xfrm>
                <a:off x="3115" y="2415"/>
                <a:ext cx="18" cy="8"/>
              </a:xfrm>
              <a:custGeom>
                <a:avLst/>
                <a:gdLst>
                  <a:gd name="T0" fmla="*/ 0 w 12"/>
                  <a:gd name="T1" fmla="*/ 28044846 h 5"/>
                  <a:gd name="T2" fmla="*/ 7972437 w 12"/>
                  <a:gd name="T3" fmla="*/ 0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4" y="3"/>
                      <a:pt x="9" y="2"/>
                      <a:pt x="12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6" name="Freeform 505"/>
              <p:cNvSpPr>
                <a:spLocks/>
              </p:cNvSpPr>
              <p:nvPr/>
            </p:nvSpPr>
            <p:spPr bwMode="auto">
              <a:xfrm>
                <a:off x="3147" y="2400"/>
                <a:ext cx="22" cy="9"/>
              </a:xfrm>
              <a:custGeom>
                <a:avLst/>
                <a:gdLst>
                  <a:gd name="T0" fmla="*/ 0 w 14"/>
                  <a:gd name="T1" fmla="*/ 4102266 h 6"/>
                  <a:gd name="T2" fmla="*/ 42268933 w 14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cubicBezTo>
                      <a:pt x="5" y="5"/>
                      <a:pt x="10" y="1"/>
                      <a:pt x="1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7" name="Freeform 506"/>
              <p:cNvSpPr>
                <a:spLocks/>
              </p:cNvSpPr>
              <p:nvPr/>
            </p:nvSpPr>
            <p:spPr bwMode="auto">
              <a:xfrm>
                <a:off x="3185" y="2375"/>
                <a:ext cx="13" cy="15"/>
              </a:xfrm>
              <a:custGeom>
                <a:avLst/>
                <a:gdLst>
                  <a:gd name="T0" fmla="*/ 0 w 8"/>
                  <a:gd name="T1" fmla="*/ 6824168 h 10"/>
                  <a:gd name="T2" fmla="*/ 71741278 w 8"/>
                  <a:gd name="T3" fmla="*/ 0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cubicBezTo>
                      <a:pt x="3" y="7"/>
                      <a:pt x="6" y="4"/>
                      <a:pt x="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8" name="Freeform 507"/>
              <p:cNvSpPr>
                <a:spLocks/>
              </p:cNvSpPr>
              <p:nvPr/>
            </p:nvSpPr>
            <p:spPr bwMode="auto">
              <a:xfrm>
                <a:off x="3207" y="2353"/>
                <a:ext cx="11" cy="12"/>
              </a:xfrm>
              <a:custGeom>
                <a:avLst/>
                <a:gdLst>
                  <a:gd name="T0" fmla="*/ 0 w 7"/>
                  <a:gd name="T1" fmla="*/ 5314958 h 8"/>
                  <a:gd name="T2" fmla="*/ 20666274 w 7"/>
                  <a:gd name="T3" fmla="*/ 0 h 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7" h="8">
                    <a:moveTo>
                      <a:pt x="0" y="8"/>
                    </a:moveTo>
                    <a:cubicBezTo>
                      <a:pt x="3" y="6"/>
                      <a:pt x="4" y="2"/>
                      <a:pt x="7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49" name="Freeform 508"/>
              <p:cNvSpPr>
                <a:spLocks/>
              </p:cNvSpPr>
              <p:nvPr/>
            </p:nvSpPr>
            <p:spPr bwMode="auto">
              <a:xfrm>
                <a:off x="3227" y="2323"/>
                <a:ext cx="7" cy="14"/>
              </a:xfrm>
              <a:custGeom>
                <a:avLst/>
                <a:gdLst>
                  <a:gd name="T0" fmla="*/ 0 w 4"/>
                  <a:gd name="T1" fmla="*/ 19423827 h 9"/>
                  <a:gd name="T2" fmla="*/ 417438595 w 4"/>
                  <a:gd name="T3" fmla="*/ 0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9">
                    <a:moveTo>
                      <a:pt x="0" y="9"/>
                    </a:moveTo>
                    <a:cubicBezTo>
                      <a:pt x="2" y="6"/>
                      <a:pt x="3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0" name="Freeform 509"/>
              <p:cNvSpPr>
                <a:spLocks/>
              </p:cNvSpPr>
              <p:nvPr/>
            </p:nvSpPr>
            <p:spPr bwMode="auto">
              <a:xfrm>
                <a:off x="3241" y="2291"/>
                <a:ext cx="7" cy="18"/>
              </a:xfrm>
              <a:custGeom>
                <a:avLst/>
                <a:gdLst>
                  <a:gd name="T0" fmla="*/ 0 w 4"/>
                  <a:gd name="T1" fmla="*/ 7972437 h 12"/>
                  <a:gd name="T2" fmla="*/ 417438595 w 4"/>
                  <a:gd name="T3" fmla="*/ 0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cubicBezTo>
                      <a:pt x="2" y="8"/>
                      <a:pt x="2" y="3"/>
                      <a:pt x="4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1" name="Freeform 510"/>
              <p:cNvSpPr>
                <a:spLocks/>
              </p:cNvSpPr>
              <p:nvPr/>
            </p:nvSpPr>
            <p:spPr bwMode="auto">
              <a:xfrm>
                <a:off x="3561" y="2273"/>
                <a:ext cx="23" cy="30"/>
              </a:xfrm>
              <a:custGeom>
                <a:avLst/>
                <a:gdLst>
                  <a:gd name="T0" fmla="*/ 0 w 15"/>
                  <a:gd name="T1" fmla="*/ 0 h 19"/>
                  <a:gd name="T2" fmla="*/ 20019617 w 15"/>
                  <a:gd name="T3" fmla="*/ 66230686 h 1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19">
                    <a:moveTo>
                      <a:pt x="0" y="0"/>
                    </a:moveTo>
                    <a:cubicBezTo>
                      <a:pt x="3" y="7"/>
                      <a:pt x="9" y="13"/>
                      <a:pt x="15" y="1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2" name="Freeform 511"/>
              <p:cNvSpPr>
                <a:spLocks/>
              </p:cNvSpPr>
              <p:nvPr/>
            </p:nvSpPr>
            <p:spPr bwMode="auto">
              <a:xfrm>
                <a:off x="3594" y="2314"/>
                <a:ext cx="20" cy="14"/>
              </a:xfrm>
              <a:custGeom>
                <a:avLst/>
                <a:gdLst>
                  <a:gd name="T0" fmla="*/ 0 w 13"/>
                  <a:gd name="T1" fmla="*/ 0 h 9"/>
                  <a:gd name="T2" fmla="*/ 19693025 w 13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9">
                    <a:moveTo>
                      <a:pt x="0" y="0"/>
                    </a:moveTo>
                    <a:cubicBezTo>
                      <a:pt x="3" y="3"/>
                      <a:pt x="8" y="7"/>
                      <a:pt x="13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3" name="Freeform 512"/>
              <p:cNvSpPr>
                <a:spLocks/>
              </p:cNvSpPr>
              <p:nvPr/>
            </p:nvSpPr>
            <p:spPr bwMode="auto">
              <a:xfrm>
                <a:off x="3631" y="2342"/>
                <a:ext cx="19" cy="8"/>
              </a:xfrm>
              <a:custGeom>
                <a:avLst/>
                <a:gdLst>
                  <a:gd name="T0" fmla="*/ 0 w 12"/>
                  <a:gd name="T1" fmla="*/ 0 h 5"/>
                  <a:gd name="T2" fmla="*/ 46512198 w 12"/>
                  <a:gd name="T3" fmla="*/ 28044846 h 5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3" y="2"/>
                      <a:pt x="8" y="4"/>
                      <a:pt x="12" y="5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4" name="Freeform 513"/>
              <p:cNvSpPr>
                <a:spLocks/>
              </p:cNvSpPr>
              <p:nvPr/>
            </p:nvSpPr>
            <p:spPr bwMode="auto">
              <a:xfrm>
                <a:off x="3671" y="2356"/>
                <a:ext cx="15" cy="3"/>
              </a:xfrm>
              <a:custGeom>
                <a:avLst/>
                <a:gdLst>
                  <a:gd name="T0" fmla="*/ 0 w 10"/>
                  <a:gd name="T1" fmla="*/ 0 h 2"/>
                  <a:gd name="T2" fmla="*/ 6824168 w 10"/>
                  <a:gd name="T3" fmla="*/ 157480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cubicBezTo>
                      <a:pt x="3" y="0"/>
                      <a:pt x="8" y="1"/>
                      <a:pt x="10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5" name="Freeform 514"/>
              <p:cNvSpPr>
                <a:spLocks/>
              </p:cNvSpPr>
              <p:nvPr/>
            </p:nvSpPr>
            <p:spPr bwMode="auto">
              <a:xfrm>
                <a:off x="3710" y="2364"/>
                <a:ext cx="20" cy="1"/>
              </a:xfrm>
              <a:custGeom>
                <a:avLst/>
                <a:gdLst>
                  <a:gd name="T0" fmla="*/ 0 w 13"/>
                  <a:gd name="T1" fmla="*/ 0 h 1"/>
                  <a:gd name="T2" fmla="*/ 19693025 w 13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3" h="1">
                    <a:moveTo>
                      <a:pt x="0" y="0"/>
                    </a:moveTo>
                    <a:cubicBezTo>
                      <a:pt x="4" y="0"/>
                      <a:pt x="10" y="1"/>
                      <a:pt x="13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6" name="Freeform 515"/>
              <p:cNvSpPr>
                <a:spLocks/>
              </p:cNvSpPr>
              <p:nvPr/>
            </p:nvSpPr>
            <p:spPr bwMode="auto">
              <a:xfrm>
                <a:off x="3442" y="2286"/>
                <a:ext cx="3" cy="19"/>
              </a:xfrm>
              <a:custGeom>
                <a:avLst/>
                <a:gdLst>
                  <a:gd name="T0" fmla="*/ 1574802 w 2"/>
                  <a:gd name="T1" fmla="*/ 0 h 12"/>
                  <a:gd name="T2" fmla="*/ 0 w 2"/>
                  <a:gd name="T3" fmla="*/ 46512198 h 1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2">
                    <a:moveTo>
                      <a:pt x="2" y="0"/>
                    </a:moveTo>
                    <a:cubicBezTo>
                      <a:pt x="1" y="4"/>
                      <a:pt x="0" y="8"/>
                      <a:pt x="0" y="1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7" name="Freeform 516"/>
              <p:cNvSpPr>
                <a:spLocks/>
              </p:cNvSpPr>
              <p:nvPr/>
            </p:nvSpPr>
            <p:spPr bwMode="auto">
              <a:xfrm>
                <a:off x="3440" y="2317"/>
                <a:ext cx="2" cy="16"/>
              </a:xfrm>
              <a:custGeom>
                <a:avLst/>
                <a:gdLst>
                  <a:gd name="T0" fmla="*/ 0 w 1"/>
                  <a:gd name="T1" fmla="*/ 0 h 10"/>
                  <a:gd name="T2" fmla="*/ 2147483646 w 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10">
                    <a:moveTo>
                      <a:pt x="0" y="0"/>
                    </a:moveTo>
                    <a:cubicBezTo>
                      <a:pt x="0" y="3"/>
                      <a:pt x="1" y="7"/>
                      <a:pt x="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8" name="Freeform 517"/>
              <p:cNvSpPr>
                <a:spLocks/>
              </p:cNvSpPr>
              <p:nvPr/>
            </p:nvSpPr>
            <p:spPr bwMode="auto">
              <a:xfrm>
                <a:off x="3443" y="2351"/>
                <a:ext cx="2" cy="14"/>
              </a:xfrm>
              <a:custGeom>
                <a:avLst/>
                <a:gdLst>
                  <a:gd name="T0" fmla="*/ 0 w 1"/>
                  <a:gd name="T1" fmla="*/ 0 h 9"/>
                  <a:gd name="T2" fmla="*/ 2147483646 w 1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59" name="Freeform 518"/>
              <p:cNvSpPr>
                <a:spLocks/>
              </p:cNvSpPr>
              <p:nvPr/>
            </p:nvSpPr>
            <p:spPr bwMode="auto">
              <a:xfrm>
                <a:off x="3447" y="2382"/>
                <a:ext cx="3" cy="14"/>
              </a:xfrm>
              <a:custGeom>
                <a:avLst/>
                <a:gdLst>
                  <a:gd name="T0" fmla="*/ 0 w 2"/>
                  <a:gd name="T1" fmla="*/ 0 h 9"/>
                  <a:gd name="T2" fmla="*/ 1574802 w 2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9">
                    <a:moveTo>
                      <a:pt x="0" y="0"/>
                    </a:moveTo>
                    <a:cubicBezTo>
                      <a:pt x="1" y="3"/>
                      <a:pt x="1" y="6"/>
                      <a:pt x="2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0" name="Freeform 519"/>
              <p:cNvSpPr>
                <a:spLocks/>
              </p:cNvSpPr>
              <p:nvPr/>
            </p:nvSpPr>
            <p:spPr bwMode="auto">
              <a:xfrm>
                <a:off x="3447" y="2417"/>
                <a:ext cx="3" cy="15"/>
              </a:xfrm>
              <a:custGeom>
                <a:avLst/>
                <a:gdLst>
                  <a:gd name="T0" fmla="*/ 1574802 w 2"/>
                  <a:gd name="T1" fmla="*/ 0 h 10"/>
                  <a:gd name="T2" fmla="*/ 0 w 2"/>
                  <a:gd name="T3" fmla="*/ 6824168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" h="10">
                    <a:moveTo>
                      <a:pt x="2" y="0"/>
                    </a:moveTo>
                    <a:cubicBezTo>
                      <a:pt x="1" y="3"/>
                      <a:pt x="1" y="7"/>
                      <a:pt x="0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1" name="Freeform 520"/>
              <p:cNvSpPr>
                <a:spLocks/>
              </p:cNvSpPr>
              <p:nvPr/>
            </p:nvSpPr>
            <p:spPr bwMode="auto">
              <a:xfrm>
                <a:off x="3432" y="2459"/>
                <a:ext cx="8" cy="14"/>
              </a:xfrm>
              <a:custGeom>
                <a:avLst/>
                <a:gdLst>
                  <a:gd name="T0" fmla="*/ 28044846 w 5"/>
                  <a:gd name="T1" fmla="*/ 0 h 9"/>
                  <a:gd name="T2" fmla="*/ 0 w 5"/>
                  <a:gd name="T3" fmla="*/ 19423827 h 9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5" h="9">
                    <a:moveTo>
                      <a:pt x="5" y="0"/>
                    </a:moveTo>
                    <a:cubicBezTo>
                      <a:pt x="3" y="3"/>
                      <a:pt x="2" y="7"/>
                      <a:pt x="0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2" name="Freeform 521"/>
              <p:cNvSpPr>
                <a:spLocks/>
              </p:cNvSpPr>
              <p:nvPr/>
            </p:nvSpPr>
            <p:spPr bwMode="auto">
              <a:xfrm>
                <a:off x="3141" y="3858"/>
                <a:ext cx="33" cy="16"/>
              </a:xfrm>
              <a:custGeom>
                <a:avLst/>
                <a:gdLst>
                  <a:gd name="T0" fmla="*/ 0 w 21"/>
                  <a:gd name="T1" fmla="*/ 0 h 10"/>
                  <a:gd name="T2" fmla="*/ 63605317 w 21"/>
                  <a:gd name="T3" fmla="*/ 55550203 h 1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10">
                    <a:moveTo>
                      <a:pt x="0" y="0"/>
                    </a:moveTo>
                    <a:cubicBezTo>
                      <a:pt x="7" y="1"/>
                      <a:pt x="14" y="7"/>
                      <a:pt x="21" y="1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3" name="Freeform 522"/>
              <p:cNvSpPr>
                <a:spLocks/>
              </p:cNvSpPr>
              <p:nvPr/>
            </p:nvSpPr>
            <p:spPr bwMode="auto">
              <a:xfrm>
                <a:off x="3190" y="3878"/>
                <a:ext cx="25" cy="3"/>
              </a:xfrm>
              <a:custGeom>
                <a:avLst/>
                <a:gdLst>
                  <a:gd name="T0" fmla="*/ 0 w 16"/>
                  <a:gd name="T1" fmla="*/ 0 h 2"/>
                  <a:gd name="T2" fmla="*/ 39535298 w 16"/>
                  <a:gd name="T3" fmla="*/ 1574802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2"/>
                      <a:pt x="10" y="2"/>
                      <a:pt x="16" y="2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4" name="Freeform 523"/>
              <p:cNvSpPr>
                <a:spLocks/>
              </p:cNvSpPr>
              <p:nvPr/>
            </p:nvSpPr>
            <p:spPr bwMode="auto">
              <a:xfrm>
                <a:off x="3237" y="3883"/>
                <a:ext cx="28" cy="5"/>
              </a:xfrm>
              <a:custGeom>
                <a:avLst/>
                <a:gdLst>
                  <a:gd name="T0" fmla="*/ 0 w 18"/>
                  <a:gd name="T1" fmla="*/ 21789005 h 3"/>
                  <a:gd name="T2" fmla="*/ 39020696 w 18"/>
                  <a:gd name="T3" fmla="*/ 0 h 3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8" h="3">
                    <a:moveTo>
                      <a:pt x="0" y="1"/>
                    </a:moveTo>
                    <a:cubicBezTo>
                      <a:pt x="5" y="0"/>
                      <a:pt x="13" y="3"/>
                      <a:pt x="18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5" name="Freeform 524"/>
              <p:cNvSpPr>
                <a:spLocks/>
              </p:cNvSpPr>
              <p:nvPr/>
            </p:nvSpPr>
            <p:spPr bwMode="auto">
              <a:xfrm>
                <a:off x="3293" y="3884"/>
                <a:ext cx="22" cy="2"/>
              </a:xfrm>
              <a:custGeom>
                <a:avLst/>
                <a:gdLst>
                  <a:gd name="T0" fmla="*/ 0 w 14"/>
                  <a:gd name="T1" fmla="*/ 0 h 1"/>
                  <a:gd name="T2" fmla="*/ 42268933 w 14"/>
                  <a:gd name="T3" fmla="*/ 2147483646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4" h="1">
                    <a:moveTo>
                      <a:pt x="0" y="0"/>
                    </a:moveTo>
                    <a:cubicBezTo>
                      <a:pt x="4" y="1"/>
                      <a:pt x="9" y="1"/>
                      <a:pt x="14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6" name="Freeform 525"/>
              <p:cNvSpPr>
                <a:spLocks/>
              </p:cNvSpPr>
              <p:nvPr/>
            </p:nvSpPr>
            <p:spPr bwMode="auto">
              <a:xfrm>
                <a:off x="3345" y="3884"/>
                <a:ext cx="25" cy="4"/>
              </a:xfrm>
              <a:custGeom>
                <a:avLst/>
                <a:gdLst>
                  <a:gd name="T0" fmla="*/ 0 w 16"/>
                  <a:gd name="T1" fmla="*/ 0 h 2"/>
                  <a:gd name="T2" fmla="*/ 39535298 w 16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2">
                    <a:moveTo>
                      <a:pt x="0" y="0"/>
                    </a:moveTo>
                    <a:cubicBezTo>
                      <a:pt x="5" y="0"/>
                      <a:pt x="12" y="2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7" name="Freeform 526"/>
              <p:cNvSpPr>
                <a:spLocks/>
              </p:cNvSpPr>
              <p:nvPr/>
            </p:nvSpPr>
            <p:spPr bwMode="auto">
              <a:xfrm>
                <a:off x="3382" y="3875"/>
                <a:ext cx="25" cy="6"/>
              </a:xfrm>
              <a:custGeom>
                <a:avLst/>
                <a:gdLst>
                  <a:gd name="T0" fmla="*/ 0 w 16"/>
                  <a:gd name="T1" fmla="*/ 2734844 h 4"/>
                  <a:gd name="T2" fmla="*/ 39535298 w 16"/>
                  <a:gd name="T3" fmla="*/ 0 h 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6" h="4">
                    <a:moveTo>
                      <a:pt x="0" y="4"/>
                    </a:moveTo>
                    <a:cubicBezTo>
                      <a:pt x="0" y="2"/>
                      <a:pt x="13" y="1"/>
                      <a:pt x="16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8" name="Freeform 527"/>
              <p:cNvSpPr>
                <a:spLocks/>
              </p:cNvSpPr>
              <p:nvPr/>
            </p:nvSpPr>
            <p:spPr bwMode="auto">
              <a:xfrm>
                <a:off x="3412" y="3855"/>
                <a:ext cx="30" cy="14"/>
              </a:xfrm>
              <a:custGeom>
                <a:avLst/>
                <a:gdLst>
                  <a:gd name="T0" fmla="*/ 4709839 w 19"/>
                  <a:gd name="T1" fmla="*/ 2947387 h 9"/>
                  <a:gd name="T2" fmla="*/ 0 w 19"/>
                  <a:gd name="T3" fmla="*/ 0 h 9"/>
                  <a:gd name="T4" fmla="*/ 66230686 w 19"/>
                  <a:gd name="T5" fmla="*/ 19423827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9" h="9">
                    <a:moveTo>
                      <a:pt x="1" y="1"/>
                    </a:moveTo>
                    <a:cubicBezTo>
                      <a:pt x="0" y="0"/>
                      <a:pt x="0" y="1"/>
                      <a:pt x="0" y="0"/>
                    </a:cubicBezTo>
                    <a:cubicBezTo>
                      <a:pt x="5" y="4"/>
                      <a:pt x="13" y="6"/>
                      <a:pt x="19" y="9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69" name="Freeform 528"/>
              <p:cNvSpPr>
                <a:spLocks/>
              </p:cNvSpPr>
              <p:nvPr/>
            </p:nvSpPr>
            <p:spPr bwMode="auto">
              <a:xfrm>
                <a:off x="3464" y="3877"/>
                <a:ext cx="31" cy="1"/>
              </a:xfrm>
              <a:custGeom>
                <a:avLst/>
                <a:gdLst>
                  <a:gd name="T0" fmla="*/ 0 w 20"/>
                  <a:gd name="T1" fmla="*/ 0 h 1"/>
                  <a:gd name="T2" fmla="*/ 38006659 w 20"/>
                  <a:gd name="T3" fmla="*/ 1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0" h="1">
                    <a:moveTo>
                      <a:pt x="0" y="0"/>
                    </a:moveTo>
                    <a:cubicBezTo>
                      <a:pt x="6" y="1"/>
                      <a:pt x="13" y="1"/>
                      <a:pt x="20" y="1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70" name="Freeform 529"/>
              <p:cNvSpPr>
                <a:spLocks/>
              </p:cNvSpPr>
              <p:nvPr/>
            </p:nvSpPr>
            <p:spPr bwMode="auto">
              <a:xfrm>
                <a:off x="3522" y="3880"/>
                <a:ext cx="33" cy="3"/>
              </a:xfrm>
              <a:custGeom>
                <a:avLst/>
                <a:gdLst>
                  <a:gd name="T0" fmla="*/ 0 w 21"/>
                  <a:gd name="T1" fmla="*/ 1574802 h 2"/>
                  <a:gd name="T2" fmla="*/ 63605317 w 21"/>
                  <a:gd name="T3" fmla="*/ 0 h 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2">
                    <a:moveTo>
                      <a:pt x="0" y="2"/>
                    </a:moveTo>
                    <a:cubicBezTo>
                      <a:pt x="8" y="2"/>
                      <a:pt x="13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71" name="Freeform 530"/>
              <p:cNvSpPr>
                <a:spLocks/>
              </p:cNvSpPr>
              <p:nvPr/>
            </p:nvSpPr>
            <p:spPr bwMode="auto">
              <a:xfrm>
                <a:off x="3588" y="3869"/>
                <a:ext cx="32" cy="11"/>
              </a:xfrm>
              <a:custGeom>
                <a:avLst/>
                <a:gdLst>
                  <a:gd name="T0" fmla="*/ 0 w 21"/>
                  <a:gd name="T1" fmla="*/ 15379147 h 7"/>
                  <a:gd name="T2" fmla="*/ 23073859 w 21"/>
                  <a:gd name="T3" fmla="*/ 0 h 7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1" h="7">
                    <a:moveTo>
                      <a:pt x="0" y="5"/>
                    </a:moveTo>
                    <a:cubicBezTo>
                      <a:pt x="7" y="7"/>
                      <a:pt x="15" y="2"/>
                      <a:pt x="21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2272" name="Freeform 531"/>
              <p:cNvSpPr>
                <a:spLocks/>
              </p:cNvSpPr>
              <p:nvPr/>
            </p:nvSpPr>
            <p:spPr bwMode="auto">
              <a:xfrm>
                <a:off x="3649" y="3853"/>
                <a:ext cx="23" cy="10"/>
              </a:xfrm>
              <a:custGeom>
                <a:avLst/>
                <a:gdLst>
                  <a:gd name="T0" fmla="*/ 0 w 15"/>
                  <a:gd name="T1" fmla="*/ 127264917 h 6"/>
                  <a:gd name="T2" fmla="*/ 20019617 w 15"/>
                  <a:gd name="T3" fmla="*/ 0 h 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5" h="6">
                    <a:moveTo>
                      <a:pt x="0" y="6"/>
                    </a:moveTo>
                    <a:cubicBezTo>
                      <a:pt x="4" y="2"/>
                      <a:pt x="12" y="3"/>
                      <a:pt x="15" y="0"/>
                    </a:cubicBezTo>
                  </a:path>
                </a:pathLst>
              </a:custGeom>
              <a:noFill/>
              <a:ln w="3175" cap="rnd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2127" name="Text Box 562"/>
            <p:cNvSpPr txBox="1">
              <a:spLocks noChangeArrowheads="1"/>
            </p:cNvSpPr>
            <p:nvPr/>
          </p:nvSpPr>
          <p:spPr bwMode="auto">
            <a:xfrm>
              <a:off x="3222" y="2148"/>
              <a:ext cx="1363" cy="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ahom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Chaîne alimentaire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latin typeface="Tahoma" panose="020B060403050404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Environnement</a:t>
              </a:r>
            </a:p>
          </p:txBody>
        </p:sp>
      </p:grpSp>
      <p:sp>
        <p:nvSpPr>
          <p:cNvPr id="566" name="Rectangle 2"/>
          <p:cNvSpPr txBox="1">
            <a:spLocks noChangeArrowheads="1"/>
          </p:cNvSpPr>
          <p:nvPr/>
        </p:nvSpPr>
        <p:spPr>
          <a:xfrm>
            <a:off x="5368925" y="2874963"/>
            <a:ext cx="4446588" cy="25955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solidFill>
              <a:srgbClr val="990000"/>
            </a:solidFill>
            <a:round/>
            <a:headEnd/>
            <a:tailEnd/>
          </a:ln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Composante écologique de danger pour l’Homme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1000" b="0" kern="0" dirty="0">
              <a:ea typeface="宋体" pitchFamily="2" charset="-122"/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Enjeux globaux et décalés dans le temps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1000" b="0" kern="0" dirty="0">
              <a:ea typeface="宋体" pitchFamily="2" charset="-122"/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Pas d’effet visible en direct</a:t>
            </a:r>
          </a:p>
        </p:txBody>
      </p:sp>
      <p:sp>
        <p:nvSpPr>
          <p:cNvPr id="132118" name="Rectangle 575"/>
          <p:cNvSpPr>
            <a:spLocks noChangeArrowheads="1"/>
          </p:cNvSpPr>
          <p:nvPr/>
        </p:nvSpPr>
        <p:spPr bwMode="auto">
          <a:xfrm>
            <a:off x="6369050" y="1130300"/>
            <a:ext cx="2789238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400"/>
              <a:t>10</a:t>
            </a:r>
            <a:r>
              <a:rPr lang="fr-FR" altLang="fr-FR" sz="2400" baseline="30000"/>
              <a:t>14</a:t>
            </a:r>
            <a:r>
              <a:rPr lang="fr-FR" altLang="fr-FR" sz="2400"/>
              <a:t> bactéries</a:t>
            </a:r>
          </a:p>
        </p:txBody>
      </p:sp>
      <p:sp>
        <p:nvSpPr>
          <p:cNvPr id="132119" name="Rectangle 6"/>
          <p:cNvSpPr txBox="1">
            <a:spLocks noChangeArrowheads="1"/>
          </p:cNvSpPr>
          <p:nvPr/>
        </p:nvSpPr>
        <p:spPr bwMode="auto">
          <a:xfrm>
            <a:off x="8142288" y="6427788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fld id="{1321D7E5-8ED4-4C02-A086-674615FA84ED}" type="slidenum">
              <a:rPr lang="fr-FR" altLang="fr-FR" sz="1400" b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fr-FR" altLang="fr-FR" sz="1400" b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32120" name="Rectangle 34"/>
          <p:cNvSpPr txBox="1">
            <a:spLocks noChangeArrowheads="1"/>
          </p:cNvSpPr>
          <p:nvPr/>
        </p:nvSpPr>
        <p:spPr bwMode="auto">
          <a:xfrm>
            <a:off x="-26988" y="-1588"/>
            <a:ext cx="10313988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Antibiotiques en élevage : les flores bactériennes concernées</a:t>
            </a:r>
          </a:p>
        </p:txBody>
      </p:sp>
      <p:sp>
        <p:nvSpPr>
          <p:cNvPr id="567" name="Rectangle 2"/>
          <p:cNvSpPr txBox="1">
            <a:spLocks noChangeArrowheads="1"/>
          </p:cNvSpPr>
          <p:nvPr/>
        </p:nvSpPr>
        <p:spPr>
          <a:xfrm>
            <a:off x="474663" y="2874963"/>
            <a:ext cx="4389437" cy="2611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600">
            <a:solidFill>
              <a:srgbClr val="990000"/>
            </a:solidFill>
            <a:round/>
            <a:headEnd/>
            <a:tailEnd/>
          </a:ln>
        </p:spPr>
        <p:txBody>
          <a:bodyPr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 sz="4400">
                <a:solidFill>
                  <a:srgbClr val="000000"/>
                </a:solidFill>
                <a:latin typeface="Arial" charset="0"/>
              </a:defRPr>
            </a:lvl5pPr>
            <a:lvl6pPr marL="4572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6pPr>
            <a:lvl7pPr marL="9144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7pPr>
            <a:lvl8pPr marL="13716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8pPr>
            <a:lvl9pPr marL="1828800" algn="ctr" defTabSz="449263" rtl="0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44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Optimisation 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éleveur-animal-vétérinaire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1000" b="0" kern="0" dirty="0">
              <a:ea typeface="宋体" pitchFamily="2" charset="-122"/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Enjeux locaux et immédiats</a:t>
            </a: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altLang="fr-FR" sz="1000" b="0" kern="0" dirty="0">
              <a:ea typeface="宋体" pitchFamily="2" charset="-122"/>
            </a:endParaRPr>
          </a:p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fr-FR" altLang="fr-FR" sz="2800" b="0" kern="0" dirty="0">
                <a:ea typeface="宋体" pitchFamily="2" charset="-122"/>
              </a:rPr>
              <a:t>Résultats visibles</a:t>
            </a:r>
          </a:p>
        </p:txBody>
      </p:sp>
    </p:spTree>
    <p:extLst>
      <p:ext uri="{BB962C8B-B14F-4D97-AF65-F5344CB8AC3E}">
        <p14:creationId xmlns:p14="http://schemas.microsoft.com/office/powerpoint/2010/main" val="267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" grpId="0" animBg="1"/>
      <p:bldP spid="5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AutoShape 2"/>
          <p:cNvSpPr>
            <a:spLocks noChangeAspect="1" noChangeArrowheads="1"/>
          </p:cNvSpPr>
          <p:nvPr/>
        </p:nvSpPr>
        <p:spPr bwMode="auto">
          <a:xfrm rot="-5400000">
            <a:off x="5140325" y="-2233612"/>
            <a:ext cx="800100" cy="8464550"/>
          </a:xfrm>
          <a:prstGeom prst="can">
            <a:avLst>
              <a:gd name="adj" fmla="val 63917"/>
            </a:avLst>
          </a:prstGeom>
          <a:solidFill>
            <a:srgbClr val="B2C0B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47" name="AutoShape 3"/>
          <p:cNvSpPr>
            <a:spLocks noChangeAspect="1" noChangeArrowheads="1"/>
          </p:cNvSpPr>
          <p:nvPr/>
        </p:nvSpPr>
        <p:spPr bwMode="auto">
          <a:xfrm rot="-5400000">
            <a:off x="3753644" y="2309019"/>
            <a:ext cx="628650" cy="2500312"/>
          </a:xfrm>
          <a:prstGeom prst="can">
            <a:avLst>
              <a:gd name="adj" fmla="val 54540"/>
            </a:avLst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48" name="Text Box 4"/>
          <p:cNvSpPr txBox="1">
            <a:spLocks noChangeAspect="1" noChangeArrowheads="1"/>
          </p:cNvSpPr>
          <p:nvPr/>
        </p:nvSpPr>
        <p:spPr bwMode="auto">
          <a:xfrm>
            <a:off x="4252913" y="1125538"/>
            <a:ext cx="20732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ea typeface="MS PGothic" panose="020B0600070205080204" pitchFamily="34" charset="-128"/>
                <a:cs typeface="Arial" panose="020B0604020202020204" pitchFamily="34" charset="0"/>
              </a:rPr>
              <a:t>Tube digestif</a:t>
            </a:r>
          </a:p>
        </p:txBody>
      </p:sp>
      <p:sp>
        <p:nvSpPr>
          <p:cNvPr id="134149" name="Text Box 5"/>
          <p:cNvSpPr txBox="1">
            <a:spLocks noChangeAspect="1" noChangeArrowheads="1"/>
          </p:cNvSpPr>
          <p:nvPr/>
        </p:nvSpPr>
        <p:spPr bwMode="auto">
          <a:xfrm>
            <a:off x="3979863" y="3314700"/>
            <a:ext cx="81438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000">
                <a:ea typeface="MS PGothic" panose="020B0600070205080204" pitchFamily="34" charset="-128"/>
                <a:cs typeface="Arial" panose="020B0604020202020204" pitchFamily="34" charset="0"/>
              </a:rPr>
              <a:t>Sang</a:t>
            </a:r>
          </a:p>
        </p:txBody>
      </p:sp>
      <p:sp>
        <p:nvSpPr>
          <p:cNvPr id="134150" name="Line 6"/>
          <p:cNvSpPr>
            <a:spLocks noChangeAspect="1" noChangeShapeType="1"/>
          </p:cNvSpPr>
          <p:nvPr/>
        </p:nvSpPr>
        <p:spPr bwMode="auto">
          <a:xfrm>
            <a:off x="4813300" y="1597025"/>
            <a:ext cx="0" cy="8001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151" name="Text Box 7"/>
          <p:cNvSpPr txBox="1">
            <a:spLocks noChangeAspect="1" noChangeArrowheads="1"/>
          </p:cNvSpPr>
          <p:nvPr/>
        </p:nvSpPr>
        <p:spPr bwMode="auto">
          <a:xfrm>
            <a:off x="201613" y="908050"/>
            <a:ext cx="1974850" cy="608013"/>
          </a:xfrm>
          <a:prstGeom prst="rect">
            <a:avLst/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800">
                <a:ea typeface="MS PGothic" panose="020B0600070205080204" pitchFamily="34" charset="-128"/>
                <a:cs typeface="Arial" panose="020B0604020202020204" pitchFamily="34" charset="0"/>
              </a:rPr>
              <a:t>Antibiotique voie orale</a:t>
            </a:r>
          </a:p>
        </p:txBody>
      </p:sp>
      <p:sp>
        <p:nvSpPr>
          <p:cNvPr id="134152" name="AutoShape 8"/>
          <p:cNvSpPr>
            <a:spLocks noChangeAspect="1" noChangeArrowheads="1"/>
          </p:cNvSpPr>
          <p:nvPr/>
        </p:nvSpPr>
        <p:spPr bwMode="auto">
          <a:xfrm rot="5400000">
            <a:off x="998538" y="1643062"/>
            <a:ext cx="630238" cy="601663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3543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061" y="0"/>
                </a:moveTo>
                <a:lnTo>
                  <a:pt x="8522" y="7200"/>
                </a:lnTo>
                <a:lnTo>
                  <a:pt x="11608" y="7200"/>
                </a:lnTo>
                <a:lnTo>
                  <a:pt x="11608" y="13543"/>
                </a:lnTo>
                <a:lnTo>
                  <a:pt x="0" y="13543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061" y="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34153" name="AutoShape 9"/>
          <p:cNvSpPr>
            <a:spLocks noChangeArrowheads="1"/>
          </p:cNvSpPr>
          <p:nvPr/>
        </p:nvSpPr>
        <p:spPr bwMode="auto">
          <a:xfrm flipV="1">
            <a:off x="3360738" y="2060575"/>
            <a:ext cx="295275" cy="1406525"/>
          </a:xfrm>
          <a:prstGeom prst="upArrow">
            <a:avLst>
              <a:gd name="adj1" fmla="val 39287"/>
              <a:gd name="adj2" fmla="val 64814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4154" name="AutoShape 10"/>
          <p:cNvSpPr>
            <a:spLocks noChangeArrowheads="1"/>
          </p:cNvSpPr>
          <p:nvPr/>
        </p:nvSpPr>
        <p:spPr bwMode="auto">
          <a:xfrm flipV="1">
            <a:off x="3360738" y="3644900"/>
            <a:ext cx="292100" cy="542925"/>
          </a:xfrm>
          <a:prstGeom prst="upArrow">
            <a:avLst>
              <a:gd name="adj1" fmla="val 42500"/>
              <a:gd name="adj2" fmla="val 59177"/>
            </a:avLst>
          </a:pr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800">
              <a:cs typeface="Arial" panose="020B0604020202020204" pitchFamily="34" charset="0"/>
            </a:endParaRPr>
          </a:p>
        </p:txBody>
      </p:sp>
      <p:sp>
        <p:nvSpPr>
          <p:cNvPr id="134155" name="Freeform 12"/>
          <p:cNvSpPr>
            <a:spLocks/>
          </p:cNvSpPr>
          <p:nvPr/>
        </p:nvSpPr>
        <p:spPr bwMode="auto">
          <a:xfrm>
            <a:off x="4816475" y="1587500"/>
            <a:ext cx="5021263" cy="819150"/>
          </a:xfrm>
          <a:custGeom>
            <a:avLst/>
            <a:gdLst>
              <a:gd name="T0" fmla="*/ 2147483646 w 2674"/>
              <a:gd name="T1" fmla="*/ 2147483646 h 521"/>
              <a:gd name="T2" fmla="*/ 2147483646 w 2674"/>
              <a:gd name="T3" fmla="*/ 2147483646 h 521"/>
              <a:gd name="T4" fmla="*/ 2147483646 w 2674"/>
              <a:gd name="T5" fmla="*/ 2147483646 h 521"/>
              <a:gd name="T6" fmla="*/ 2147483646 w 2674"/>
              <a:gd name="T7" fmla="*/ 2147483646 h 521"/>
              <a:gd name="T8" fmla="*/ 2147483646 w 2674"/>
              <a:gd name="T9" fmla="*/ 2147483646 h 521"/>
              <a:gd name="T10" fmla="*/ 2147483646 w 2674"/>
              <a:gd name="T11" fmla="*/ 0 h 521"/>
              <a:gd name="T12" fmla="*/ 2147483646 w 2674"/>
              <a:gd name="T13" fmla="*/ 0 h 521"/>
              <a:gd name="T14" fmla="*/ 0 w 2674"/>
              <a:gd name="T15" fmla="*/ 2147483646 h 521"/>
              <a:gd name="T16" fmla="*/ 2147483646 w 2674"/>
              <a:gd name="T17" fmla="*/ 2147483646 h 5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674" h="521">
                <a:moveTo>
                  <a:pt x="53" y="521"/>
                </a:moveTo>
                <a:lnTo>
                  <a:pt x="2586" y="521"/>
                </a:lnTo>
                <a:lnTo>
                  <a:pt x="2648" y="371"/>
                </a:lnTo>
                <a:lnTo>
                  <a:pt x="2674" y="194"/>
                </a:lnTo>
                <a:lnTo>
                  <a:pt x="2630" y="62"/>
                </a:lnTo>
                <a:lnTo>
                  <a:pt x="2577" y="0"/>
                </a:lnTo>
                <a:lnTo>
                  <a:pt x="9" y="0"/>
                </a:lnTo>
                <a:lnTo>
                  <a:pt x="0" y="521"/>
                </a:lnTo>
                <a:lnTo>
                  <a:pt x="53" y="521"/>
                </a:lnTo>
                <a:close/>
              </a:path>
            </a:pathLst>
          </a:custGeom>
          <a:solidFill>
            <a:srgbClr val="B2C0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156" name="Line 13"/>
          <p:cNvSpPr>
            <a:spLocks noChangeAspect="1" noChangeShapeType="1"/>
          </p:cNvSpPr>
          <p:nvPr/>
        </p:nvSpPr>
        <p:spPr bwMode="auto">
          <a:xfrm>
            <a:off x="3479800" y="5133975"/>
            <a:ext cx="0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4157" name="Text Box 14"/>
          <p:cNvSpPr txBox="1">
            <a:spLocks noChangeAspect="1" noChangeArrowheads="1"/>
          </p:cNvSpPr>
          <p:nvPr/>
        </p:nvSpPr>
        <p:spPr bwMode="auto">
          <a:xfrm>
            <a:off x="2033588" y="5565775"/>
            <a:ext cx="2705100" cy="436563"/>
          </a:xfrm>
          <a:prstGeom prst="rect">
            <a:avLst/>
          </a:prstGeom>
          <a:solidFill>
            <a:srgbClr val="FFE9BD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FF3300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t>SANTE ANIMALE</a:t>
            </a:r>
          </a:p>
        </p:txBody>
      </p:sp>
      <p:grpSp>
        <p:nvGrpSpPr>
          <p:cNvPr id="134158" name="Group 1326"/>
          <p:cNvGrpSpPr>
            <a:grpSpLocks/>
          </p:cNvGrpSpPr>
          <p:nvPr/>
        </p:nvGrpSpPr>
        <p:grpSpPr bwMode="auto">
          <a:xfrm>
            <a:off x="2781300" y="4183063"/>
            <a:ext cx="1457325" cy="1239837"/>
            <a:chOff x="1235" y="8262"/>
            <a:chExt cx="1043" cy="999"/>
          </a:xfrm>
        </p:grpSpPr>
        <p:sp>
          <p:nvSpPr>
            <p:cNvPr id="134201" name="Freeform 1327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2" name="Freeform 1328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3" name="Freeform 1329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4" name="Freeform 1330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5" name="Freeform 1331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6" name="Freeform 1332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7" name="Freeform 1333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8" name="Freeform 1334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09" name="Freeform 1335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0" name="Freeform 1336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1" name="Freeform 1337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2" name="Freeform 1338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3" name="Freeform 1339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4" name="Freeform 1340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5" name="Freeform 1341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6" name="Freeform 1342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7" name="Freeform 1343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8" name="Freeform 1344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19" name="Freeform 1345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0" name="Freeform 1346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1" name="Freeform 1347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2" name="Freeform 1348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3" name="Freeform 1349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4" name="Freeform 1350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5" name="Freeform 1351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6" name="Freeform 1352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7" name="Freeform 1353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8" name="Freeform 1354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29" name="Freeform 1355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0" name="Freeform 1356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1" name="Freeform 1357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2" name="Freeform 1358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3" name="Freeform 1359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4" name="Freeform 1360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5" name="Freeform 1361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6" name="Freeform 1362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7" name="Freeform 1363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8" name="Freeform 1364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39" name="Freeform 1365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0" name="Freeform 1366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1" name="Freeform 1367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2" name="Freeform 1368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3" name="Freeform 1369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B6C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4" name="Freeform 1370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5" name="Freeform 1371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6" name="Freeform 1372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7" name="Freeform 1373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8" name="Freeform 1374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49" name="Freeform 1375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0" name="Freeform 1376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1" name="Freeform 1377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2" name="Freeform 1378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3" name="Freeform 1379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4" name="Freeform 1380"/>
            <p:cNvSpPr>
              <a:spLocks/>
            </p:cNvSpPr>
            <p:nvPr/>
          </p:nvSpPr>
          <p:spPr bwMode="auto">
            <a:xfrm>
              <a:off x="1788" y="8690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5" name="Freeform 1381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6" name="Freeform 1382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7" name="Freeform 1383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8" name="Freeform 1384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0"/>
                    <a:pt x="39" y="15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59" name="Freeform 1385"/>
            <p:cNvSpPr>
              <a:spLocks/>
            </p:cNvSpPr>
            <p:nvPr/>
          </p:nvSpPr>
          <p:spPr bwMode="auto">
            <a:xfrm>
              <a:off x="1730" y="8262"/>
              <a:ext cx="67" cy="17"/>
            </a:xfrm>
            <a:custGeom>
              <a:avLst/>
              <a:gdLst>
                <a:gd name="T0" fmla="*/ 0 w 51"/>
                <a:gd name="T1" fmla="*/ 984600 h 12"/>
                <a:gd name="T2" fmla="*/ 201269 w 51"/>
                <a:gd name="T3" fmla="*/ 1165247 h 12"/>
                <a:gd name="T4" fmla="*/ 201269 w 51"/>
                <a:gd name="T5" fmla="*/ 1165247 h 12"/>
                <a:gd name="T6" fmla="*/ 418009 w 51"/>
                <a:gd name="T7" fmla="*/ 984600 h 12"/>
                <a:gd name="T8" fmla="*/ 418009 w 51"/>
                <a:gd name="T9" fmla="*/ 984600 h 12"/>
                <a:gd name="T10" fmla="*/ 390956 w 51"/>
                <a:gd name="T11" fmla="*/ 0 h 12"/>
                <a:gd name="T12" fmla="*/ 1 w 51"/>
                <a:gd name="T13" fmla="*/ 0 h 12"/>
                <a:gd name="T14" fmla="*/ 0 w 51"/>
                <a:gd name="T15" fmla="*/ 902750 h 12"/>
                <a:gd name="T16" fmla="*/ 0 w 51"/>
                <a:gd name="T17" fmla="*/ 984600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1"/>
                <a:gd name="T28" fmla="*/ 0 h 12"/>
                <a:gd name="T29" fmla="*/ 51 w 5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1" h="12">
                  <a:moveTo>
                    <a:pt x="0" y="10"/>
                  </a:moveTo>
                  <a:cubicBezTo>
                    <a:pt x="3" y="10"/>
                    <a:pt x="7" y="12"/>
                    <a:pt x="25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44" y="12"/>
                    <a:pt x="47" y="9"/>
                    <a:pt x="51" y="10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8" y="8"/>
                    <a:pt x="48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3"/>
                    <a:pt x="2" y="7"/>
                    <a:pt x="0" y="9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FBDD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0" name="Freeform 1386"/>
            <p:cNvSpPr>
              <a:spLocks/>
            </p:cNvSpPr>
            <p:nvPr/>
          </p:nvSpPr>
          <p:spPr bwMode="auto">
            <a:xfrm>
              <a:off x="1725" y="8280"/>
              <a:ext cx="52" cy="18"/>
            </a:xfrm>
            <a:custGeom>
              <a:avLst/>
              <a:gdLst>
                <a:gd name="T0" fmla="*/ 226647 w 40"/>
                <a:gd name="T1" fmla="*/ 97254 h 13"/>
                <a:gd name="T2" fmla="*/ 76102 w 40"/>
                <a:gd name="T3" fmla="*/ 1 h 13"/>
                <a:gd name="T4" fmla="*/ 24848 w 40"/>
                <a:gd name="T5" fmla="*/ 97254 h 13"/>
                <a:gd name="T6" fmla="*/ 45031 w 40"/>
                <a:gd name="T7" fmla="*/ 594482 h 13"/>
                <a:gd name="T8" fmla="*/ 41993 w 40"/>
                <a:gd name="T9" fmla="*/ 236805 h 13"/>
                <a:gd name="T10" fmla="*/ 119935 w 40"/>
                <a:gd name="T11" fmla="*/ 134659 h 13"/>
                <a:gd name="T12" fmla="*/ 229808 w 40"/>
                <a:gd name="T13" fmla="*/ 134659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39" y="2"/>
                  </a:moveTo>
                  <a:cubicBezTo>
                    <a:pt x="31" y="4"/>
                    <a:pt x="22" y="2"/>
                    <a:pt x="13" y="1"/>
                  </a:cubicBezTo>
                  <a:cubicBezTo>
                    <a:pt x="10" y="1"/>
                    <a:pt x="7" y="0"/>
                    <a:pt x="4" y="2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4" y="7"/>
                    <a:pt x="7" y="5"/>
                  </a:cubicBezTo>
                  <a:cubicBezTo>
                    <a:pt x="10" y="3"/>
                    <a:pt x="17" y="3"/>
                    <a:pt x="21" y="3"/>
                  </a:cubicBezTo>
                  <a:cubicBezTo>
                    <a:pt x="27" y="4"/>
                    <a:pt x="34" y="5"/>
                    <a:pt x="40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1" name="Freeform 1387"/>
            <p:cNvSpPr>
              <a:spLocks/>
            </p:cNvSpPr>
            <p:nvPr/>
          </p:nvSpPr>
          <p:spPr bwMode="auto">
            <a:xfrm>
              <a:off x="1723" y="8321"/>
              <a:ext cx="53" cy="17"/>
            </a:xfrm>
            <a:custGeom>
              <a:avLst/>
              <a:gdLst>
                <a:gd name="T0" fmla="*/ 430098 w 40"/>
                <a:gd name="T1" fmla="*/ 224128 h 12"/>
                <a:gd name="T2" fmla="*/ 153193 w 40"/>
                <a:gd name="T3" fmla="*/ 1 h 12"/>
                <a:gd name="T4" fmla="*/ 55565 w 40"/>
                <a:gd name="T5" fmla="*/ 1 h 12"/>
                <a:gd name="T6" fmla="*/ 97451 w 40"/>
                <a:gd name="T7" fmla="*/ 1165247 h 12"/>
                <a:gd name="T8" fmla="*/ 97451 w 40"/>
                <a:gd name="T9" fmla="*/ 449813 h 12"/>
                <a:gd name="T10" fmla="*/ 226925 w 40"/>
                <a:gd name="T11" fmla="*/ 317515 h 12"/>
                <a:gd name="T12" fmla="*/ 43009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2" name="Freeform 1388"/>
            <p:cNvSpPr>
              <a:spLocks/>
            </p:cNvSpPr>
            <p:nvPr/>
          </p:nvSpPr>
          <p:spPr bwMode="auto">
            <a:xfrm>
              <a:off x="1722" y="8360"/>
              <a:ext cx="52" cy="21"/>
            </a:xfrm>
            <a:custGeom>
              <a:avLst/>
              <a:gdLst>
                <a:gd name="T0" fmla="*/ 229808 w 40"/>
                <a:gd name="T1" fmla="*/ 131390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989306 h 15"/>
                <a:gd name="T8" fmla="*/ 45031 w 40"/>
                <a:gd name="T9" fmla="*/ 257524 h 15"/>
                <a:gd name="T10" fmla="*/ 119935 w 40"/>
                <a:gd name="T11" fmla="*/ 183946 h 15"/>
                <a:gd name="T12" fmla="*/ 229808 w 40"/>
                <a:gd name="T13" fmla="*/ 131390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2" y="4"/>
                    <a:pt x="22" y="1"/>
                    <a:pt x="14" y="1"/>
                  </a:cubicBezTo>
                  <a:cubicBezTo>
                    <a:pt x="11" y="1"/>
                    <a:pt x="8" y="0"/>
                    <a:pt x="5" y="1"/>
                  </a:cubicBezTo>
                  <a:cubicBezTo>
                    <a:pt x="0" y="4"/>
                    <a:pt x="4" y="14"/>
                    <a:pt x="8" y="15"/>
                  </a:cubicBezTo>
                  <a:cubicBezTo>
                    <a:pt x="7" y="12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8" y="3"/>
                    <a:pt x="35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3" name="Freeform 1389"/>
            <p:cNvSpPr>
              <a:spLocks/>
            </p:cNvSpPr>
            <p:nvPr/>
          </p:nvSpPr>
          <p:spPr bwMode="auto">
            <a:xfrm>
              <a:off x="1722" y="8406"/>
              <a:ext cx="52" cy="16"/>
            </a:xfrm>
            <a:custGeom>
              <a:avLst/>
              <a:gdLst>
                <a:gd name="T0" fmla="*/ 229808 w 40"/>
                <a:gd name="T1" fmla="*/ 27561 h 12"/>
                <a:gd name="T2" fmla="*/ 79355 w 40"/>
                <a:gd name="T3" fmla="*/ 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48997 h 12"/>
                <a:gd name="T10" fmla="*/ 119935 w 40"/>
                <a:gd name="T11" fmla="*/ 36748 h 12"/>
                <a:gd name="T12" fmla="*/ 229808 w 40"/>
                <a:gd name="T13" fmla="*/ 27561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4" name="Freeform 1390"/>
            <p:cNvSpPr>
              <a:spLocks/>
            </p:cNvSpPr>
            <p:nvPr/>
          </p:nvSpPr>
          <p:spPr bwMode="auto">
            <a:xfrm>
              <a:off x="1722" y="8488"/>
              <a:ext cx="52" cy="17"/>
            </a:xfrm>
            <a:custGeom>
              <a:avLst/>
              <a:gdLst>
                <a:gd name="T0" fmla="*/ 229808 w 40"/>
                <a:gd name="T1" fmla="*/ 224128 h 12"/>
                <a:gd name="T2" fmla="*/ 76102 w 40"/>
                <a:gd name="T3" fmla="*/ 1 h 12"/>
                <a:gd name="T4" fmla="*/ 32302 w 40"/>
                <a:gd name="T5" fmla="*/ 1 h 12"/>
                <a:gd name="T6" fmla="*/ 45031 w 40"/>
                <a:gd name="T7" fmla="*/ 1165247 h 12"/>
                <a:gd name="T8" fmla="*/ 45031 w 40"/>
                <a:gd name="T9" fmla="*/ 449813 h 12"/>
                <a:gd name="T10" fmla="*/ 119935 w 40"/>
                <a:gd name="T11" fmla="*/ 317515 h 12"/>
                <a:gd name="T12" fmla="*/ 229808 w 40"/>
                <a:gd name="T13" fmla="*/ 22412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0"/>
                    <a:pt x="7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5" name="Freeform 1391"/>
            <p:cNvSpPr>
              <a:spLocks/>
            </p:cNvSpPr>
            <p:nvPr/>
          </p:nvSpPr>
          <p:spPr bwMode="auto">
            <a:xfrm>
              <a:off x="1722" y="8524"/>
              <a:ext cx="52" cy="18"/>
            </a:xfrm>
            <a:custGeom>
              <a:avLst/>
              <a:gdLst>
                <a:gd name="T0" fmla="*/ 229808 w 40"/>
                <a:gd name="T1" fmla="*/ 97254 h 13"/>
                <a:gd name="T2" fmla="*/ 76102 w 40"/>
                <a:gd name="T3" fmla="*/ 1 h 13"/>
                <a:gd name="T4" fmla="*/ 32302 w 40"/>
                <a:gd name="T5" fmla="*/ 1 h 13"/>
                <a:gd name="T6" fmla="*/ 45031 w 40"/>
                <a:gd name="T7" fmla="*/ 594482 h 13"/>
                <a:gd name="T8" fmla="*/ 45031 w 40"/>
                <a:gd name="T9" fmla="*/ 186451 h 13"/>
                <a:gd name="T10" fmla="*/ 119935 w 40"/>
                <a:gd name="T11" fmla="*/ 134659 h 13"/>
                <a:gd name="T12" fmla="*/ 229808 w 40"/>
                <a:gd name="T13" fmla="*/ 9725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3"/>
                <a:gd name="T23" fmla="*/ 40 w 40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3">
                  <a:moveTo>
                    <a:pt x="40" y="2"/>
                  </a:moveTo>
                  <a:cubicBezTo>
                    <a:pt x="31" y="4"/>
                    <a:pt x="22" y="1"/>
                    <a:pt x="13" y="1"/>
                  </a:cubicBezTo>
                  <a:cubicBezTo>
                    <a:pt x="10" y="1"/>
                    <a:pt x="7" y="0"/>
                    <a:pt x="5" y="1"/>
                  </a:cubicBezTo>
                  <a:cubicBezTo>
                    <a:pt x="0" y="4"/>
                    <a:pt x="4" y="12"/>
                    <a:pt x="8" y="13"/>
                  </a:cubicBezTo>
                  <a:cubicBezTo>
                    <a:pt x="7" y="10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6" name="Freeform 1392"/>
            <p:cNvSpPr>
              <a:spLocks/>
            </p:cNvSpPr>
            <p:nvPr/>
          </p:nvSpPr>
          <p:spPr bwMode="auto">
            <a:xfrm>
              <a:off x="1722" y="8559"/>
              <a:ext cx="52" cy="16"/>
            </a:xfrm>
            <a:custGeom>
              <a:avLst/>
              <a:gdLst>
                <a:gd name="T0" fmla="*/ 229808 w 40"/>
                <a:gd name="T1" fmla="*/ 48997 h 12"/>
                <a:gd name="T2" fmla="*/ 76102 w 40"/>
                <a:gd name="T3" fmla="*/ 27561 h 12"/>
                <a:gd name="T4" fmla="*/ 32302 w 40"/>
                <a:gd name="T5" fmla="*/ 1 h 12"/>
                <a:gd name="T6" fmla="*/ 45031 w 40"/>
                <a:gd name="T7" fmla="*/ 154853 h 12"/>
                <a:gd name="T8" fmla="*/ 45031 w 40"/>
                <a:gd name="T9" fmla="*/ 65329 h 12"/>
                <a:gd name="T10" fmla="*/ 128613 w 40"/>
                <a:gd name="T11" fmla="*/ 65329 h 12"/>
                <a:gd name="T12" fmla="*/ 229808 w 40"/>
                <a:gd name="T13" fmla="*/ 48997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2"/>
                <a:gd name="T23" fmla="*/ 40 w 40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2">
                  <a:moveTo>
                    <a:pt x="40" y="4"/>
                  </a:moveTo>
                  <a:cubicBezTo>
                    <a:pt x="32" y="6"/>
                    <a:pt x="22" y="4"/>
                    <a:pt x="13" y="2"/>
                  </a:cubicBezTo>
                  <a:cubicBezTo>
                    <a:pt x="10" y="1"/>
                    <a:pt x="8" y="0"/>
                    <a:pt x="5" y="1"/>
                  </a:cubicBezTo>
                  <a:cubicBezTo>
                    <a:pt x="0" y="3"/>
                    <a:pt x="4" y="11"/>
                    <a:pt x="8" y="12"/>
                  </a:cubicBezTo>
                  <a:cubicBezTo>
                    <a:pt x="7" y="9"/>
                    <a:pt x="5" y="7"/>
                    <a:pt x="8" y="5"/>
                  </a:cubicBezTo>
                  <a:cubicBezTo>
                    <a:pt x="11" y="3"/>
                    <a:pt x="19" y="5"/>
                    <a:pt x="22" y="5"/>
                  </a:cubicBezTo>
                  <a:cubicBezTo>
                    <a:pt x="28" y="6"/>
                    <a:pt x="35" y="7"/>
                    <a:pt x="40" y="4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7" name="Freeform 1393"/>
            <p:cNvSpPr>
              <a:spLocks/>
            </p:cNvSpPr>
            <p:nvPr/>
          </p:nvSpPr>
          <p:spPr bwMode="auto">
            <a:xfrm>
              <a:off x="1722" y="8444"/>
              <a:ext cx="52" cy="22"/>
            </a:xfrm>
            <a:custGeom>
              <a:avLst/>
              <a:gdLst>
                <a:gd name="T0" fmla="*/ 229808 w 40"/>
                <a:gd name="T1" fmla="*/ 586747 h 15"/>
                <a:gd name="T2" fmla="*/ 79355 w 40"/>
                <a:gd name="T3" fmla="*/ 1 h 15"/>
                <a:gd name="T4" fmla="*/ 32302 w 40"/>
                <a:gd name="T5" fmla="*/ 1 h 15"/>
                <a:gd name="T6" fmla="*/ 45031 w 40"/>
                <a:gd name="T7" fmla="*/ 4573441 h 15"/>
                <a:gd name="T8" fmla="*/ 45031 w 40"/>
                <a:gd name="T9" fmla="*/ 1262158 h 15"/>
                <a:gd name="T10" fmla="*/ 119935 w 40"/>
                <a:gd name="T11" fmla="*/ 860562 h 15"/>
                <a:gd name="T12" fmla="*/ 229808 w 40"/>
                <a:gd name="T13" fmla="*/ 586747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0"/>
                <a:gd name="T22" fmla="*/ 0 h 15"/>
                <a:gd name="T23" fmla="*/ 40 w 40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0" h="15">
                  <a:moveTo>
                    <a:pt x="40" y="2"/>
                  </a:moveTo>
                  <a:cubicBezTo>
                    <a:pt x="31" y="4"/>
                    <a:pt x="22" y="1"/>
                    <a:pt x="14" y="1"/>
                  </a:cubicBezTo>
                  <a:cubicBezTo>
                    <a:pt x="11" y="0"/>
                    <a:pt x="8" y="0"/>
                    <a:pt x="5" y="1"/>
                  </a:cubicBezTo>
                  <a:cubicBezTo>
                    <a:pt x="0" y="3"/>
                    <a:pt x="3" y="14"/>
                    <a:pt x="8" y="15"/>
                  </a:cubicBezTo>
                  <a:cubicBezTo>
                    <a:pt x="6" y="13"/>
                    <a:pt x="5" y="6"/>
                    <a:pt x="8" y="4"/>
                  </a:cubicBezTo>
                  <a:cubicBezTo>
                    <a:pt x="11" y="2"/>
                    <a:pt x="18" y="3"/>
                    <a:pt x="21" y="3"/>
                  </a:cubicBezTo>
                  <a:cubicBezTo>
                    <a:pt x="27" y="3"/>
                    <a:pt x="34" y="5"/>
                    <a:pt x="40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8" name="Freeform 1394"/>
            <p:cNvSpPr>
              <a:spLocks/>
            </p:cNvSpPr>
            <p:nvPr/>
          </p:nvSpPr>
          <p:spPr bwMode="auto">
            <a:xfrm>
              <a:off x="1725" y="8594"/>
              <a:ext cx="47" cy="27"/>
            </a:xfrm>
            <a:custGeom>
              <a:avLst/>
              <a:gdLst>
                <a:gd name="T0" fmla="*/ 238024 w 36"/>
                <a:gd name="T1" fmla="*/ 528238 h 19"/>
                <a:gd name="T2" fmla="*/ 46850 w 36"/>
                <a:gd name="T3" fmla="*/ 750654 h 19"/>
                <a:gd name="T4" fmla="*/ 90916 w 36"/>
                <a:gd name="T5" fmla="*/ 2044144 h 19"/>
                <a:gd name="T6" fmla="*/ 46850 w 36"/>
                <a:gd name="T7" fmla="*/ 1411513 h 19"/>
                <a:gd name="T8" fmla="*/ 21053 w 36"/>
                <a:gd name="T9" fmla="*/ 1 h 19"/>
                <a:gd name="T10" fmla="*/ 99755 w 36"/>
                <a:gd name="T11" fmla="*/ 346134 h 19"/>
                <a:gd name="T12" fmla="*/ 238024 w 36"/>
                <a:gd name="T13" fmla="*/ 52823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19"/>
                <a:gd name="T23" fmla="*/ 36 w 36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19">
                  <a:moveTo>
                    <a:pt x="36" y="5"/>
                  </a:moveTo>
                  <a:cubicBezTo>
                    <a:pt x="21" y="10"/>
                    <a:pt x="10" y="5"/>
                    <a:pt x="7" y="7"/>
                  </a:cubicBezTo>
                  <a:cubicBezTo>
                    <a:pt x="5" y="8"/>
                    <a:pt x="10" y="15"/>
                    <a:pt x="14" y="19"/>
                  </a:cubicBezTo>
                  <a:cubicBezTo>
                    <a:pt x="14" y="19"/>
                    <a:pt x="13" y="18"/>
                    <a:pt x="7" y="13"/>
                  </a:cubicBezTo>
                  <a:cubicBezTo>
                    <a:pt x="0" y="8"/>
                    <a:pt x="0" y="4"/>
                    <a:pt x="3" y="1"/>
                  </a:cubicBezTo>
                  <a:cubicBezTo>
                    <a:pt x="6" y="0"/>
                    <a:pt x="7" y="3"/>
                    <a:pt x="15" y="3"/>
                  </a:cubicBezTo>
                  <a:cubicBezTo>
                    <a:pt x="22" y="4"/>
                    <a:pt x="31" y="6"/>
                    <a:pt x="36" y="5"/>
                  </a:cubicBezTo>
                  <a:close/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69" name="Freeform 1395"/>
            <p:cNvSpPr>
              <a:spLocks/>
            </p:cNvSpPr>
            <p:nvPr/>
          </p:nvSpPr>
          <p:spPr bwMode="auto">
            <a:xfrm>
              <a:off x="1769" y="8632"/>
              <a:ext cx="27" cy="17"/>
            </a:xfrm>
            <a:custGeom>
              <a:avLst/>
              <a:gdLst>
                <a:gd name="T0" fmla="*/ 397764 w 20"/>
                <a:gd name="T1" fmla="*/ 0 h 12"/>
                <a:gd name="T2" fmla="*/ 181240 w 20"/>
                <a:gd name="T3" fmla="*/ 449813 h 12"/>
                <a:gd name="T4" fmla="*/ 119754 w 20"/>
                <a:gd name="T5" fmla="*/ 1165247 h 12"/>
                <a:gd name="T6" fmla="*/ 330310 w 20"/>
                <a:gd name="T7" fmla="*/ 317515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12"/>
                <a:gd name="T14" fmla="*/ 20 w 20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12">
                  <a:moveTo>
                    <a:pt x="20" y="0"/>
                  </a:moveTo>
                  <a:cubicBezTo>
                    <a:pt x="17" y="2"/>
                    <a:pt x="13" y="3"/>
                    <a:pt x="9" y="4"/>
                  </a:cubicBezTo>
                  <a:cubicBezTo>
                    <a:pt x="7" y="5"/>
                    <a:pt x="0" y="10"/>
                    <a:pt x="6" y="12"/>
                  </a:cubicBezTo>
                  <a:cubicBezTo>
                    <a:pt x="6" y="8"/>
                    <a:pt x="12" y="3"/>
                    <a:pt x="16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0" name="Freeform 1396"/>
            <p:cNvSpPr>
              <a:spLocks/>
            </p:cNvSpPr>
            <p:nvPr/>
          </p:nvSpPr>
          <p:spPr bwMode="auto">
            <a:xfrm>
              <a:off x="1780" y="8660"/>
              <a:ext cx="17" cy="14"/>
            </a:xfrm>
            <a:custGeom>
              <a:avLst/>
              <a:gdLst>
                <a:gd name="T0" fmla="*/ 90539 w 13"/>
                <a:gd name="T1" fmla="*/ 0 h 10"/>
                <a:gd name="T2" fmla="*/ 16678 w 13"/>
                <a:gd name="T3" fmla="*/ 183946 h 10"/>
                <a:gd name="T4" fmla="*/ 21810 w 13"/>
                <a:gd name="T5" fmla="*/ 676796 h 10"/>
                <a:gd name="T6" fmla="*/ 90539 w 13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0"/>
                <a:gd name="T14" fmla="*/ 13 w 13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0">
                  <a:moveTo>
                    <a:pt x="13" y="0"/>
                  </a:moveTo>
                  <a:cubicBezTo>
                    <a:pt x="10" y="1"/>
                    <a:pt x="5" y="1"/>
                    <a:pt x="2" y="3"/>
                  </a:cubicBezTo>
                  <a:cubicBezTo>
                    <a:pt x="0" y="5"/>
                    <a:pt x="0" y="9"/>
                    <a:pt x="3" y="10"/>
                  </a:cubicBezTo>
                  <a:cubicBezTo>
                    <a:pt x="0" y="5"/>
                    <a:pt x="10" y="2"/>
                    <a:pt x="13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1" name="Freeform 1397"/>
            <p:cNvSpPr>
              <a:spLocks/>
            </p:cNvSpPr>
            <p:nvPr/>
          </p:nvSpPr>
          <p:spPr bwMode="auto">
            <a:xfrm>
              <a:off x="1782" y="8688"/>
              <a:ext cx="16" cy="14"/>
            </a:xfrm>
            <a:custGeom>
              <a:avLst/>
              <a:gdLst>
                <a:gd name="T0" fmla="*/ 154853 w 12"/>
                <a:gd name="T1" fmla="*/ 0 h 10"/>
                <a:gd name="T2" fmla="*/ 87105 w 12"/>
                <a:gd name="T3" fmla="*/ 676796 h 10"/>
                <a:gd name="T4" fmla="*/ 154853 w 12"/>
                <a:gd name="T5" fmla="*/ 0 h 10"/>
                <a:gd name="T6" fmla="*/ 0 60000 65536"/>
                <a:gd name="T7" fmla="*/ 0 60000 65536"/>
                <a:gd name="T8" fmla="*/ 0 60000 65536"/>
                <a:gd name="T9" fmla="*/ 0 w 12"/>
                <a:gd name="T10" fmla="*/ 0 h 10"/>
                <a:gd name="T11" fmla="*/ 12 w 12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10">
                  <a:moveTo>
                    <a:pt x="12" y="0"/>
                  </a:moveTo>
                  <a:cubicBezTo>
                    <a:pt x="7" y="1"/>
                    <a:pt x="0" y="4"/>
                    <a:pt x="7" y="10"/>
                  </a:cubicBezTo>
                  <a:cubicBezTo>
                    <a:pt x="3" y="4"/>
                    <a:pt x="10" y="3"/>
                    <a:pt x="12" y="0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2" name="Freeform 1398"/>
            <p:cNvSpPr>
              <a:spLocks/>
            </p:cNvSpPr>
            <p:nvPr/>
          </p:nvSpPr>
          <p:spPr bwMode="auto">
            <a:xfrm>
              <a:off x="1790" y="8714"/>
              <a:ext cx="12" cy="11"/>
            </a:xfrm>
            <a:custGeom>
              <a:avLst/>
              <a:gdLst>
                <a:gd name="T0" fmla="*/ 116140 w 9"/>
                <a:gd name="T1" fmla="*/ 0 h 8"/>
                <a:gd name="T2" fmla="*/ 65329 w 9"/>
                <a:gd name="T3" fmla="*/ 300070 h 8"/>
                <a:gd name="T4" fmla="*/ 112639 w 9"/>
                <a:gd name="T5" fmla="*/ 1 h 8"/>
                <a:gd name="T6" fmla="*/ 0 60000 65536"/>
                <a:gd name="T7" fmla="*/ 0 60000 65536"/>
                <a:gd name="T8" fmla="*/ 0 60000 65536"/>
                <a:gd name="T9" fmla="*/ 0 w 9"/>
                <a:gd name="T10" fmla="*/ 0 h 8"/>
                <a:gd name="T11" fmla="*/ 9 w 9"/>
                <a:gd name="T12" fmla="*/ 8 h 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" h="8">
                  <a:moveTo>
                    <a:pt x="9" y="0"/>
                  </a:moveTo>
                  <a:cubicBezTo>
                    <a:pt x="4" y="0"/>
                    <a:pt x="0" y="5"/>
                    <a:pt x="5" y="8"/>
                  </a:cubicBezTo>
                  <a:cubicBezTo>
                    <a:pt x="4" y="5"/>
                    <a:pt x="6" y="3"/>
                    <a:pt x="8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3" name="Freeform 1399"/>
            <p:cNvSpPr>
              <a:spLocks/>
            </p:cNvSpPr>
            <p:nvPr/>
          </p:nvSpPr>
          <p:spPr bwMode="auto">
            <a:xfrm>
              <a:off x="1735" y="8638"/>
              <a:ext cx="24" cy="13"/>
            </a:xfrm>
            <a:custGeom>
              <a:avLst/>
              <a:gdLst>
                <a:gd name="T0" fmla="*/ 0 w 18"/>
                <a:gd name="T1" fmla="*/ 0 h 10"/>
                <a:gd name="T2" fmla="*/ 154853 w 18"/>
                <a:gd name="T3" fmla="*/ 19114 h 10"/>
                <a:gd name="T4" fmla="*/ 206471 w 18"/>
                <a:gd name="T5" fmla="*/ 58540 h 10"/>
                <a:gd name="T6" fmla="*/ 171236 w 18"/>
                <a:gd name="T7" fmla="*/ 32302 h 10"/>
                <a:gd name="T8" fmla="*/ 65329 w 18"/>
                <a:gd name="T9" fmla="*/ 1911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0"/>
                <a:gd name="T17" fmla="*/ 18 w 1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0">
                  <a:moveTo>
                    <a:pt x="0" y="0"/>
                  </a:moveTo>
                  <a:cubicBezTo>
                    <a:pt x="3" y="2"/>
                    <a:pt x="9" y="3"/>
                    <a:pt x="12" y="3"/>
                  </a:cubicBezTo>
                  <a:cubicBezTo>
                    <a:pt x="17" y="4"/>
                    <a:pt x="18" y="5"/>
                    <a:pt x="16" y="10"/>
                  </a:cubicBezTo>
                  <a:cubicBezTo>
                    <a:pt x="16" y="7"/>
                    <a:pt x="15" y="6"/>
                    <a:pt x="13" y="5"/>
                  </a:cubicBezTo>
                  <a:cubicBezTo>
                    <a:pt x="11" y="4"/>
                    <a:pt x="7" y="3"/>
                    <a:pt x="5" y="3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4" name="Freeform 1400"/>
            <p:cNvSpPr>
              <a:spLocks/>
            </p:cNvSpPr>
            <p:nvPr/>
          </p:nvSpPr>
          <p:spPr bwMode="auto">
            <a:xfrm>
              <a:off x="1737" y="8662"/>
              <a:ext cx="20" cy="17"/>
            </a:xfrm>
            <a:custGeom>
              <a:avLst/>
              <a:gdLst>
                <a:gd name="T0" fmla="*/ 0 w 15"/>
                <a:gd name="T1" fmla="*/ 0 h 12"/>
                <a:gd name="T2" fmla="*/ 154853 w 15"/>
                <a:gd name="T3" fmla="*/ 449813 h 12"/>
                <a:gd name="T4" fmla="*/ 154853 w 15"/>
                <a:gd name="T5" fmla="*/ 1165247 h 12"/>
                <a:gd name="T6" fmla="*/ 150185 w 15"/>
                <a:gd name="T7" fmla="*/ 490597 h 12"/>
                <a:gd name="T8" fmla="*/ 1 w 15"/>
                <a:gd name="T9" fmla="*/ 1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2"/>
                <a:gd name="T17" fmla="*/ 15 w 15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2">
                  <a:moveTo>
                    <a:pt x="0" y="0"/>
                  </a:moveTo>
                  <a:cubicBezTo>
                    <a:pt x="4" y="2"/>
                    <a:pt x="9" y="2"/>
                    <a:pt x="12" y="4"/>
                  </a:cubicBezTo>
                  <a:cubicBezTo>
                    <a:pt x="15" y="6"/>
                    <a:pt x="14" y="11"/>
                    <a:pt x="12" y="12"/>
                  </a:cubicBezTo>
                  <a:cubicBezTo>
                    <a:pt x="12" y="9"/>
                    <a:pt x="13" y="7"/>
                    <a:pt x="11" y="5"/>
                  </a:cubicBezTo>
                  <a:cubicBezTo>
                    <a:pt x="9" y="3"/>
                    <a:pt x="4" y="1"/>
                    <a:pt x="1" y="1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5" name="Freeform 1401"/>
            <p:cNvSpPr>
              <a:spLocks/>
            </p:cNvSpPr>
            <p:nvPr/>
          </p:nvSpPr>
          <p:spPr bwMode="auto">
            <a:xfrm>
              <a:off x="1740" y="8690"/>
              <a:ext cx="12" cy="14"/>
            </a:xfrm>
            <a:custGeom>
              <a:avLst/>
              <a:gdLst>
                <a:gd name="T0" fmla="*/ 0 w 9"/>
                <a:gd name="T1" fmla="*/ 0 h 10"/>
                <a:gd name="T2" fmla="*/ 87105 w 9"/>
                <a:gd name="T3" fmla="*/ 183946 h 10"/>
                <a:gd name="T4" fmla="*/ 84479 w 9"/>
                <a:gd name="T5" fmla="*/ 676796 h 10"/>
                <a:gd name="T6" fmla="*/ 27561 w 9"/>
                <a:gd name="T7" fmla="*/ 13139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0"/>
                <a:gd name="T14" fmla="*/ 9 w 9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0">
                  <a:moveTo>
                    <a:pt x="0" y="0"/>
                  </a:moveTo>
                  <a:cubicBezTo>
                    <a:pt x="2" y="1"/>
                    <a:pt x="6" y="1"/>
                    <a:pt x="7" y="3"/>
                  </a:cubicBezTo>
                  <a:cubicBezTo>
                    <a:pt x="9" y="5"/>
                    <a:pt x="7" y="8"/>
                    <a:pt x="6" y="10"/>
                  </a:cubicBezTo>
                  <a:cubicBezTo>
                    <a:pt x="7" y="6"/>
                    <a:pt x="5" y="4"/>
                    <a:pt x="2" y="2"/>
                  </a:cubicBezTo>
                </a:path>
              </a:pathLst>
            </a:custGeom>
            <a:solidFill>
              <a:srgbClr val="EB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6" name="Freeform 1402"/>
            <p:cNvSpPr>
              <a:spLocks/>
            </p:cNvSpPr>
            <p:nvPr/>
          </p:nvSpPr>
          <p:spPr bwMode="auto">
            <a:xfrm>
              <a:off x="1759" y="8282"/>
              <a:ext cx="44" cy="27"/>
            </a:xfrm>
            <a:custGeom>
              <a:avLst/>
              <a:gdLst>
                <a:gd name="T0" fmla="*/ 0 w 34"/>
                <a:gd name="T1" fmla="*/ 294640 h 20"/>
                <a:gd name="T2" fmla="*/ 144103 w 34"/>
                <a:gd name="T3" fmla="*/ 0 h 20"/>
                <a:gd name="T4" fmla="*/ 79298 w 34"/>
                <a:gd name="T5" fmla="*/ 218252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3"/>
                    <a:pt x="34" y="20"/>
                    <a:pt x="29" y="0"/>
                  </a:cubicBezTo>
                  <a:cubicBezTo>
                    <a:pt x="28" y="6"/>
                    <a:pt x="22" y="10"/>
                    <a:pt x="16" y="11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7" name="Freeform 1403"/>
            <p:cNvSpPr>
              <a:spLocks/>
            </p:cNvSpPr>
            <p:nvPr/>
          </p:nvSpPr>
          <p:spPr bwMode="auto">
            <a:xfrm>
              <a:off x="1759" y="8321"/>
              <a:ext cx="44" cy="28"/>
            </a:xfrm>
            <a:custGeom>
              <a:avLst/>
              <a:gdLst>
                <a:gd name="T0" fmla="*/ 1 w 34"/>
                <a:gd name="T1" fmla="*/ 989306 h 20"/>
                <a:gd name="T2" fmla="*/ 144103 w 34"/>
                <a:gd name="T3" fmla="*/ 0 h 20"/>
                <a:gd name="T4" fmla="*/ 79298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8" name="Freeform 1404"/>
            <p:cNvSpPr>
              <a:spLocks/>
            </p:cNvSpPr>
            <p:nvPr/>
          </p:nvSpPr>
          <p:spPr bwMode="auto">
            <a:xfrm>
              <a:off x="1759" y="8406"/>
              <a:ext cx="44" cy="27"/>
            </a:xfrm>
            <a:custGeom>
              <a:avLst/>
              <a:gdLst>
                <a:gd name="T0" fmla="*/ 1 w 34"/>
                <a:gd name="T1" fmla="*/ 294640 h 20"/>
                <a:gd name="T2" fmla="*/ 144103 w 34"/>
                <a:gd name="T3" fmla="*/ 0 h 20"/>
                <a:gd name="T4" fmla="*/ 79298 w 34"/>
                <a:gd name="T5" fmla="*/ 244674 h 20"/>
                <a:gd name="T6" fmla="*/ 0 w 34"/>
                <a:gd name="T7" fmla="*/ 294640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1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6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79" name="Freeform 1405"/>
            <p:cNvSpPr>
              <a:spLocks/>
            </p:cNvSpPr>
            <p:nvPr/>
          </p:nvSpPr>
          <p:spPr bwMode="auto">
            <a:xfrm>
              <a:off x="1759" y="8449"/>
              <a:ext cx="46" cy="28"/>
            </a:xfrm>
            <a:custGeom>
              <a:avLst/>
              <a:gdLst>
                <a:gd name="T0" fmla="*/ 0 w 34"/>
                <a:gd name="T1" fmla="*/ 989306 h 20"/>
                <a:gd name="T2" fmla="*/ 618360 w 34"/>
                <a:gd name="T3" fmla="*/ 0 h 20"/>
                <a:gd name="T4" fmla="*/ 351774 w 34"/>
                <a:gd name="T5" fmla="*/ 832391 h 20"/>
                <a:gd name="T6" fmla="*/ 0 w 34"/>
                <a:gd name="T7" fmla="*/ 989306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5"/>
                  </a:moveTo>
                  <a:cubicBezTo>
                    <a:pt x="10" y="14"/>
                    <a:pt x="34" y="20"/>
                    <a:pt x="29" y="0"/>
                  </a:cubicBezTo>
                  <a:cubicBezTo>
                    <a:pt x="28" y="7"/>
                    <a:pt x="22" y="10"/>
                    <a:pt x="16" y="12"/>
                  </a:cubicBezTo>
                  <a:cubicBezTo>
                    <a:pt x="11" y="13"/>
                    <a:pt x="5" y="15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0" name="Freeform 1406"/>
            <p:cNvSpPr>
              <a:spLocks/>
            </p:cNvSpPr>
            <p:nvPr/>
          </p:nvSpPr>
          <p:spPr bwMode="auto">
            <a:xfrm>
              <a:off x="1759" y="8490"/>
              <a:ext cx="44" cy="27"/>
            </a:xfrm>
            <a:custGeom>
              <a:avLst/>
              <a:gdLst>
                <a:gd name="T0" fmla="*/ 0 w 33"/>
                <a:gd name="T1" fmla="*/ 1628801 h 19"/>
                <a:gd name="T2" fmla="*/ 367060 w 33"/>
                <a:gd name="T3" fmla="*/ 0 h 19"/>
                <a:gd name="T4" fmla="*/ 200247 w 33"/>
                <a:gd name="T5" fmla="*/ 1255665 h 19"/>
                <a:gd name="T6" fmla="*/ 0 w 33"/>
                <a:gd name="T7" fmla="*/ 162880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19"/>
                <a:gd name="T14" fmla="*/ 33 w 33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19">
                  <a:moveTo>
                    <a:pt x="0" y="15"/>
                  </a:moveTo>
                  <a:cubicBezTo>
                    <a:pt x="9" y="13"/>
                    <a:pt x="33" y="19"/>
                    <a:pt x="28" y="0"/>
                  </a:cubicBezTo>
                  <a:cubicBezTo>
                    <a:pt x="28" y="6"/>
                    <a:pt x="21" y="9"/>
                    <a:pt x="15" y="11"/>
                  </a:cubicBezTo>
                  <a:cubicBezTo>
                    <a:pt x="10" y="13"/>
                    <a:pt x="5" y="14"/>
                    <a:pt x="0" y="15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1" name="Freeform 1407"/>
            <p:cNvSpPr>
              <a:spLocks/>
            </p:cNvSpPr>
            <p:nvPr/>
          </p:nvSpPr>
          <p:spPr bwMode="auto">
            <a:xfrm>
              <a:off x="1759" y="8524"/>
              <a:ext cx="46" cy="28"/>
            </a:xfrm>
            <a:custGeom>
              <a:avLst/>
              <a:gdLst>
                <a:gd name="T0" fmla="*/ 0 w 34"/>
                <a:gd name="T1" fmla="*/ 1286152 h 20"/>
                <a:gd name="T2" fmla="*/ 618360 w 34"/>
                <a:gd name="T3" fmla="*/ 0 h 20"/>
                <a:gd name="T4" fmla="*/ 369517 w 34"/>
                <a:gd name="T5" fmla="*/ 853961 h 20"/>
                <a:gd name="T6" fmla="*/ 0 w 34"/>
                <a:gd name="T7" fmla="*/ 128615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6"/>
                    <a:pt x="24" y="10"/>
                    <a:pt x="18" y="13"/>
                  </a:cubicBezTo>
                  <a:cubicBezTo>
                    <a:pt x="13" y="16"/>
                    <a:pt x="5" y="18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2" name="Freeform 1408"/>
            <p:cNvSpPr>
              <a:spLocks/>
            </p:cNvSpPr>
            <p:nvPr/>
          </p:nvSpPr>
          <p:spPr bwMode="auto">
            <a:xfrm>
              <a:off x="1759" y="8557"/>
              <a:ext cx="46" cy="29"/>
            </a:xfrm>
            <a:custGeom>
              <a:avLst/>
              <a:gdLst>
                <a:gd name="T0" fmla="*/ 0 w 34"/>
                <a:gd name="T1" fmla="*/ 4113863 h 20"/>
                <a:gd name="T2" fmla="*/ 618360 w 34"/>
                <a:gd name="T3" fmla="*/ 0 h 20"/>
                <a:gd name="T4" fmla="*/ 369517 w 34"/>
                <a:gd name="T5" fmla="*/ 2925862 h 20"/>
                <a:gd name="T6" fmla="*/ 0 w 34"/>
                <a:gd name="T7" fmla="*/ 4113863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20"/>
                <a:gd name="T14" fmla="*/ 34 w 34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20">
                  <a:moveTo>
                    <a:pt x="0" y="19"/>
                  </a:moveTo>
                  <a:cubicBezTo>
                    <a:pt x="9" y="17"/>
                    <a:pt x="34" y="20"/>
                    <a:pt x="29" y="0"/>
                  </a:cubicBezTo>
                  <a:cubicBezTo>
                    <a:pt x="28" y="7"/>
                    <a:pt x="24" y="10"/>
                    <a:pt x="18" y="14"/>
                  </a:cubicBezTo>
                  <a:cubicBezTo>
                    <a:pt x="13" y="16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3" name="Freeform 1409"/>
            <p:cNvSpPr>
              <a:spLocks/>
            </p:cNvSpPr>
            <p:nvPr/>
          </p:nvSpPr>
          <p:spPr bwMode="auto">
            <a:xfrm>
              <a:off x="1759" y="8362"/>
              <a:ext cx="44" cy="29"/>
            </a:xfrm>
            <a:custGeom>
              <a:avLst/>
              <a:gdLst>
                <a:gd name="T0" fmla="*/ 0 w 33"/>
                <a:gd name="T1" fmla="*/ 797018 h 21"/>
                <a:gd name="T2" fmla="*/ 367060 w 33"/>
                <a:gd name="T3" fmla="*/ 0 h 21"/>
                <a:gd name="T4" fmla="*/ 200247 w 33"/>
                <a:gd name="T5" fmla="*/ 577151 h 21"/>
                <a:gd name="T6" fmla="*/ 0 w 33"/>
                <a:gd name="T7" fmla="*/ 797018 h 2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"/>
                <a:gd name="T13" fmla="*/ 0 h 21"/>
                <a:gd name="T14" fmla="*/ 33 w 33"/>
                <a:gd name="T15" fmla="*/ 21 h 2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" h="21">
                  <a:moveTo>
                    <a:pt x="0" y="19"/>
                  </a:moveTo>
                  <a:cubicBezTo>
                    <a:pt x="9" y="18"/>
                    <a:pt x="33" y="21"/>
                    <a:pt x="28" y="0"/>
                  </a:cubicBezTo>
                  <a:cubicBezTo>
                    <a:pt x="27" y="7"/>
                    <a:pt x="21" y="12"/>
                    <a:pt x="15" y="14"/>
                  </a:cubicBezTo>
                  <a:cubicBezTo>
                    <a:pt x="10" y="15"/>
                    <a:pt x="5" y="19"/>
                    <a:pt x="0" y="19"/>
                  </a:cubicBezTo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4" name="Freeform 1410"/>
            <p:cNvSpPr>
              <a:spLocks/>
            </p:cNvSpPr>
            <p:nvPr/>
          </p:nvSpPr>
          <p:spPr bwMode="auto">
            <a:xfrm>
              <a:off x="1769" y="8594"/>
              <a:ext cx="32" cy="32"/>
            </a:xfrm>
            <a:custGeom>
              <a:avLst/>
              <a:gdLst>
                <a:gd name="T0" fmla="*/ 0 w 24"/>
                <a:gd name="T1" fmla="*/ 1270904 h 23"/>
                <a:gd name="T2" fmla="*/ 290965 w 24"/>
                <a:gd name="T3" fmla="*/ 217247 h 23"/>
                <a:gd name="T4" fmla="*/ 200247 w 24"/>
                <a:gd name="T5" fmla="*/ 156146 h 23"/>
                <a:gd name="T6" fmla="*/ 0 w 24"/>
                <a:gd name="T7" fmla="*/ 1270904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23"/>
                  </a:moveTo>
                  <a:cubicBezTo>
                    <a:pt x="16" y="18"/>
                    <a:pt x="24" y="7"/>
                    <a:pt x="22" y="4"/>
                  </a:cubicBezTo>
                  <a:cubicBezTo>
                    <a:pt x="21" y="0"/>
                    <a:pt x="16" y="2"/>
                    <a:pt x="15" y="3"/>
                  </a:cubicBezTo>
                  <a:cubicBezTo>
                    <a:pt x="14" y="3"/>
                    <a:pt x="21" y="11"/>
                    <a:pt x="0" y="23"/>
                  </a:cubicBezTo>
                  <a:close/>
                </a:path>
              </a:pathLst>
            </a:custGeom>
            <a:solidFill>
              <a:srgbClr val="7AA9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5" name="Freeform 1411"/>
            <p:cNvSpPr>
              <a:spLocks/>
            </p:cNvSpPr>
            <p:nvPr/>
          </p:nvSpPr>
          <p:spPr bwMode="auto">
            <a:xfrm>
              <a:off x="1719" y="8482"/>
              <a:ext cx="86" cy="33"/>
            </a:xfrm>
            <a:custGeom>
              <a:avLst/>
              <a:gdLst>
                <a:gd name="T0" fmla="*/ 343444 w 65"/>
                <a:gd name="T1" fmla="*/ 872880 h 24"/>
                <a:gd name="T2" fmla="*/ 617762 w 65"/>
                <a:gd name="T3" fmla="*/ 712129 h 24"/>
                <a:gd name="T4" fmla="*/ 617762 w 65"/>
                <a:gd name="T5" fmla="*/ 115429 h 24"/>
                <a:gd name="T6" fmla="*/ 343444 w 65"/>
                <a:gd name="T7" fmla="*/ 158715 h 24"/>
                <a:gd name="T8" fmla="*/ 343444 w 65"/>
                <a:gd name="T9" fmla="*/ 158715 h 24"/>
                <a:gd name="T10" fmla="*/ 65787 w 65"/>
                <a:gd name="T11" fmla="*/ 115429 h 24"/>
                <a:gd name="T12" fmla="*/ 65787 w 65"/>
                <a:gd name="T13" fmla="*/ 712129 h 24"/>
                <a:gd name="T14" fmla="*/ 343444 w 65"/>
                <a:gd name="T15" fmla="*/ 87288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4"/>
                <a:gd name="T26" fmla="*/ 65 w 65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4">
                  <a:moveTo>
                    <a:pt x="33" y="24"/>
                  </a:moveTo>
                  <a:cubicBezTo>
                    <a:pt x="46" y="24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24"/>
                    <a:pt x="33" y="24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6" name="Freeform 1412"/>
            <p:cNvSpPr>
              <a:spLocks/>
            </p:cNvSpPr>
            <p:nvPr/>
          </p:nvSpPr>
          <p:spPr bwMode="auto">
            <a:xfrm>
              <a:off x="1719" y="8438"/>
              <a:ext cx="86" cy="39"/>
            </a:xfrm>
            <a:custGeom>
              <a:avLst/>
              <a:gdLst>
                <a:gd name="T0" fmla="*/ 343444 w 65"/>
                <a:gd name="T1" fmla="*/ 1548285 h 28"/>
                <a:gd name="T2" fmla="*/ 617762 w 65"/>
                <a:gd name="T3" fmla="*/ 1314352 h 28"/>
                <a:gd name="T4" fmla="*/ 617762 w 65"/>
                <a:gd name="T5" fmla="*/ 159917 h 28"/>
                <a:gd name="T6" fmla="*/ 343444 w 65"/>
                <a:gd name="T7" fmla="*/ 222742 h 28"/>
                <a:gd name="T8" fmla="*/ 343444 w 65"/>
                <a:gd name="T9" fmla="*/ 222742 h 28"/>
                <a:gd name="T10" fmla="*/ 65787 w 65"/>
                <a:gd name="T11" fmla="*/ 159917 h 28"/>
                <a:gd name="T12" fmla="*/ 65787 w 65"/>
                <a:gd name="T13" fmla="*/ 1314352 h 28"/>
                <a:gd name="T14" fmla="*/ 343444 w 65"/>
                <a:gd name="T15" fmla="*/ 1548285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7" name="Freeform 1413"/>
            <p:cNvSpPr>
              <a:spLocks/>
            </p:cNvSpPr>
            <p:nvPr/>
          </p:nvSpPr>
          <p:spPr bwMode="auto">
            <a:xfrm>
              <a:off x="1719" y="8398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8" name="Freeform 1414"/>
            <p:cNvSpPr>
              <a:spLocks/>
            </p:cNvSpPr>
            <p:nvPr/>
          </p:nvSpPr>
          <p:spPr bwMode="auto">
            <a:xfrm>
              <a:off x="1719" y="8353"/>
              <a:ext cx="86" cy="40"/>
            </a:xfrm>
            <a:custGeom>
              <a:avLst/>
              <a:gdLst>
                <a:gd name="T0" fmla="*/ 343444 w 65"/>
                <a:gd name="T1" fmla="*/ 3605161 h 28"/>
                <a:gd name="T2" fmla="*/ 617762 w 65"/>
                <a:gd name="T3" fmla="*/ 2982801 h 28"/>
                <a:gd name="T4" fmla="*/ 617762 w 65"/>
                <a:gd name="T5" fmla="*/ 417287 h 28"/>
                <a:gd name="T6" fmla="*/ 343444 w 65"/>
                <a:gd name="T7" fmla="*/ 596124 h 28"/>
                <a:gd name="T8" fmla="*/ 343444 w 65"/>
                <a:gd name="T9" fmla="*/ 596124 h 28"/>
                <a:gd name="T10" fmla="*/ 65787 w 65"/>
                <a:gd name="T11" fmla="*/ 417287 h 28"/>
                <a:gd name="T12" fmla="*/ 65787 w 65"/>
                <a:gd name="T13" fmla="*/ 2982801 h 28"/>
                <a:gd name="T14" fmla="*/ 343444 w 65"/>
                <a:gd name="T15" fmla="*/ 3605161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8"/>
                <a:gd name="T26" fmla="*/ 65 w 65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8">
                  <a:moveTo>
                    <a:pt x="33" y="28"/>
                  </a:moveTo>
                  <a:cubicBezTo>
                    <a:pt x="46" y="28"/>
                    <a:pt x="55" y="27"/>
                    <a:pt x="60" y="23"/>
                  </a:cubicBezTo>
                  <a:cubicBezTo>
                    <a:pt x="64" y="18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8"/>
                    <a:pt x="6" y="23"/>
                  </a:cubicBezTo>
                  <a:cubicBezTo>
                    <a:pt x="11" y="27"/>
                    <a:pt x="20" y="28"/>
                    <a:pt x="33" y="28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89" name="Freeform 1415"/>
            <p:cNvSpPr>
              <a:spLocks/>
            </p:cNvSpPr>
            <p:nvPr/>
          </p:nvSpPr>
          <p:spPr bwMode="auto">
            <a:xfrm>
              <a:off x="1719" y="8314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0" name="Freeform 1416"/>
            <p:cNvSpPr>
              <a:spLocks/>
            </p:cNvSpPr>
            <p:nvPr/>
          </p:nvSpPr>
          <p:spPr bwMode="auto">
            <a:xfrm>
              <a:off x="1719" y="8273"/>
              <a:ext cx="86" cy="35"/>
            </a:xfrm>
            <a:custGeom>
              <a:avLst/>
              <a:gdLst>
                <a:gd name="T0" fmla="*/ 343444 w 65"/>
                <a:gd name="T1" fmla="*/ 1673763 h 25"/>
                <a:gd name="T2" fmla="*/ 617762 w 65"/>
                <a:gd name="T3" fmla="*/ 1326520 h 25"/>
                <a:gd name="T4" fmla="*/ 617762 w 65"/>
                <a:gd name="T5" fmla="*/ 183946 h 25"/>
                <a:gd name="T6" fmla="*/ 343444 w 65"/>
                <a:gd name="T7" fmla="*/ 257524 h 25"/>
                <a:gd name="T8" fmla="*/ 343444 w 65"/>
                <a:gd name="T9" fmla="*/ 257524 h 25"/>
                <a:gd name="T10" fmla="*/ 65787 w 65"/>
                <a:gd name="T11" fmla="*/ 183946 h 25"/>
                <a:gd name="T12" fmla="*/ 65787 w 65"/>
                <a:gd name="T13" fmla="*/ 1326520 h 25"/>
                <a:gd name="T14" fmla="*/ 343444 w 65"/>
                <a:gd name="T15" fmla="*/ 1673763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5"/>
                <a:gd name="T26" fmla="*/ 65 w 6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5">
                  <a:moveTo>
                    <a:pt x="33" y="25"/>
                  </a:moveTo>
                  <a:cubicBezTo>
                    <a:pt x="46" y="25"/>
                    <a:pt x="55" y="24"/>
                    <a:pt x="60" y="20"/>
                  </a:cubicBezTo>
                  <a:cubicBezTo>
                    <a:pt x="64" y="15"/>
                    <a:pt x="65" y="6"/>
                    <a:pt x="60" y="3"/>
                  </a:cubicBezTo>
                  <a:cubicBezTo>
                    <a:pt x="56" y="0"/>
                    <a:pt x="55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11" y="4"/>
                    <a:pt x="10" y="0"/>
                    <a:pt x="6" y="3"/>
                  </a:cubicBezTo>
                  <a:cubicBezTo>
                    <a:pt x="0" y="6"/>
                    <a:pt x="2" y="15"/>
                    <a:pt x="6" y="20"/>
                  </a:cubicBezTo>
                  <a:cubicBezTo>
                    <a:pt x="11" y="24"/>
                    <a:pt x="20" y="25"/>
                    <a:pt x="33" y="25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1" name="Freeform 1417"/>
            <p:cNvSpPr>
              <a:spLocks/>
            </p:cNvSpPr>
            <p:nvPr/>
          </p:nvSpPr>
          <p:spPr bwMode="auto">
            <a:xfrm>
              <a:off x="1719" y="8517"/>
              <a:ext cx="86" cy="36"/>
            </a:xfrm>
            <a:custGeom>
              <a:avLst/>
              <a:gdLst>
                <a:gd name="T0" fmla="*/ 343444 w 65"/>
                <a:gd name="T1" fmla="*/ 186451 h 26"/>
                <a:gd name="T2" fmla="*/ 617762 w 65"/>
                <a:gd name="T3" fmla="*/ 134659 h 26"/>
                <a:gd name="T4" fmla="*/ 617762 w 65"/>
                <a:gd name="T5" fmla="*/ 870378 h 26"/>
                <a:gd name="T6" fmla="*/ 343444 w 65"/>
                <a:gd name="T7" fmla="*/ 1205139 h 26"/>
                <a:gd name="T8" fmla="*/ 343444 w 65"/>
                <a:gd name="T9" fmla="*/ 1205139 h 26"/>
                <a:gd name="T10" fmla="*/ 65787 w 65"/>
                <a:gd name="T11" fmla="*/ 870378 h 26"/>
                <a:gd name="T12" fmla="*/ 65787 w 65"/>
                <a:gd name="T13" fmla="*/ 134659 h 26"/>
                <a:gd name="T14" fmla="*/ 343444 w 65"/>
                <a:gd name="T15" fmla="*/ 186451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4"/>
                  </a:moveTo>
                  <a:cubicBezTo>
                    <a:pt x="55" y="4"/>
                    <a:pt x="56" y="0"/>
                    <a:pt x="60" y="3"/>
                  </a:cubicBezTo>
                  <a:cubicBezTo>
                    <a:pt x="65" y="6"/>
                    <a:pt x="64" y="14"/>
                    <a:pt x="60" y="19"/>
                  </a:cubicBezTo>
                  <a:cubicBezTo>
                    <a:pt x="55" y="23"/>
                    <a:pt x="46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20" y="26"/>
                    <a:pt x="11" y="23"/>
                    <a:pt x="6" y="19"/>
                  </a:cubicBezTo>
                  <a:cubicBezTo>
                    <a:pt x="2" y="14"/>
                    <a:pt x="0" y="6"/>
                    <a:pt x="6" y="3"/>
                  </a:cubicBezTo>
                  <a:cubicBezTo>
                    <a:pt x="10" y="0"/>
                    <a:pt x="11" y="4"/>
                    <a:pt x="33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2" name="Freeform 1418"/>
            <p:cNvSpPr>
              <a:spLocks/>
            </p:cNvSpPr>
            <p:nvPr/>
          </p:nvSpPr>
          <p:spPr bwMode="auto">
            <a:xfrm>
              <a:off x="1719" y="8552"/>
              <a:ext cx="86" cy="36"/>
            </a:xfrm>
            <a:custGeom>
              <a:avLst/>
              <a:gdLst>
                <a:gd name="T0" fmla="*/ 343444 w 65"/>
                <a:gd name="T1" fmla="*/ 1205139 h 26"/>
                <a:gd name="T2" fmla="*/ 617762 w 65"/>
                <a:gd name="T3" fmla="*/ 823129 h 26"/>
                <a:gd name="T4" fmla="*/ 617762 w 65"/>
                <a:gd name="T5" fmla="*/ 97254 h 26"/>
                <a:gd name="T6" fmla="*/ 343444 w 65"/>
                <a:gd name="T7" fmla="*/ 327884 h 26"/>
                <a:gd name="T8" fmla="*/ 343444 w 65"/>
                <a:gd name="T9" fmla="*/ 327884 h 26"/>
                <a:gd name="T10" fmla="*/ 65787 w 65"/>
                <a:gd name="T11" fmla="*/ 97254 h 26"/>
                <a:gd name="T12" fmla="*/ 65787 w 65"/>
                <a:gd name="T13" fmla="*/ 823129 h 26"/>
                <a:gd name="T14" fmla="*/ 343444 w 65"/>
                <a:gd name="T15" fmla="*/ 1205139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26"/>
                <a:gd name="T26" fmla="*/ 65 w 6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26">
                  <a:moveTo>
                    <a:pt x="33" y="26"/>
                  </a:moveTo>
                  <a:cubicBezTo>
                    <a:pt x="46" y="26"/>
                    <a:pt x="55" y="23"/>
                    <a:pt x="60" y="18"/>
                  </a:cubicBezTo>
                  <a:cubicBezTo>
                    <a:pt x="64" y="14"/>
                    <a:pt x="65" y="6"/>
                    <a:pt x="60" y="2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2"/>
                  </a:cubicBezTo>
                  <a:cubicBezTo>
                    <a:pt x="0" y="6"/>
                    <a:pt x="2" y="14"/>
                    <a:pt x="6" y="18"/>
                  </a:cubicBezTo>
                  <a:cubicBezTo>
                    <a:pt x="11" y="23"/>
                    <a:pt x="20" y="26"/>
                    <a:pt x="33" y="2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3" name="Freeform 1419"/>
            <p:cNvSpPr>
              <a:spLocks/>
            </p:cNvSpPr>
            <p:nvPr/>
          </p:nvSpPr>
          <p:spPr bwMode="auto">
            <a:xfrm>
              <a:off x="1719" y="8587"/>
              <a:ext cx="86" cy="43"/>
            </a:xfrm>
            <a:custGeom>
              <a:avLst/>
              <a:gdLst>
                <a:gd name="T0" fmla="*/ 343444 w 65"/>
                <a:gd name="T1" fmla="*/ 1524303 h 31"/>
                <a:gd name="T2" fmla="*/ 617762 w 65"/>
                <a:gd name="T3" fmla="*/ 911264 h 31"/>
                <a:gd name="T4" fmla="*/ 617762 w 65"/>
                <a:gd name="T5" fmla="*/ 141261 h 31"/>
                <a:gd name="T6" fmla="*/ 343444 w 65"/>
                <a:gd name="T7" fmla="*/ 341448 h 31"/>
                <a:gd name="T8" fmla="*/ 343444 w 65"/>
                <a:gd name="T9" fmla="*/ 341448 h 31"/>
                <a:gd name="T10" fmla="*/ 65787 w 65"/>
                <a:gd name="T11" fmla="*/ 141261 h 31"/>
                <a:gd name="T12" fmla="*/ 65787 w 65"/>
                <a:gd name="T13" fmla="*/ 911264 h 31"/>
                <a:gd name="T14" fmla="*/ 343444 w 65"/>
                <a:gd name="T15" fmla="*/ 1524303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31"/>
                <a:gd name="T26" fmla="*/ 65 w 6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31">
                  <a:moveTo>
                    <a:pt x="33" y="31"/>
                  </a:moveTo>
                  <a:cubicBezTo>
                    <a:pt x="46" y="31"/>
                    <a:pt x="55" y="23"/>
                    <a:pt x="60" y="19"/>
                  </a:cubicBezTo>
                  <a:cubicBezTo>
                    <a:pt x="64" y="14"/>
                    <a:pt x="65" y="6"/>
                    <a:pt x="60" y="3"/>
                  </a:cubicBezTo>
                  <a:cubicBezTo>
                    <a:pt x="56" y="0"/>
                    <a:pt x="55" y="7"/>
                    <a:pt x="33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11" y="7"/>
                    <a:pt x="10" y="0"/>
                    <a:pt x="6" y="3"/>
                  </a:cubicBezTo>
                  <a:cubicBezTo>
                    <a:pt x="0" y="6"/>
                    <a:pt x="2" y="14"/>
                    <a:pt x="6" y="19"/>
                  </a:cubicBezTo>
                  <a:cubicBezTo>
                    <a:pt x="11" y="23"/>
                    <a:pt x="20" y="31"/>
                    <a:pt x="33" y="3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4" name="Freeform 1420"/>
            <p:cNvSpPr>
              <a:spLocks/>
            </p:cNvSpPr>
            <p:nvPr/>
          </p:nvSpPr>
          <p:spPr bwMode="auto">
            <a:xfrm>
              <a:off x="1727" y="8577"/>
              <a:ext cx="71" cy="20"/>
            </a:xfrm>
            <a:custGeom>
              <a:avLst/>
              <a:gdLst>
                <a:gd name="T0" fmla="*/ 230289 w 54"/>
                <a:gd name="T1" fmla="*/ 1023101 h 14"/>
                <a:gd name="T2" fmla="*/ 230289 w 54"/>
                <a:gd name="T3" fmla="*/ 1023101 h 14"/>
                <a:gd name="T4" fmla="*/ 0 w 54"/>
                <a:gd name="T5" fmla="*/ 0 h 14"/>
                <a:gd name="T6" fmla="*/ 1 w 54"/>
                <a:gd name="T7" fmla="*/ 1216580 h 14"/>
                <a:gd name="T8" fmla="*/ 230289 w 54"/>
                <a:gd name="T9" fmla="*/ 1824353 h 14"/>
                <a:gd name="T10" fmla="*/ 230289 w 54"/>
                <a:gd name="T11" fmla="*/ 1824353 h 14"/>
                <a:gd name="T12" fmla="*/ 445980 w 54"/>
                <a:gd name="T13" fmla="*/ 1216580 h 14"/>
                <a:gd name="T14" fmla="*/ 446311 w 54"/>
                <a:gd name="T15" fmla="*/ 0 h 14"/>
                <a:gd name="T16" fmla="*/ 230289 w 54"/>
                <a:gd name="T17" fmla="*/ 1023101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4"/>
                <a:gd name="T28" fmla="*/ 0 h 14"/>
                <a:gd name="T29" fmla="*/ 54 w 54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4" h="14">
                  <a:moveTo>
                    <a:pt x="27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14" y="8"/>
                    <a:pt x="5" y="5"/>
                    <a:pt x="0" y="0"/>
                  </a:cubicBezTo>
                  <a:cubicBezTo>
                    <a:pt x="2" y="3"/>
                    <a:pt x="2" y="7"/>
                    <a:pt x="1" y="9"/>
                  </a:cubicBezTo>
                  <a:cubicBezTo>
                    <a:pt x="4" y="8"/>
                    <a:pt x="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47" y="14"/>
                    <a:pt x="49" y="8"/>
                    <a:pt x="53" y="9"/>
                  </a:cubicBezTo>
                  <a:cubicBezTo>
                    <a:pt x="51" y="6"/>
                    <a:pt x="51" y="4"/>
                    <a:pt x="54" y="0"/>
                  </a:cubicBezTo>
                  <a:cubicBezTo>
                    <a:pt x="49" y="5"/>
                    <a:pt x="40" y="8"/>
                    <a:pt x="27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5" name="Freeform 1421"/>
            <p:cNvSpPr>
              <a:spLocks/>
            </p:cNvSpPr>
            <p:nvPr/>
          </p:nvSpPr>
          <p:spPr bwMode="auto">
            <a:xfrm>
              <a:off x="1728" y="8542"/>
              <a:ext cx="70" cy="20"/>
            </a:xfrm>
            <a:custGeom>
              <a:avLst/>
              <a:gdLst>
                <a:gd name="T0" fmla="*/ 249465 w 53"/>
                <a:gd name="T1" fmla="*/ 1023101 h 14"/>
                <a:gd name="T2" fmla="*/ 249465 w 53"/>
                <a:gd name="T3" fmla="*/ 1023101 h 14"/>
                <a:gd name="T4" fmla="*/ 0 w 53"/>
                <a:gd name="T5" fmla="*/ 1 h 14"/>
                <a:gd name="T6" fmla="*/ 0 w 53"/>
                <a:gd name="T7" fmla="*/ 1216580 h 14"/>
                <a:gd name="T8" fmla="*/ 249465 w 53"/>
                <a:gd name="T9" fmla="*/ 1824353 h 14"/>
                <a:gd name="T10" fmla="*/ 249465 w 53"/>
                <a:gd name="T11" fmla="*/ 1824353 h 14"/>
                <a:gd name="T12" fmla="*/ 513715 w 53"/>
                <a:gd name="T13" fmla="*/ 1216580 h 14"/>
                <a:gd name="T14" fmla="*/ 513715 w 53"/>
                <a:gd name="T15" fmla="*/ 0 h 14"/>
                <a:gd name="T16" fmla="*/ 513715 w 53"/>
                <a:gd name="T17" fmla="*/ 0 h 14"/>
                <a:gd name="T18" fmla="*/ 513715 w 53"/>
                <a:gd name="T19" fmla="*/ 1 h 14"/>
                <a:gd name="T20" fmla="*/ 249465 w 53"/>
                <a:gd name="T21" fmla="*/ 1023101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6" y="8"/>
                  </a:moveTo>
                  <a:cubicBezTo>
                    <a:pt x="26" y="8"/>
                    <a:pt x="26" y="8"/>
                    <a:pt x="26" y="8"/>
                  </a:cubicBezTo>
                  <a:cubicBezTo>
                    <a:pt x="13" y="8"/>
                    <a:pt x="5" y="6"/>
                    <a:pt x="0" y="1"/>
                  </a:cubicBezTo>
                  <a:cubicBezTo>
                    <a:pt x="0" y="2"/>
                    <a:pt x="2" y="5"/>
                    <a:pt x="0" y="9"/>
                  </a:cubicBezTo>
                  <a:cubicBezTo>
                    <a:pt x="4" y="8"/>
                    <a:pt x="7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48" y="14"/>
                    <a:pt x="49" y="7"/>
                    <a:pt x="53" y="9"/>
                  </a:cubicBezTo>
                  <a:cubicBezTo>
                    <a:pt x="50" y="6"/>
                    <a:pt x="50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3" y="1"/>
                  </a:cubicBezTo>
                  <a:cubicBezTo>
                    <a:pt x="48" y="5"/>
                    <a:pt x="39" y="8"/>
                    <a:pt x="2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6" name="Freeform 1422"/>
            <p:cNvSpPr>
              <a:spLocks/>
            </p:cNvSpPr>
            <p:nvPr/>
          </p:nvSpPr>
          <p:spPr bwMode="auto">
            <a:xfrm>
              <a:off x="1727" y="8507"/>
              <a:ext cx="72" cy="15"/>
            </a:xfrm>
            <a:custGeom>
              <a:avLst/>
              <a:gdLst>
                <a:gd name="T0" fmla="*/ 394767 w 55"/>
                <a:gd name="T1" fmla="*/ 1 h 11"/>
                <a:gd name="T2" fmla="*/ 195056 w 55"/>
                <a:gd name="T3" fmla="*/ 159203 h 11"/>
                <a:gd name="T4" fmla="*/ 195056 w 55"/>
                <a:gd name="T5" fmla="*/ 159203 h 11"/>
                <a:gd name="T6" fmla="*/ 0 w 55"/>
                <a:gd name="T7" fmla="*/ 1 h 11"/>
                <a:gd name="T8" fmla="*/ 0 w 55"/>
                <a:gd name="T9" fmla="*/ 282273 h 11"/>
                <a:gd name="T10" fmla="*/ 195056 w 55"/>
                <a:gd name="T11" fmla="*/ 296039 h 11"/>
                <a:gd name="T12" fmla="*/ 195056 w 55"/>
                <a:gd name="T13" fmla="*/ 296039 h 11"/>
                <a:gd name="T14" fmla="*/ 394767 w 55"/>
                <a:gd name="T15" fmla="*/ 282273 h 11"/>
                <a:gd name="T16" fmla="*/ 397049 w 55"/>
                <a:gd name="T17" fmla="*/ 296039 h 11"/>
                <a:gd name="T18" fmla="*/ 397049 w 55"/>
                <a:gd name="T19" fmla="*/ 296039 h 11"/>
                <a:gd name="T20" fmla="*/ 394767 w 55"/>
                <a:gd name="T21" fmla="*/ 0 h 11"/>
                <a:gd name="T22" fmla="*/ 394767 w 55"/>
                <a:gd name="T23" fmla="*/ 1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11"/>
                <a:gd name="T38" fmla="*/ 55 w 55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11">
                  <a:moveTo>
                    <a:pt x="54" y="1"/>
                  </a:moveTo>
                  <a:cubicBezTo>
                    <a:pt x="49" y="5"/>
                    <a:pt x="40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4" y="6"/>
                    <a:pt x="5" y="5"/>
                    <a:pt x="0" y="1"/>
                  </a:cubicBezTo>
                  <a:cubicBezTo>
                    <a:pt x="2" y="4"/>
                    <a:pt x="2" y="7"/>
                    <a:pt x="0" y="10"/>
                  </a:cubicBezTo>
                  <a:cubicBezTo>
                    <a:pt x="4" y="7"/>
                    <a:pt x="5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49" y="11"/>
                    <a:pt x="50" y="7"/>
                    <a:pt x="54" y="10"/>
                  </a:cubicBezTo>
                  <a:cubicBezTo>
                    <a:pt x="54" y="10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3" y="8"/>
                    <a:pt x="53" y="3"/>
                    <a:pt x="54" y="0"/>
                  </a:cubicBezTo>
                  <a:cubicBezTo>
                    <a:pt x="54" y="0"/>
                    <a:pt x="54" y="0"/>
                    <a:pt x="54" y="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7" name="Freeform 1423"/>
            <p:cNvSpPr>
              <a:spLocks/>
            </p:cNvSpPr>
            <p:nvPr/>
          </p:nvSpPr>
          <p:spPr bwMode="auto">
            <a:xfrm>
              <a:off x="1707" y="8626"/>
              <a:ext cx="57" cy="37"/>
            </a:xfrm>
            <a:custGeom>
              <a:avLst/>
              <a:gdLst>
                <a:gd name="T0" fmla="*/ 42279 w 43"/>
                <a:gd name="T1" fmla="*/ 1 h 26"/>
                <a:gd name="T2" fmla="*/ 186808 w 43"/>
                <a:gd name="T3" fmla="*/ 1850904 h 26"/>
                <a:gd name="T4" fmla="*/ 459484 w 43"/>
                <a:gd name="T5" fmla="*/ 1889038 h 26"/>
                <a:gd name="T6" fmla="*/ 271671 w 43"/>
                <a:gd name="T7" fmla="*/ 779187 h 26"/>
                <a:gd name="T8" fmla="*/ 74058 w 43"/>
                <a:gd name="T9" fmla="*/ 1 h 26"/>
                <a:gd name="T10" fmla="*/ 42279 w 43"/>
                <a:gd name="T11" fmla="*/ 1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"/>
                <a:gd name="T19" fmla="*/ 0 h 26"/>
                <a:gd name="T20" fmla="*/ 43 w 43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" h="26">
                  <a:moveTo>
                    <a:pt x="4" y="1"/>
                  </a:moveTo>
                  <a:cubicBezTo>
                    <a:pt x="0" y="12"/>
                    <a:pt x="10" y="14"/>
                    <a:pt x="17" y="16"/>
                  </a:cubicBezTo>
                  <a:cubicBezTo>
                    <a:pt x="25" y="18"/>
                    <a:pt x="41" y="26"/>
                    <a:pt x="42" y="17"/>
                  </a:cubicBezTo>
                  <a:cubicBezTo>
                    <a:pt x="43" y="7"/>
                    <a:pt x="37" y="10"/>
                    <a:pt x="25" y="7"/>
                  </a:cubicBezTo>
                  <a:cubicBezTo>
                    <a:pt x="14" y="4"/>
                    <a:pt x="12" y="0"/>
                    <a:pt x="6" y="1"/>
                  </a:cubicBezTo>
                  <a:lnTo>
                    <a:pt x="4" y="1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8" name="Freeform 1424"/>
            <p:cNvSpPr>
              <a:spLocks/>
            </p:cNvSpPr>
            <p:nvPr/>
          </p:nvSpPr>
          <p:spPr bwMode="auto">
            <a:xfrm>
              <a:off x="1704" y="8646"/>
              <a:ext cx="60" cy="45"/>
            </a:xfrm>
            <a:custGeom>
              <a:avLst/>
              <a:gdLst>
                <a:gd name="T0" fmla="*/ 36748 w 45"/>
                <a:gd name="T1" fmla="*/ 589473 h 32"/>
                <a:gd name="T2" fmla="*/ 239401 w 45"/>
                <a:gd name="T3" fmla="*/ 1513180 h 32"/>
                <a:gd name="T4" fmla="*/ 558299 w 45"/>
                <a:gd name="T5" fmla="*/ 1639273 h 32"/>
                <a:gd name="T6" fmla="*/ 331359 w 45"/>
                <a:gd name="T7" fmla="*/ 684086 h 32"/>
                <a:gd name="T8" fmla="*/ 36748 w 45"/>
                <a:gd name="T9" fmla="*/ 589473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8"/>
                  </a:moveTo>
                  <a:cubicBezTo>
                    <a:pt x="0" y="17"/>
                    <a:pt x="11" y="18"/>
                    <a:pt x="18" y="20"/>
                  </a:cubicBezTo>
                  <a:cubicBezTo>
                    <a:pt x="25" y="22"/>
                    <a:pt x="39" y="32"/>
                    <a:pt x="42" y="21"/>
                  </a:cubicBezTo>
                  <a:cubicBezTo>
                    <a:pt x="45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299" name="Freeform 1425"/>
            <p:cNvSpPr>
              <a:spLocks/>
            </p:cNvSpPr>
            <p:nvPr/>
          </p:nvSpPr>
          <p:spPr bwMode="auto">
            <a:xfrm>
              <a:off x="1698" y="8671"/>
              <a:ext cx="61" cy="46"/>
            </a:xfrm>
            <a:custGeom>
              <a:avLst/>
              <a:gdLst>
                <a:gd name="T0" fmla="*/ 32082 w 46"/>
                <a:gd name="T1" fmla="*/ 1311589 h 32"/>
                <a:gd name="T2" fmla="*/ 198746 w 46"/>
                <a:gd name="T3" fmla="*/ 3205122 h 32"/>
                <a:gd name="T4" fmla="*/ 480677 w 46"/>
                <a:gd name="T5" fmla="*/ 3545906 h 32"/>
                <a:gd name="T6" fmla="*/ 274751 w 46"/>
                <a:gd name="T7" fmla="*/ 1454281 h 32"/>
                <a:gd name="T8" fmla="*/ 32082 w 46"/>
                <a:gd name="T9" fmla="*/ 1311589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2"/>
                <a:gd name="T17" fmla="*/ 46 w 46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2">
                  <a:moveTo>
                    <a:pt x="3" y="8"/>
                  </a:moveTo>
                  <a:cubicBezTo>
                    <a:pt x="0" y="17"/>
                    <a:pt x="10" y="18"/>
                    <a:pt x="18" y="20"/>
                  </a:cubicBezTo>
                  <a:cubicBezTo>
                    <a:pt x="25" y="22"/>
                    <a:pt x="39" y="32"/>
                    <a:pt x="43" y="22"/>
                  </a:cubicBezTo>
                  <a:cubicBezTo>
                    <a:pt x="46" y="12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0" name="Freeform 1426"/>
            <p:cNvSpPr>
              <a:spLocks/>
            </p:cNvSpPr>
            <p:nvPr/>
          </p:nvSpPr>
          <p:spPr bwMode="auto">
            <a:xfrm>
              <a:off x="1691" y="8699"/>
              <a:ext cx="61" cy="44"/>
            </a:xfrm>
            <a:custGeom>
              <a:avLst/>
              <a:gdLst>
                <a:gd name="T0" fmla="*/ 32082 w 46"/>
                <a:gd name="T1" fmla="*/ 857811 h 31"/>
                <a:gd name="T2" fmla="*/ 198746 w 46"/>
                <a:gd name="T3" fmla="*/ 1979706 h 31"/>
                <a:gd name="T4" fmla="*/ 480677 w 46"/>
                <a:gd name="T5" fmla="*/ 2236636 h 31"/>
                <a:gd name="T6" fmla="*/ 274751 w 46"/>
                <a:gd name="T7" fmla="*/ 951178 h 31"/>
                <a:gd name="T8" fmla="*/ 32082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3" y="8"/>
                  </a:moveTo>
                  <a:cubicBezTo>
                    <a:pt x="0" y="16"/>
                    <a:pt x="11" y="17"/>
                    <a:pt x="18" y="19"/>
                  </a:cubicBezTo>
                  <a:cubicBezTo>
                    <a:pt x="25" y="21"/>
                    <a:pt x="39" y="31"/>
                    <a:pt x="43" y="21"/>
                  </a:cubicBezTo>
                  <a:cubicBezTo>
                    <a:pt x="46" y="11"/>
                    <a:pt x="37" y="12"/>
                    <a:pt x="25" y="9"/>
                  </a:cubicBezTo>
                  <a:cubicBezTo>
                    <a:pt x="13" y="6"/>
                    <a:pt x="6" y="0"/>
                    <a:pt x="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1" name="Freeform 1427"/>
            <p:cNvSpPr>
              <a:spLocks/>
            </p:cNvSpPr>
            <p:nvPr/>
          </p:nvSpPr>
          <p:spPr bwMode="auto">
            <a:xfrm>
              <a:off x="1683" y="8726"/>
              <a:ext cx="60" cy="45"/>
            </a:xfrm>
            <a:custGeom>
              <a:avLst/>
              <a:gdLst>
                <a:gd name="T0" fmla="*/ 36748 w 45"/>
                <a:gd name="T1" fmla="*/ 684086 h 32"/>
                <a:gd name="T2" fmla="*/ 228315 w 45"/>
                <a:gd name="T3" fmla="*/ 1513180 h 32"/>
                <a:gd name="T4" fmla="*/ 558299 w 45"/>
                <a:gd name="T5" fmla="*/ 1709762 h 32"/>
                <a:gd name="T6" fmla="*/ 319201 w 45"/>
                <a:gd name="T7" fmla="*/ 544130 h 32"/>
                <a:gd name="T8" fmla="*/ 36748 w 45"/>
                <a:gd name="T9" fmla="*/ 684086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3" y="9"/>
                  </a:moveTo>
                  <a:cubicBezTo>
                    <a:pt x="0" y="17"/>
                    <a:pt x="10" y="18"/>
                    <a:pt x="17" y="20"/>
                  </a:cubicBezTo>
                  <a:cubicBezTo>
                    <a:pt x="24" y="22"/>
                    <a:pt x="39" y="32"/>
                    <a:pt x="42" y="22"/>
                  </a:cubicBezTo>
                  <a:cubicBezTo>
                    <a:pt x="45" y="12"/>
                    <a:pt x="36" y="10"/>
                    <a:pt x="24" y="7"/>
                  </a:cubicBezTo>
                  <a:cubicBezTo>
                    <a:pt x="12" y="4"/>
                    <a:pt x="6" y="0"/>
                    <a:pt x="3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2" name="Freeform 1428"/>
            <p:cNvSpPr>
              <a:spLocks/>
            </p:cNvSpPr>
            <p:nvPr/>
          </p:nvSpPr>
          <p:spPr bwMode="auto">
            <a:xfrm>
              <a:off x="1773" y="8644"/>
              <a:ext cx="58" cy="44"/>
            </a:xfrm>
            <a:custGeom>
              <a:avLst/>
              <a:gdLst>
                <a:gd name="T0" fmla="*/ 373114 w 44"/>
                <a:gd name="T1" fmla="*/ 857811 h 31"/>
                <a:gd name="T2" fmla="*/ 247077 w 44"/>
                <a:gd name="T3" fmla="*/ 1979706 h 31"/>
                <a:gd name="T4" fmla="*/ 21452 w 44"/>
                <a:gd name="T5" fmla="*/ 2079950 h 31"/>
                <a:gd name="T6" fmla="*/ 173507 w 44"/>
                <a:gd name="T7" fmla="*/ 951178 h 31"/>
                <a:gd name="T8" fmla="*/ 373114 w 44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1"/>
                <a:gd name="T17" fmla="*/ 44 w 44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1">
                  <a:moveTo>
                    <a:pt x="41" y="8"/>
                  </a:moveTo>
                  <a:cubicBezTo>
                    <a:pt x="44" y="16"/>
                    <a:pt x="34" y="17"/>
                    <a:pt x="27" y="19"/>
                  </a:cubicBezTo>
                  <a:cubicBezTo>
                    <a:pt x="19" y="21"/>
                    <a:pt x="5" y="31"/>
                    <a:pt x="2" y="20"/>
                  </a:cubicBezTo>
                  <a:cubicBezTo>
                    <a:pt x="0" y="11"/>
                    <a:pt x="7" y="12"/>
                    <a:pt x="19" y="9"/>
                  </a:cubicBezTo>
                  <a:cubicBezTo>
                    <a:pt x="31" y="6"/>
                    <a:pt x="38" y="0"/>
                    <a:pt x="41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3" name="Freeform 1429"/>
            <p:cNvSpPr>
              <a:spLocks/>
            </p:cNvSpPr>
            <p:nvPr/>
          </p:nvSpPr>
          <p:spPr bwMode="auto">
            <a:xfrm>
              <a:off x="1768" y="8618"/>
              <a:ext cx="51" cy="42"/>
            </a:xfrm>
            <a:custGeom>
              <a:avLst/>
              <a:gdLst>
                <a:gd name="T0" fmla="*/ 249944 w 39"/>
                <a:gd name="T1" fmla="*/ 504748 h 30"/>
                <a:gd name="T2" fmla="*/ 173039 w 39"/>
                <a:gd name="T3" fmla="*/ 1326520 h 30"/>
                <a:gd name="T4" fmla="*/ 16678 w 39"/>
                <a:gd name="T5" fmla="*/ 1452261 h 30"/>
                <a:gd name="T6" fmla="*/ 118397 w 39"/>
                <a:gd name="T7" fmla="*/ 676796 h 30"/>
                <a:gd name="T8" fmla="*/ 249944 w 39"/>
                <a:gd name="T9" fmla="*/ 504748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6" y="8"/>
                  </a:moveTo>
                  <a:cubicBezTo>
                    <a:pt x="39" y="16"/>
                    <a:pt x="32" y="18"/>
                    <a:pt x="25" y="20"/>
                  </a:cubicBezTo>
                  <a:cubicBezTo>
                    <a:pt x="17" y="22"/>
                    <a:pt x="3" y="30"/>
                    <a:pt x="2" y="22"/>
                  </a:cubicBezTo>
                  <a:cubicBezTo>
                    <a:pt x="0" y="12"/>
                    <a:pt x="6" y="13"/>
                    <a:pt x="17" y="10"/>
                  </a:cubicBezTo>
                  <a:cubicBezTo>
                    <a:pt x="26" y="7"/>
                    <a:pt x="33" y="0"/>
                    <a:pt x="36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4" name="Freeform 1430"/>
            <p:cNvSpPr>
              <a:spLocks/>
            </p:cNvSpPr>
            <p:nvPr/>
          </p:nvSpPr>
          <p:spPr bwMode="auto">
            <a:xfrm>
              <a:off x="1786" y="8691"/>
              <a:ext cx="60" cy="45"/>
            </a:xfrm>
            <a:custGeom>
              <a:avLst/>
              <a:gdLst>
                <a:gd name="T0" fmla="*/ 48997 w 45"/>
                <a:gd name="T1" fmla="*/ 1754332 h 32"/>
                <a:gd name="T2" fmla="*/ 239401 w 45"/>
                <a:gd name="T3" fmla="*/ 952786 h 32"/>
                <a:gd name="T4" fmla="*/ 558299 w 45"/>
                <a:gd name="T5" fmla="*/ 828946 h 32"/>
                <a:gd name="T6" fmla="*/ 331359 w 45"/>
                <a:gd name="T7" fmla="*/ 1754332 h 32"/>
                <a:gd name="T8" fmla="*/ 48997 w 45"/>
                <a:gd name="T9" fmla="*/ 175433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"/>
                <a:gd name="T16" fmla="*/ 0 h 32"/>
                <a:gd name="T17" fmla="*/ 45 w 45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" h="32">
                  <a:moveTo>
                    <a:pt x="4" y="23"/>
                  </a:moveTo>
                  <a:cubicBezTo>
                    <a:pt x="0" y="15"/>
                    <a:pt x="11" y="14"/>
                    <a:pt x="18" y="12"/>
                  </a:cubicBezTo>
                  <a:cubicBezTo>
                    <a:pt x="25" y="10"/>
                    <a:pt x="40" y="0"/>
                    <a:pt x="42" y="11"/>
                  </a:cubicBezTo>
                  <a:cubicBezTo>
                    <a:pt x="45" y="20"/>
                    <a:pt x="37" y="20"/>
                    <a:pt x="25" y="23"/>
                  </a:cubicBezTo>
                  <a:cubicBezTo>
                    <a:pt x="14" y="26"/>
                    <a:pt x="7" y="32"/>
                    <a:pt x="4" y="2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5" name="Freeform 1431"/>
            <p:cNvSpPr>
              <a:spLocks/>
            </p:cNvSpPr>
            <p:nvPr/>
          </p:nvSpPr>
          <p:spPr bwMode="auto">
            <a:xfrm>
              <a:off x="1799" y="8721"/>
              <a:ext cx="52" cy="40"/>
            </a:xfrm>
            <a:custGeom>
              <a:avLst/>
              <a:gdLst>
                <a:gd name="T0" fmla="*/ 36748 w 39"/>
                <a:gd name="T1" fmla="*/ 858178 h 29"/>
                <a:gd name="T2" fmla="*/ 186389 w 39"/>
                <a:gd name="T3" fmla="*/ 360756 h 29"/>
                <a:gd name="T4" fmla="*/ 489413 w 39"/>
                <a:gd name="T5" fmla="*/ 327033 h 29"/>
                <a:gd name="T6" fmla="*/ 275295 w 39"/>
                <a:gd name="T7" fmla="*/ 831297 h 29"/>
                <a:gd name="T8" fmla="*/ 36748 w 39"/>
                <a:gd name="T9" fmla="*/ 858178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29"/>
                <a:gd name="T17" fmla="*/ 39 w 39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29">
                  <a:moveTo>
                    <a:pt x="3" y="21"/>
                  </a:moveTo>
                  <a:cubicBezTo>
                    <a:pt x="0" y="13"/>
                    <a:pt x="7" y="11"/>
                    <a:pt x="14" y="9"/>
                  </a:cubicBezTo>
                  <a:cubicBezTo>
                    <a:pt x="21" y="7"/>
                    <a:pt x="35" y="0"/>
                    <a:pt x="37" y="8"/>
                  </a:cubicBezTo>
                  <a:cubicBezTo>
                    <a:pt x="39" y="17"/>
                    <a:pt x="33" y="16"/>
                    <a:pt x="21" y="20"/>
                  </a:cubicBezTo>
                  <a:cubicBezTo>
                    <a:pt x="13" y="22"/>
                    <a:pt x="6" y="29"/>
                    <a:pt x="3" y="2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6" name="Freeform 1432"/>
            <p:cNvSpPr>
              <a:spLocks/>
            </p:cNvSpPr>
            <p:nvPr/>
          </p:nvSpPr>
          <p:spPr bwMode="auto">
            <a:xfrm>
              <a:off x="1807" y="8746"/>
              <a:ext cx="52" cy="42"/>
            </a:xfrm>
            <a:custGeom>
              <a:avLst/>
              <a:gdLst>
                <a:gd name="T0" fmla="*/ 36748 w 39"/>
                <a:gd name="T1" fmla="*/ 1452261 h 30"/>
                <a:gd name="T2" fmla="*/ 200247 w 39"/>
                <a:gd name="T3" fmla="*/ 609972 h 30"/>
                <a:gd name="T4" fmla="*/ 489413 w 39"/>
                <a:gd name="T5" fmla="*/ 504748 h 30"/>
                <a:gd name="T6" fmla="*/ 290965 w 39"/>
                <a:gd name="T7" fmla="*/ 1326520 h 30"/>
                <a:gd name="T8" fmla="*/ 36748 w 39"/>
                <a:gd name="T9" fmla="*/ 1452261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0"/>
                <a:gd name="T17" fmla="*/ 39 w 39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0">
                  <a:moveTo>
                    <a:pt x="3" y="22"/>
                  </a:moveTo>
                  <a:cubicBezTo>
                    <a:pt x="0" y="13"/>
                    <a:pt x="7" y="11"/>
                    <a:pt x="15" y="9"/>
                  </a:cubicBezTo>
                  <a:cubicBezTo>
                    <a:pt x="22" y="7"/>
                    <a:pt x="36" y="0"/>
                    <a:pt x="37" y="8"/>
                  </a:cubicBezTo>
                  <a:cubicBezTo>
                    <a:pt x="39" y="17"/>
                    <a:pt x="34" y="17"/>
                    <a:pt x="22" y="20"/>
                  </a:cubicBezTo>
                  <a:cubicBezTo>
                    <a:pt x="13" y="23"/>
                    <a:pt x="6" y="30"/>
                    <a:pt x="3" y="2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7" name="Freeform 1433"/>
            <p:cNvSpPr>
              <a:spLocks/>
            </p:cNvSpPr>
            <p:nvPr/>
          </p:nvSpPr>
          <p:spPr bwMode="auto">
            <a:xfrm>
              <a:off x="1778" y="8670"/>
              <a:ext cx="61" cy="44"/>
            </a:xfrm>
            <a:custGeom>
              <a:avLst/>
              <a:gdLst>
                <a:gd name="T0" fmla="*/ 480677 w 46"/>
                <a:gd name="T1" fmla="*/ 857811 h 31"/>
                <a:gd name="T2" fmla="*/ 306790 w 46"/>
                <a:gd name="T3" fmla="*/ 1979706 h 31"/>
                <a:gd name="T4" fmla="*/ 32082 w 46"/>
                <a:gd name="T5" fmla="*/ 2236636 h 31"/>
                <a:gd name="T6" fmla="*/ 231350 w 46"/>
                <a:gd name="T7" fmla="*/ 951178 h 31"/>
                <a:gd name="T8" fmla="*/ 480677 w 46"/>
                <a:gd name="T9" fmla="*/ 857811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6"/>
                <a:gd name="T16" fmla="*/ 0 h 31"/>
                <a:gd name="T17" fmla="*/ 46 w 4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6" h="31">
                  <a:moveTo>
                    <a:pt x="43" y="8"/>
                  </a:moveTo>
                  <a:cubicBezTo>
                    <a:pt x="46" y="16"/>
                    <a:pt x="35" y="17"/>
                    <a:pt x="28" y="19"/>
                  </a:cubicBezTo>
                  <a:cubicBezTo>
                    <a:pt x="21" y="21"/>
                    <a:pt x="6" y="31"/>
                    <a:pt x="3" y="21"/>
                  </a:cubicBezTo>
                  <a:cubicBezTo>
                    <a:pt x="0" y="11"/>
                    <a:pt x="9" y="12"/>
                    <a:pt x="21" y="9"/>
                  </a:cubicBezTo>
                  <a:cubicBezTo>
                    <a:pt x="33" y="6"/>
                    <a:pt x="40" y="0"/>
                    <a:pt x="43" y="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8" name="Freeform 1434"/>
            <p:cNvSpPr>
              <a:spLocks/>
            </p:cNvSpPr>
            <p:nvPr/>
          </p:nvSpPr>
          <p:spPr bwMode="auto">
            <a:xfrm>
              <a:off x="1728" y="8342"/>
              <a:ext cx="71" cy="17"/>
            </a:xfrm>
            <a:custGeom>
              <a:avLst/>
              <a:gdLst>
                <a:gd name="T0" fmla="*/ 430752 w 54"/>
                <a:gd name="T1" fmla="*/ 0 h 12"/>
                <a:gd name="T2" fmla="*/ 219850 w 54"/>
                <a:gd name="T3" fmla="*/ 490597 h 12"/>
                <a:gd name="T4" fmla="*/ 219850 w 54"/>
                <a:gd name="T5" fmla="*/ 490597 h 12"/>
                <a:gd name="T6" fmla="*/ 1 w 54"/>
                <a:gd name="T7" fmla="*/ 1 h 12"/>
                <a:gd name="T8" fmla="*/ 0 w 54"/>
                <a:gd name="T9" fmla="*/ 984600 h 12"/>
                <a:gd name="T10" fmla="*/ 219850 w 54"/>
                <a:gd name="T11" fmla="*/ 1165247 h 12"/>
                <a:gd name="T12" fmla="*/ 219850 w 54"/>
                <a:gd name="T13" fmla="*/ 1165247 h 12"/>
                <a:gd name="T14" fmla="*/ 445980 w 54"/>
                <a:gd name="T15" fmla="*/ 1157917 h 12"/>
                <a:gd name="T16" fmla="*/ 446311 w 54"/>
                <a:gd name="T17" fmla="*/ 1165247 h 12"/>
                <a:gd name="T18" fmla="*/ 446311 w 54"/>
                <a:gd name="T19" fmla="*/ 1157917 h 12"/>
                <a:gd name="T20" fmla="*/ 430752 w 54"/>
                <a:gd name="T21" fmla="*/ 0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12"/>
                <a:gd name="T35" fmla="*/ 54 w 54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12">
                  <a:moveTo>
                    <a:pt x="52" y="0"/>
                  </a:moveTo>
                  <a:cubicBezTo>
                    <a:pt x="47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3" y="9"/>
                    <a:pt x="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8" y="12"/>
                    <a:pt x="49" y="8"/>
                    <a:pt x="53" y="11"/>
                  </a:cubicBezTo>
                  <a:cubicBezTo>
                    <a:pt x="53" y="11"/>
                    <a:pt x="54" y="11"/>
                    <a:pt x="54" y="12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1" y="9"/>
                    <a:pt x="50" y="4"/>
                    <a:pt x="52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09" name="Freeform 1435"/>
            <p:cNvSpPr>
              <a:spLocks/>
            </p:cNvSpPr>
            <p:nvPr/>
          </p:nvSpPr>
          <p:spPr bwMode="auto">
            <a:xfrm>
              <a:off x="1727" y="8301"/>
              <a:ext cx="72" cy="19"/>
            </a:xfrm>
            <a:custGeom>
              <a:avLst/>
              <a:gdLst>
                <a:gd name="T0" fmla="*/ 380277 w 55"/>
                <a:gd name="T1" fmla="*/ 0 h 13"/>
                <a:gd name="T2" fmla="*/ 195056 w 55"/>
                <a:gd name="T3" fmla="*/ 1335802 h 13"/>
                <a:gd name="T4" fmla="*/ 195056 w 55"/>
                <a:gd name="T5" fmla="*/ 1335802 h 13"/>
                <a:gd name="T6" fmla="*/ 17275 w 55"/>
                <a:gd name="T7" fmla="*/ 1 h 13"/>
                <a:gd name="T8" fmla="*/ 0 w 55"/>
                <a:gd name="T9" fmla="*/ 3376747 h 13"/>
                <a:gd name="T10" fmla="*/ 195056 w 55"/>
                <a:gd name="T11" fmla="*/ 3637731 h 13"/>
                <a:gd name="T12" fmla="*/ 195056 w 55"/>
                <a:gd name="T13" fmla="*/ 3637731 h 13"/>
                <a:gd name="T14" fmla="*/ 394767 w 55"/>
                <a:gd name="T15" fmla="*/ 3376747 h 13"/>
                <a:gd name="T16" fmla="*/ 397049 w 55"/>
                <a:gd name="T17" fmla="*/ 3376747 h 13"/>
                <a:gd name="T18" fmla="*/ 397049 w 55"/>
                <a:gd name="T19" fmla="*/ 3376747 h 13"/>
                <a:gd name="T20" fmla="*/ 380277 w 55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3"/>
                <a:gd name="T35" fmla="*/ 55 w 55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3">
                  <a:moveTo>
                    <a:pt x="53" y="0"/>
                  </a:moveTo>
                  <a:cubicBezTo>
                    <a:pt x="49" y="4"/>
                    <a:pt x="40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15" y="5"/>
                    <a:pt x="7" y="4"/>
                    <a:pt x="2" y="1"/>
                  </a:cubicBezTo>
                  <a:cubicBezTo>
                    <a:pt x="4" y="5"/>
                    <a:pt x="2" y="10"/>
                    <a:pt x="0" y="12"/>
                  </a:cubicBezTo>
                  <a:cubicBezTo>
                    <a:pt x="4" y="9"/>
                    <a:pt x="5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49" y="13"/>
                    <a:pt x="50" y="9"/>
                    <a:pt x="54" y="12"/>
                  </a:cubicBezTo>
                  <a:cubicBezTo>
                    <a:pt x="54" y="12"/>
                    <a:pt x="55" y="12"/>
                    <a:pt x="55" y="12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2" y="10"/>
                    <a:pt x="51" y="4"/>
                    <a:pt x="53" y="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0" name="Freeform 1436"/>
            <p:cNvSpPr>
              <a:spLocks/>
            </p:cNvSpPr>
            <p:nvPr/>
          </p:nvSpPr>
          <p:spPr bwMode="auto">
            <a:xfrm>
              <a:off x="1728" y="8470"/>
              <a:ext cx="70" cy="17"/>
            </a:xfrm>
            <a:custGeom>
              <a:avLst/>
              <a:gdLst>
                <a:gd name="T0" fmla="*/ 249465 w 53"/>
                <a:gd name="T1" fmla="*/ 1165247 h 12"/>
                <a:gd name="T2" fmla="*/ 249465 w 53"/>
                <a:gd name="T3" fmla="*/ 1165247 h 12"/>
                <a:gd name="T4" fmla="*/ 513715 w 53"/>
                <a:gd name="T5" fmla="*/ 1157917 h 12"/>
                <a:gd name="T6" fmla="*/ 505520 w 53"/>
                <a:gd name="T7" fmla="*/ 0 h 12"/>
                <a:gd name="T8" fmla="*/ 249465 w 53"/>
                <a:gd name="T9" fmla="*/ 490597 h 12"/>
                <a:gd name="T10" fmla="*/ 249465 w 53"/>
                <a:gd name="T11" fmla="*/ 490597 h 12"/>
                <a:gd name="T12" fmla="*/ 1 w 53"/>
                <a:gd name="T13" fmla="*/ 1 h 12"/>
                <a:gd name="T14" fmla="*/ 0 w 53"/>
                <a:gd name="T15" fmla="*/ 984600 h 12"/>
                <a:gd name="T16" fmla="*/ 249465 w 53"/>
                <a:gd name="T17" fmla="*/ 1165247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3"/>
                <a:gd name="T28" fmla="*/ 0 h 12"/>
                <a:gd name="T29" fmla="*/ 53 w 53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3" h="12">
                  <a:moveTo>
                    <a:pt x="2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47" y="12"/>
                    <a:pt x="49" y="8"/>
                    <a:pt x="53" y="11"/>
                  </a:cubicBezTo>
                  <a:cubicBezTo>
                    <a:pt x="51" y="8"/>
                    <a:pt x="50" y="3"/>
                    <a:pt x="52" y="0"/>
                  </a:cubicBezTo>
                  <a:cubicBezTo>
                    <a:pt x="48" y="4"/>
                    <a:pt x="39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14" y="5"/>
                    <a:pt x="6" y="4"/>
                    <a:pt x="1" y="1"/>
                  </a:cubicBezTo>
                  <a:cubicBezTo>
                    <a:pt x="2" y="4"/>
                    <a:pt x="2" y="8"/>
                    <a:pt x="0" y="10"/>
                  </a:cubicBezTo>
                  <a:cubicBezTo>
                    <a:pt x="4" y="9"/>
                    <a:pt x="7" y="12"/>
                    <a:pt x="26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1" name="Freeform 1437"/>
            <p:cNvSpPr>
              <a:spLocks/>
            </p:cNvSpPr>
            <p:nvPr/>
          </p:nvSpPr>
          <p:spPr bwMode="auto">
            <a:xfrm>
              <a:off x="1730" y="8424"/>
              <a:ext cx="69" cy="20"/>
            </a:xfrm>
            <a:custGeom>
              <a:avLst/>
              <a:gdLst>
                <a:gd name="T0" fmla="*/ 152960 w 53"/>
                <a:gd name="T1" fmla="*/ 893933 h 14"/>
                <a:gd name="T2" fmla="*/ 152960 w 53"/>
                <a:gd name="T3" fmla="*/ 893933 h 14"/>
                <a:gd name="T4" fmla="*/ 0 w 53"/>
                <a:gd name="T5" fmla="*/ 417287 h 14"/>
                <a:gd name="T6" fmla="*/ 0 w 53"/>
                <a:gd name="T7" fmla="*/ 1520591 h 14"/>
                <a:gd name="T8" fmla="*/ 152960 w 53"/>
                <a:gd name="T9" fmla="*/ 1824353 h 14"/>
                <a:gd name="T10" fmla="*/ 152960 w 53"/>
                <a:gd name="T11" fmla="*/ 1824353 h 14"/>
                <a:gd name="T12" fmla="*/ 306528 w 53"/>
                <a:gd name="T13" fmla="*/ 1520591 h 14"/>
                <a:gd name="T14" fmla="*/ 320074 w 53"/>
                <a:gd name="T15" fmla="*/ 0 h 14"/>
                <a:gd name="T16" fmla="*/ 320074 w 53"/>
                <a:gd name="T17" fmla="*/ 0 h 14"/>
                <a:gd name="T18" fmla="*/ 317460 w 53"/>
                <a:gd name="T19" fmla="*/ 292101 h 14"/>
                <a:gd name="T20" fmla="*/ 152960 w 53"/>
                <a:gd name="T21" fmla="*/ 893933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14"/>
                <a:gd name="T35" fmla="*/ 53 w 53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14"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13" y="7"/>
                    <a:pt x="5" y="6"/>
                    <a:pt x="0" y="3"/>
                  </a:cubicBezTo>
                  <a:cubicBezTo>
                    <a:pt x="1" y="6"/>
                    <a:pt x="1" y="10"/>
                    <a:pt x="0" y="12"/>
                  </a:cubicBezTo>
                  <a:cubicBezTo>
                    <a:pt x="3" y="11"/>
                    <a:pt x="6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46" y="14"/>
                    <a:pt x="48" y="10"/>
                    <a:pt x="51" y="12"/>
                  </a:cubicBezTo>
                  <a:cubicBezTo>
                    <a:pt x="49" y="9"/>
                    <a:pt x="49" y="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2"/>
                  </a:cubicBezTo>
                  <a:cubicBezTo>
                    <a:pt x="47" y="6"/>
                    <a:pt x="38" y="7"/>
                    <a:pt x="25" y="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2" name="Freeform 1438"/>
            <p:cNvSpPr>
              <a:spLocks/>
            </p:cNvSpPr>
            <p:nvPr/>
          </p:nvSpPr>
          <p:spPr bwMode="auto">
            <a:xfrm>
              <a:off x="1728" y="8383"/>
              <a:ext cx="71" cy="21"/>
            </a:xfrm>
            <a:custGeom>
              <a:avLst/>
              <a:gdLst>
                <a:gd name="T0" fmla="*/ 446311 w 54"/>
                <a:gd name="T1" fmla="*/ 0 h 15"/>
                <a:gd name="T2" fmla="*/ 445980 w 54"/>
                <a:gd name="T3" fmla="*/ 131390 h 15"/>
                <a:gd name="T4" fmla="*/ 219850 w 54"/>
                <a:gd name="T5" fmla="*/ 483426 h 15"/>
                <a:gd name="T6" fmla="*/ 219850 w 54"/>
                <a:gd name="T7" fmla="*/ 483426 h 15"/>
                <a:gd name="T8" fmla="*/ 1 w 54"/>
                <a:gd name="T9" fmla="*/ 183946 h 15"/>
                <a:gd name="T10" fmla="*/ 0 w 54"/>
                <a:gd name="T11" fmla="*/ 853961 h 15"/>
                <a:gd name="T12" fmla="*/ 219850 w 54"/>
                <a:gd name="T13" fmla="*/ 989306 h 15"/>
                <a:gd name="T14" fmla="*/ 219850 w 54"/>
                <a:gd name="T15" fmla="*/ 989306 h 15"/>
                <a:gd name="T16" fmla="*/ 445980 w 54"/>
                <a:gd name="T17" fmla="*/ 947514 h 15"/>
                <a:gd name="T18" fmla="*/ 446311 w 54"/>
                <a:gd name="T19" fmla="*/ 947514 h 15"/>
                <a:gd name="T20" fmla="*/ 446311 w 54"/>
                <a:gd name="T21" fmla="*/ 947514 h 15"/>
                <a:gd name="T22" fmla="*/ 446311 w 54"/>
                <a:gd name="T23" fmla="*/ 1 h 15"/>
                <a:gd name="T24" fmla="*/ 446311 w 54"/>
                <a:gd name="T25" fmla="*/ 0 h 1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15"/>
                <a:gd name="T41" fmla="*/ 54 w 54"/>
                <a:gd name="T42" fmla="*/ 15 h 1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15">
                  <a:moveTo>
                    <a:pt x="54" y="0"/>
                  </a:moveTo>
                  <a:cubicBezTo>
                    <a:pt x="53" y="1"/>
                    <a:pt x="53" y="1"/>
                    <a:pt x="53" y="2"/>
                  </a:cubicBezTo>
                  <a:cubicBezTo>
                    <a:pt x="48" y="6"/>
                    <a:pt x="39" y="7"/>
                    <a:pt x="26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4" y="7"/>
                    <a:pt x="6" y="6"/>
                    <a:pt x="1" y="3"/>
                  </a:cubicBezTo>
                  <a:cubicBezTo>
                    <a:pt x="3" y="6"/>
                    <a:pt x="2" y="11"/>
                    <a:pt x="0" y="13"/>
                  </a:cubicBezTo>
                  <a:cubicBezTo>
                    <a:pt x="3" y="12"/>
                    <a:pt x="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48" y="15"/>
                    <a:pt x="49" y="11"/>
                    <a:pt x="53" y="14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1" y="12"/>
                    <a:pt x="49" y="5"/>
                    <a:pt x="54" y="1"/>
                  </a:cubicBezTo>
                  <a:lnTo>
                    <a:pt x="54" y="0"/>
                  </a:ln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3" name="Freeform 1439"/>
            <p:cNvSpPr>
              <a:spLocks/>
            </p:cNvSpPr>
            <p:nvPr/>
          </p:nvSpPr>
          <p:spPr bwMode="auto">
            <a:xfrm>
              <a:off x="1773" y="8638"/>
              <a:ext cx="47" cy="26"/>
            </a:xfrm>
            <a:custGeom>
              <a:avLst/>
              <a:gdLst>
                <a:gd name="T0" fmla="*/ 238024 w 36"/>
                <a:gd name="T1" fmla="*/ 267860 h 19"/>
                <a:gd name="T2" fmla="*/ 214965 w 36"/>
                <a:gd name="T3" fmla="*/ 0 h 19"/>
                <a:gd name="T4" fmla="*/ 214965 w 36"/>
                <a:gd name="T5" fmla="*/ 0 h 19"/>
                <a:gd name="T6" fmla="*/ 136109 w 36"/>
                <a:gd name="T7" fmla="*/ 191348 h 19"/>
                <a:gd name="T8" fmla="*/ 0 w 36"/>
                <a:gd name="T9" fmla="*/ 358314 h 19"/>
                <a:gd name="T10" fmla="*/ 21053 w 36"/>
                <a:gd name="T11" fmla="*/ 598580 h 19"/>
                <a:gd name="T12" fmla="*/ 128001 w 36"/>
                <a:gd name="T13" fmla="*/ 437424 h 19"/>
                <a:gd name="T14" fmla="*/ 238024 w 36"/>
                <a:gd name="T15" fmla="*/ 267860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6" y="9"/>
                  </a:moveTo>
                  <a:cubicBezTo>
                    <a:pt x="33" y="5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4"/>
                    <a:pt x="26" y="5"/>
                    <a:pt x="21" y="6"/>
                  </a:cubicBezTo>
                  <a:cubicBezTo>
                    <a:pt x="15" y="8"/>
                    <a:pt x="5" y="13"/>
                    <a:pt x="0" y="11"/>
                  </a:cubicBezTo>
                  <a:cubicBezTo>
                    <a:pt x="2" y="14"/>
                    <a:pt x="3" y="18"/>
                    <a:pt x="3" y="19"/>
                  </a:cubicBezTo>
                  <a:cubicBezTo>
                    <a:pt x="5" y="16"/>
                    <a:pt x="11" y="16"/>
                    <a:pt x="19" y="14"/>
                  </a:cubicBezTo>
                  <a:cubicBezTo>
                    <a:pt x="26" y="12"/>
                    <a:pt x="32" y="9"/>
                    <a:pt x="36" y="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4" name="Freeform 1440"/>
            <p:cNvSpPr>
              <a:spLocks/>
            </p:cNvSpPr>
            <p:nvPr/>
          </p:nvSpPr>
          <p:spPr bwMode="auto">
            <a:xfrm>
              <a:off x="1704" y="8664"/>
              <a:ext cx="50" cy="27"/>
            </a:xfrm>
            <a:custGeom>
              <a:avLst/>
              <a:gdLst>
                <a:gd name="T0" fmla="*/ 0 w 38"/>
                <a:gd name="T1" fmla="*/ 1066719 h 19"/>
                <a:gd name="T2" fmla="*/ 171311 w 38"/>
                <a:gd name="T3" fmla="*/ 1515864 h 19"/>
                <a:gd name="T4" fmla="*/ 309325 w 38"/>
                <a:gd name="T5" fmla="*/ 2044144 h 19"/>
                <a:gd name="T6" fmla="*/ 325851 w 38"/>
                <a:gd name="T7" fmla="*/ 1411513 h 19"/>
                <a:gd name="T8" fmla="*/ 325851 w 38"/>
                <a:gd name="T9" fmla="*/ 1282170 h 19"/>
                <a:gd name="T10" fmla="*/ 156508 w 38"/>
                <a:gd name="T11" fmla="*/ 750654 h 19"/>
                <a:gd name="T12" fmla="*/ 26851 w 38"/>
                <a:gd name="T13" fmla="*/ 0 h 19"/>
                <a:gd name="T14" fmla="*/ 26851 w 38"/>
                <a:gd name="T15" fmla="*/ 0 h 19"/>
                <a:gd name="T16" fmla="*/ 0 w 38"/>
                <a:gd name="T17" fmla="*/ 1066719 h 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19"/>
                <a:gd name="T29" fmla="*/ 38 w 38"/>
                <a:gd name="T30" fmla="*/ 19 h 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19">
                  <a:moveTo>
                    <a:pt x="0" y="10"/>
                  </a:moveTo>
                  <a:cubicBezTo>
                    <a:pt x="4" y="7"/>
                    <a:pt x="11" y="12"/>
                    <a:pt x="20" y="14"/>
                  </a:cubicBezTo>
                  <a:cubicBezTo>
                    <a:pt x="27" y="16"/>
                    <a:pt x="33" y="17"/>
                    <a:pt x="36" y="19"/>
                  </a:cubicBezTo>
                  <a:cubicBezTo>
                    <a:pt x="35" y="15"/>
                    <a:pt x="38" y="13"/>
                    <a:pt x="38" y="13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3" y="14"/>
                    <a:pt x="23" y="8"/>
                    <a:pt x="18" y="7"/>
                  </a:cubicBezTo>
                  <a:cubicBezTo>
                    <a:pt x="12" y="5"/>
                    <a:pt x="4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5"/>
                    <a:pt x="3" y="8"/>
                    <a:pt x="0" y="1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5" name="Freeform 1441"/>
            <p:cNvSpPr>
              <a:spLocks/>
            </p:cNvSpPr>
            <p:nvPr/>
          </p:nvSpPr>
          <p:spPr bwMode="auto">
            <a:xfrm>
              <a:off x="1714" y="8643"/>
              <a:ext cx="45" cy="23"/>
            </a:xfrm>
            <a:custGeom>
              <a:avLst/>
              <a:gdLst>
                <a:gd name="T0" fmla="*/ 45229 w 35"/>
                <a:gd name="T1" fmla="*/ 703773 h 16"/>
                <a:gd name="T2" fmla="*/ 1 w 35"/>
                <a:gd name="T3" fmla="*/ 0 h 16"/>
                <a:gd name="T4" fmla="*/ 0 w 35"/>
                <a:gd name="T5" fmla="*/ 1011674 h 16"/>
                <a:gd name="T6" fmla="*/ 72552 w 35"/>
                <a:gd name="T7" fmla="*/ 1771441 h 16"/>
                <a:gd name="T8" fmla="*/ 138279 w 35"/>
                <a:gd name="T9" fmla="*/ 2546446 h 16"/>
                <a:gd name="T10" fmla="*/ 139765 w 35"/>
                <a:gd name="T11" fmla="*/ 1551061 h 16"/>
                <a:gd name="T12" fmla="*/ 139765 w 35"/>
                <a:gd name="T13" fmla="*/ 1454281 h 16"/>
                <a:gd name="T14" fmla="*/ 45229 w 35"/>
                <a:gd name="T15" fmla="*/ 70377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6"/>
                <a:gd name="T26" fmla="*/ 35 w 3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6">
                  <a:moveTo>
                    <a:pt x="12" y="4"/>
                  </a:moveTo>
                  <a:cubicBezTo>
                    <a:pt x="9" y="3"/>
                    <a:pt x="4" y="2"/>
                    <a:pt x="1" y="0"/>
                  </a:cubicBezTo>
                  <a:cubicBezTo>
                    <a:pt x="2" y="3"/>
                    <a:pt x="2" y="5"/>
                    <a:pt x="0" y="6"/>
                  </a:cubicBezTo>
                  <a:cubicBezTo>
                    <a:pt x="4" y="5"/>
                    <a:pt x="10" y="9"/>
                    <a:pt x="18" y="11"/>
                  </a:cubicBezTo>
                  <a:cubicBezTo>
                    <a:pt x="26" y="13"/>
                    <a:pt x="32" y="14"/>
                    <a:pt x="34" y="16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0" y="11"/>
                    <a:pt x="18" y="5"/>
                    <a:pt x="12" y="4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6" name="Freeform 1442"/>
            <p:cNvSpPr>
              <a:spLocks/>
            </p:cNvSpPr>
            <p:nvPr/>
          </p:nvSpPr>
          <p:spPr bwMode="auto">
            <a:xfrm>
              <a:off x="1778" y="8666"/>
              <a:ext cx="52" cy="24"/>
            </a:xfrm>
            <a:custGeom>
              <a:avLst/>
              <a:gdLst>
                <a:gd name="T0" fmla="*/ 275295 w 39"/>
                <a:gd name="T1" fmla="*/ 1066845 h 17"/>
                <a:gd name="T2" fmla="*/ 517271 w 39"/>
                <a:gd name="T3" fmla="*/ 621556 h 17"/>
                <a:gd name="T4" fmla="*/ 474660 w 39"/>
                <a:gd name="T5" fmla="*/ 0 h 17"/>
                <a:gd name="T6" fmla="*/ 304420 w 39"/>
                <a:gd name="T7" fmla="*/ 353287 h 17"/>
                <a:gd name="T8" fmla="*/ 0 w 39"/>
                <a:gd name="T9" fmla="*/ 704129 h 17"/>
                <a:gd name="T10" fmla="*/ 0 w 39"/>
                <a:gd name="T11" fmla="*/ 756936 h 17"/>
                <a:gd name="T12" fmla="*/ 48997 w 39"/>
                <a:gd name="T13" fmla="*/ 1506134 h 17"/>
                <a:gd name="T14" fmla="*/ 275295 w 39"/>
                <a:gd name="T15" fmla="*/ 1066845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17"/>
                <a:gd name="T26" fmla="*/ 39 w 39"/>
                <a:gd name="T27" fmla="*/ 17 h 1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17">
                  <a:moveTo>
                    <a:pt x="21" y="12"/>
                  </a:moveTo>
                  <a:cubicBezTo>
                    <a:pt x="29" y="9"/>
                    <a:pt x="35" y="6"/>
                    <a:pt x="39" y="7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2"/>
                    <a:pt x="27" y="3"/>
                    <a:pt x="23" y="4"/>
                  </a:cubicBezTo>
                  <a:cubicBezTo>
                    <a:pt x="16" y="6"/>
                    <a:pt x="4" y="14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" y="12"/>
                    <a:pt x="3" y="15"/>
                    <a:pt x="4" y="17"/>
                  </a:cubicBezTo>
                  <a:cubicBezTo>
                    <a:pt x="6" y="14"/>
                    <a:pt x="13" y="14"/>
                    <a:pt x="21" y="1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7" name="Freeform 1443"/>
            <p:cNvSpPr>
              <a:spLocks/>
            </p:cNvSpPr>
            <p:nvPr/>
          </p:nvSpPr>
          <p:spPr bwMode="auto">
            <a:xfrm>
              <a:off x="1715" y="8608"/>
              <a:ext cx="95" cy="35"/>
            </a:xfrm>
            <a:custGeom>
              <a:avLst/>
              <a:gdLst>
                <a:gd name="T0" fmla="*/ 535685 w 72"/>
                <a:gd name="T1" fmla="*/ 1165347 h 25"/>
                <a:gd name="T2" fmla="*/ 676434 w 72"/>
                <a:gd name="T3" fmla="*/ 706647 h 25"/>
                <a:gd name="T4" fmla="*/ 611673 w 72"/>
                <a:gd name="T5" fmla="*/ 0 h 25"/>
                <a:gd name="T6" fmla="*/ 592242 w 72"/>
                <a:gd name="T7" fmla="*/ 257524 h 25"/>
                <a:gd name="T8" fmla="*/ 340186 w 72"/>
                <a:gd name="T9" fmla="*/ 1037329 h 25"/>
                <a:gd name="T10" fmla="*/ 340186 w 72"/>
                <a:gd name="T11" fmla="*/ 1037329 h 25"/>
                <a:gd name="T12" fmla="*/ 87858 w 72"/>
                <a:gd name="T13" fmla="*/ 257524 h 25"/>
                <a:gd name="T14" fmla="*/ 60239 w 72"/>
                <a:gd name="T15" fmla="*/ 0 h 25"/>
                <a:gd name="T16" fmla="*/ 0 w 72"/>
                <a:gd name="T17" fmla="*/ 947514 h 25"/>
                <a:gd name="T18" fmla="*/ 182525 w 72"/>
                <a:gd name="T19" fmla="*/ 1326520 h 25"/>
                <a:gd name="T20" fmla="*/ 340186 w 72"/>
                <a:gd name="T21" fmla="*/ 1673763 h 25"/>
                <a:gd name="T22" fmla="*/ 396006 w 72"/>
                <a:gd name="T23" fmla="*/ 1452261 h 25"/>
                <a:gd name="T24" fmla="*/ 535685 w 72"/>
                <a:gd name="T25" fmla="*/ 1165347 h 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25"/>
                <a:gd name="T41" fmla="*/ 72 w 72"/>
                <a:gd name="T42" fmla="*/ 25 h 2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25">
                  <a:moveTo>
                    <a:pt x="57" y="17"/>
                  </a:moveTo>
                  <a:cubicBezTo>
                    <a:pt x="63" y="15"/>
                    <a:pt x="68" y="11"/>
                    <a:pt x="72" y="11"/>
                  </a:cubicBezTo>
                  <a:cubicBezTo>
                    <a:pt x="69" y="9"/>
                    <a:pt x="66" y="4"/>
                    <a:pt x="65" y="0"/>
                  </a:cubicBezTo>
                  <a:cubicBezTo>
                    <a:pt x="65" y="1"/>
                    <a:pt x="64" y="3"/>
                    <a:pt x="63" y="4"/>
                  </a:cubicBezTo>
                  <a:cubicBezTo>
                    <a:pt x="58" y="8"/>
                    <a:pt x="49" y="16"/>
                    <a:pt x="36" y="16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23" y="16"/>
                    <a:pt x="14" y="8"/>
                    <a:pt x="9" y="4"/>
                  </a:cubicBezTo>
                  <a:cubicBezTo>
                    <a:pt x="8" y="3"/>
                    <a:pt x="7" y="1"/>
                    <a:pt x="6" y="0"/>
                  </a:cubicBezTo>
                  <a:cubicBezTo>
                    <a:pt x="5" y="10"/>
                    <a:pt x="0" y="14"/>
                    <a:pt x="0" y="14"/>
                  </a:cubicBezTo>
                  <a:cubicBezTo>
                    <a:pt x="6" y="13"/>
                    <a:pt x="8" y="17"/>
                    <a:pt x="19" y="20"/>
                  </a:cubicBezTo>
                  <a:cubicBezTo>
                    <a:pt x="29" y="22"/>
                    <a:pt x="34" y="21"/>
                    <a:pt x="36" y="25"/>
                  </a:cubicBezTo>
                  <a:cubicBezTo>
                    <a:pt x="37" y="20"/>
                    <a:pt x="40" y="21"/>
                    <a:pt x="42" y="22"/>
                  </a:cubicBezTo>
                  <a:cubicBezTo>
                    <a:pt x="44" y="19"/>
                    <a:pt x="49" y="19"/>
                    <a:pt x="57" y="1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8" name="Freeform 1444"/>
            <p:cNvSpPr>
              <a:spLocks/>
            </p:cNvSpPr>
            <p:nvPr/>
          </p:nvSpPr>
          <p:spPr bwMode="auto">
            <a:xfrm>
              <a:off x="1810" y="8740"/>
              <a:ext cx="42" cy="29"/>
            </a:xfrm>
            <a:custGeom>
              <a:avLst/>
              <a:gdLst>
                <a:gd name="T0" fmla="*/ 1 w 32"/>
                <a:gd name="T1" fmla="*/ 4242500 h 20"/>
                <a:gd name="T2" fmla="*/ 102597 w 32"/>
                <a:gd name="T3" fmla="*/ 2837147 h 20"/>
                <a:gd name="T4" fmla="*/ 252965 w 32"/>
                <a:gd name="T5" fmla="*/ 1956653 h 20"/>
                <a:gd name="T6" fmla="*/ 223128 w 32"/>
                <a:gd name="T7" fmla="*/ 0 h 20"/>
                <a:gd name="T8" fmla="*/ 102597 w 32"/>
                <a:gd name="T9" fmla="*/ 1349416 h 20"/>
                <a:gd name="T10" fmla="*/ 0 w 32"/>
                <a:gd name="T11" fmla="*/ 2325762 h 20"/>
                <a:gd name="T12" fmla="*/ 1 w 32"/>
                <a:gd name="T13" fmla="*/ 4242500 h 20"/>
                <a:gd name="T14" fmla="*/ 1 w 32"/>
                <a:gd name="T15" fmla="*/ 4242500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20"/>
                <a:gd name="T26" fmla="*/ 32 w 32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20">
                  <a:moveTo>
                    <a:pt x="1" y="20"/>
                  </a:moveTo>
                  <a:cubicBezTo>
                    <a:pt x="2" y="16"/>
                    <a:pt x="7" y="15"/>
                    <a:pt x="13" y="13"/>
                  </a:cubicBezTo>
                  <a:cubicBezTo>
                    <a:pt x="18" y="12"/>
                    <a:pt x="27" y="8"/>
                    <a:pt x="32" y="9"/>
                  </a:cubicBezTo>
                  <a:cubicBezTo>
                    <a:pt x="31" y="7"/>
                    <a:pt x="29" y="3"/>
                    <a:pt x="28" y="0"/>
                  </a:cubicBezTo>
                  <a:cubicBezTo>
                    <a:pt x="26" y="3"/>
                    <a:pt x="21" y="3"/>
                    <a:pt x="13" y="6"/>
                  </a:cubicBezTo>
                  <a:cubicBezTo>
                    <a:pt x="8" y="7"/>
                    <a:pt x="4" y="10"/>
                    <a:pt x="0" y="11"/>
                  </a:cubicBezTo>
                  <a:cubicBezTo>
                    <a:pt x="1" y="12"/>
                    <a:pt x="2" y="16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19" name="Freeform 1445"/>
            <p:cNvSpPr>
              <a:spLocks/>
            </p:cNvSpPr>
            <p:nvPr/>
          </p:nvSpPr>
          <p:spPr bwMode="auto">
            <a:xfrm>
              <a:off x="1798" y="8715"/>
              <a:ext cx="46" cy="25"/>
            </a:xfrm>
            <a:custGeom>
              <a:avLst/>
              <a:gdLst>
                <a:gd name="T0" fmla="*/ 34338 w 35"/>
                <a:gd name="T1" fmla="*/ 933543 h 18"/>
                <a:gd name="T2" fmla="*/ 124872 w 35"/>
                <a:gd name="T3" fmla="*/ 672151 h 18"/>
                <a:gd name="T4" fmla="*/ 288738 w 35"/>
                <a:gd name="T5" fmla="*/ 397660 h 18"/>
                <a:gd name="T6" fmla="*/ 274598 w 35"/>
                <a:gd name="T7" fmla="*/ 0 h 18"/>
                <a:gd name="T8" fmla="*/ 134656 w 35"/>
                <a:gd name="T9" fmla="*/ 286315 h 18"/>
                <a:gd name="T10" fmla="*/ 0 w 35"/>
                <a:gd name="T11" fmla="*/ 552306 h 18"/>
                <a:gd name="T12" fmla="*/ 0 w 35"/>
                <a:gd name="T13" fmla="*/ 552306 h 18"/>
                <a:gd name="T14" fmla="*/ 34338 w 35"/>
                <a:gd name="T15" fmla="*/ 933543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18"/>
                <a:gd name="T26" fmla="*/ 35 w 35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18">
                  <a:moveTo>
                    <a:pt x="4" y="18"/>
                  </a:moveTo>
                  <a:cubicBezTo>
                    <a:pt x="6" y="15"/>
                    <a:pt x="11" y="14"/>
                    <a:pt x="15" y="13"/>
                  </a:cubicBezTo>
                  <a:cubicBezTo>
                    <a:pt x="20" y="12"/>
                    <a:pt x="30" y="7"/>
                    <a:pt x="35" y="8"/>
                  </a:cubicBezTo>
                  <a:cubicBezTo>
                    <a:pt x="34" y="7"/>
                    <a:pt x="32" y="3"/>
                    <a:pt x="33" y="0"/>
                  </a:cubicBezTo>
                  <a:cubicBezTo>
                    <a:pt x="30" y="3"/>
                    <a:pt x="24" y="4"/>
                    <a:pt x="16" y="6"/>
                  </a:cubicBezTo>
                  <a:cubicBezTo>
                    <a:pt x="9" y="8"/>
                    <a:pt x="4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" y="14"/>
                    <a:pt x="4" y="18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0" name="Freeform 1446"/>
            <p:cNvSpPr>
              <a:spLocks/>
            </p:cNvSpPr>
            <p:nvPr/>
          </p:nvSpPr>
          <p:spPr bwMode="auto">
            <a:xfrm>
              <a:off x="1779" y="8672"/>
              <a:ext cx="47" cy="27"/>
            </a:xfrm>
            <a:custGeom>
              <a:avLst/>
              <a:gdLst>
                <a:gd name="T0" fmla="*/ 21053 w 36"/>
                <a:gd name="T1" fmla="*/ 2044144 h 19"/>
                <a:gd name="T2" fmla="*/ 21053 w 36"/>
                <a:gd name="T3" fmla="*/ 2044144 h 19"/>
                <a:gd name="T4" fmla="*/ 113277 w 36"/>
                <a:gd name="T5" fmla="*/ 1411513 h 19"/>
                <a:gd name="T6" fmla="*/ 238024 w 36"/>
                <a:gd name="T7" fmla="*/ 750654 h 19"/>
                <a:gd name="T8" fmla="*/ 231995 w 36"/>
                <a:gd name="T9" fmla="*/ 0 h 19"/>
                <a:gd name="T10" fmla="*/ 136109 w 36"/>
                <a:gd name="T11" fmla="*/ 528238 h 19"/>
                <a:gd name="T12" fmla="*/ 0 w 36"/>
                <a:gd name="T13" fmla="*/ 1255665 h 19"/>
                <a:gd name="T14" fmla="*/ 21053 w 36"/>
                <a:gd name="T15" fmla="*/ 2044144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9"/>
                <a:gd name="T26" fmla="*/ 36 w 36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9">
                  <a:moveTo>
                    <a:pt x="3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5" y="15"/>
                    <a:pt x="12" y="14"/>
                    <a:pt x="17" y="13"/>
                  </a:cubicBezTo>
                  <a:cubicBezTo>
                    <a:pt x="22" y="12"/>
                    <a:pt x="31" y="6"/>
                    <a:pt x="36" y="7"/>
                  </a:cubicBezTo>
                  <a:cubicBezTo>
                    <a:pt x="36" y="6"/>
                    <a:pt x="34" y="2"/>
                    <a:pt x="35" y="0"/>
                  </a:cubicBezTo>
                  <a:cubicBezTo>
                    <a:pt x="32" y="3"/>
                    <a:pt x="26" y="4"/>
                    <a:pt x="21" y="5"/>
                  </a:cubicBezTo>
                  <a:cubicBezTo>
                    <a:pt x="16" y="7"/>
                    <a:pt x="6" y="13"/>
                    <a:pt x="0" y="11"/>
                  </a:cubicBezTo>
                  <a:cubicBezTo>
                    <a:pt x="4" y="15"/>
                    <a:pt x="4" y="16"/>
                    <a:pt x="3" y="19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1" name="Freeform 1447"/>
            <p:cNvSpPr>
              <a:spLocks/>
            </p:cNvSpPr>
            <p:nvPr/>
          </p:nvSpPr>
          <p:spPr bwMode="auto">
            <a:xfrm>
              <a:off x="1701" y="8693"/>
              <a:ext cx="48" cy="28"/>
            </a:xfrm>
            <a:custGeom>
              <a:avLst/>
              <a:gdLst>
                <a:gd name="T0" fmla="*/ 84060 w 37"/>
                <a:gd name="T1" fmla="*/ 345304 h 20"/>
                <a:gd name="T2" fmla="*/ 11707 w 37"/>
                <a:gd name="T3" fmla="*/ 0 h 20"/>
                <a:gd name="T4" fmla="*/ 0 w 37"/>
                <a:gd name="T5" fmla="*/ 609972 h 20"/>
                <a:gd name="T6" fmla="*/ 96977 w 37"/>
                <a:gd name="T7" fmla="*/ 947514 h 20"/>
                <a:gd name="T8" fmla="*/ 193061 w 37"/>
                <a:gd name="T9" fmla="*/ 1326520 h 20"/>
                <a:gd name="T10" fmla="*/ 193061 w 37"/>
                <a:gd name="T11" fmla="*/ 1326520 h 20"/>
                <a:gd name="T12" fmla="*/ 196729 w 37"/>
                <a:gd name="T13" fmla="*/ 676796 h 20"/>
                <a:gd name="T14" fmla="*/ 84060 w 37"/>
                <a:gd name="T15" fmla="*/ 345304 h 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0"/>
                <a:gd name="T26" fmla="*/ 37 w 37"/>
                <a:gd name="T27" fmla="*/ 20 h 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0">
                  <a:moveTo>
                    <a:pt x="16" y="5"/>
                  </a:moveTo>
                  <a:cubicBezTo>
                    <a:pt x="11" y="3"/>
                    <a:pt x="5" y="2"/>
                    <a:pt x="2" y="0"/>
                  </a:cubicBezTo>
                  <a:cubicBezTo>
                    <a:pt x="3" y="3"/>
                    <a:pt x="1" y="7"/>
                    <a:pt x="0" y="9"/>
                  </a:cubicBezTo>
                  <a:cubicBezTo>
                    <a:pt x="3" y="8"/>
                    <a:pt x="9" y="11"/>
                    <a:pt x="18" y="14"/>
                  </a:cubicBezTo>
                  <a:cubicBezTo>
                    <a:pt x="27" y="16"/>
                    <a:pt x="34" y="16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16"/>
                    <a:pt x="34" y="13"/>
                    <a:pt x="37" y="10"/>
                  </a:cubicBezTo>
                  <a:cubicBezTo>
                    <a:pt x="32" y="13"/>
                    <a:pt x="21" y="6"/>
                    <a:pt x="16" y="5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2" name="Freeform 1448"/>
            <p:cNvSpPr>
              <a:spLocks/>
            </p:cNvSpPr>
            <p:nvPr/>
          </p:nvSpPr>
          <p:spPr bwMode="auto">
            <a:xfrm>
              <a:off x="1690" y="8717"/>
              <a:ext cx="54" cy="36"/>
            </a:xfrm>
            <a:custGeom>
              <a:avLst/>
              <a:gdLst>
                <a:gd name="T0" fmla="*/ 364648 w 41"/>
                <a:gd name="T1" fmla="*/ 594482 h 26"/>
                <a:gd name="T2" fmla="*/ 167230 w 41"/>
                <a:gd name="T3" fmla="*/ 327884 h 26"/>
                <a:gd name="T4" fmla="*/ 36699 w 41"/>
                <a:gd name="T5" fmla="*/ 0 h 26"/>
                <a:gd name="T6" fmla="*/ 1 w 41"/>
                <a:gd name="T7" fmla="*/ 494939 h 26"/>
                <a:gd name="T8" fmla="*/ 0 w 41"/>
                <a:gd name="T9" fmla="*/ 579223 h 26"/>
                <a:gd name="T10" fmla="*/ 167230 w 41"/>
                <a:gd name="T11" fmla="*/ 628606 h 26"/>
                <a:gd name="T12" fmla="*/ 337237 w 41"/>
                <a:gd name="T13" fmla="*/ 1205139 h 26"/>
                <a:gd name="T14" fmla="*/ 337237 w 41"/>
                <a:gd name="T15" fmla="*/ 1205139 h 26"/>
                <a:gd name="T16" fmla="*/ 364648 w 41"/>
                <a:gd name="T17" fmla="*/ 594482 h 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1"/>
                <a:gd name="T28" fmla="*/ 0 h 26"/>
                <a:gd name="T29" fmla="*/ 41 w 41"/>
                <a:gd name="T30" fmla="*/ 26 h 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1" h="26">
                  <a:moveTo>
                    <a:pt x="41" y="13"/>
                  </a:moveTo>
                  <a:cubicBezTo>
                    <a:pt x="36" y="16"/>
                    <a:pt x="25" y="9"/>
                    <a:pt x="19" y="7"/>
                  </a:cubicBezTo>
                  <a:cubicBezTo>
                    <a:pt x="13" y="6"/>
                    <a:pt x="5" y="5"/>
                    <a:pt x="4" y="0"/>
                  </a:cubicBezTo>
                  <a:cubicBezTo>
                    <a:pt x="4" y="1"/>
                    <a:pt x="5" y="7"/>
                    <a:pt x="1" y="11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4" y="9"/>
                    <a:pt x="10" y="12"/>
                    <a:pt x="19" y="14"/>
                  </a:cubicBezTo>
                  <a:cubicBezTo>
                    <a:pt x="29" y="17"/>
                    <a:pt x="38" y="19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4" y="9"/>
                    <a:pt x="36" y="17"/>
                    <a:pt x="41" y="13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3" name="Freeform 1449"/>
            <p:cNvSpPr>
              <a:spLocks/>
            </p:cNvSpPr>
            <p:nvPr/>
          </p:nvSpPr>
          <p:spPr bwMode="auto">
            <a:xfrm>
              <a:off x="1730" y="8275"/>
              <a:ext cx="67" cy="4"/>
            </a:xfrm>
            <a:custGeom>
              <a:avLst/>
              <a:gdLst>
                <a:gd name="T0" fmla="*/ 0 w 51"/>
                <a:gd name="T1" fmla="*/ 0 h 3"/>
                <a:gd name="T2" fmla="*/ 0 w 51"/>
                <a:gd name="T3" fmla="*/ 1 h 3"/>
                <a:gd name="T4" fmla="*/ 201269 w 51"/>
                <a:gd name="T5" fmla="*/ 36748 h 3"/>
                <a:gd name="T6" fmla="*/ 201269 w 51"/>
                <a:gd name="T7" fmla="*/ 36748 h 3"/>
                <a:gd name="T8" fmla="*/ 418009 w 51"/>
                <a:gd name="T9" fmla="*/ 1 h 3"/>
                <a:gd name="T10" fmla="*/ 418009 w 5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"/>
                <a:gd name="T19" fmla="*/ 0 h 3"/>
                <a:gd name="T20" fmla="*/ 51 w 5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" h="3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7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44" y="3"/>
                    <a:pt x="47" y="0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4" name="Freeform 1450"/>
            <p:cNvSpPr>
              <a:spLocks/>
            </p:cNvSpPr>
            <p:nvPr/>
          </p:nvSpPr>
          <p:spPr bwMode="auto">
            <a:xfrm>
              <a:off x="1791" y="8262"/>
              <a:ext cx="7" cy="15"/>
            </a:xfrm>
            <a:custGeom>
              <a:avLst/>
              <a:gdLst>
                <a:gd name="T0" fmla="*/ 183946 w 5"/>
                <a:gd name="T1" fmla="*/ 296039 h 11"/>
                <a:gd name="T2" fmla="*/ 345304 w 5"/>
                <a:gd name="T3" fmla="*/ 243281 h 11"/>
                <a:gd name="T4" fmla="*/ 1 w 5"/>
                <a:gd name="T5" fmla="*/ 0 h 11"/>
                <a:gd name="T6" fmla="*/ 1 w 5"/>
                <a:gd name="T7" fmla="*/ 0 h 11"/>
                <a:gd name="T8" fmla="*/ 183946 w 5"/>
                <a:gd name="T9" fmla="*/ 29603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3" y="11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2" y="7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8"/>
                    <a:pt x="3" y="1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5" name="Freeform 1451"/>
            <p:cNvSpPr>
              <a:spLocks/>
            </p:cNvSpPr>
            <p:nvPr/>
          </p:nvSpPr>
          <p:spPr bwMode="auto">
            <a:xfrm>
              <a:off x="1728" y="8262"/>
              <a:ext cx="5" cy="14"/>
            </a:xfrm>
            <a:custGeom>
              <a:avLst/>
              <a:gdLst>
                <a:gd name="T0" fmla="*/ 4239 w 4"/>
                <a:gd name="T1" fmla="*/ 0 h 10"/>
                <a:gd name="T2" fmla="*/ 0 w 4"/>
                <a:gd name="T3" fmla="*/ 609972 h 10"/>
                <a:gd name="T4" fmla="*/ 4239 w 4"/>
                <a:gd name="T5" fmla="*/ 676796 h 10"/>
                <a:gd name="T6" fmla="*/ 4239 w 4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0"/>
                <a:gd name="T14" fmla="*/ 4 w 4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0">
                  <a:moveTo>
                    <a:pt x="2" y="0"/>
                  </a:moveTo>
                  <a:cubicBezTo>
                    <a:pt x="4" y="3"/>
                    <a:pt x="2" y="6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4" y="3"/>
                    <a:pt x="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6" name="Freeform 145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7" name="Freeform 1453"/>
            <p:cNvSpPr>
              <a:spLocks/>
            </p:cNvSpPr>
            <p:nvPr/>
          </p:nvSpPr>
          <p:spPr bwMode="auto">
            <a:xfrm>
              <a:off x="1695" y="8556"/>
              <a:ext cx="46" cy="252"/>
            </a:xfrm>
            <a:custGeom>
              <a:avLst/>
              <a:gdLst>
                <a:gd name="T0" fmla="*/ 0 w 35"/>
                <a:gd name="T1" fmla="*/ 0 h 179"/>
                <a:gd name="T2" fmla="*/ 262812 w 35"/>
                <a:gd name="T3" fmla="*/ 14303352 h 179"/>
                <a:gd name="T4" fmla="*/ 0 60000 65536"/>
                <a:gd name="T5" fmla="*/ 0 60000 65536"/>
                <a:gd name="T6" fmla="*/ 0 w 35"/>
                <a:gd name="T7" fmla="*/ 0 h 179"/>
                <a:gd name="T8" fmla="*/ 35 w 35"/>
                <a:gd name="T9" fmla="*/ 179 h 17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5" h="179">
                  <a:moveTo>
                    <a:pt x="0" y="0"/>
                  </a:moveTo>
                  <a:cubicBezTo>
                    <a:pt x="19" y="46"/>
                    <a:pt x="35" y="128"/>
                    <a:pt x="32" y="179"/>
                  </a:cubicBezTo>
                </a:path>
              </a:pathLst>
            </a:custGeom>
            <a:noFill/>
            <a:ln w="15875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8" name="Freeform 1454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solidFill>
              <a:srgbClr val="E1C0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29" name="Freeform 1455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0" name="Freeform 1456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1" name="Freeform 1457"/>
            <p:cNvSpPr>
              <a:spLocks/>
            </p:cNvSpPr>
            <p:nvPr/>
          </p:nvSpPr>
          <p:spPr bwMode="auto">
            <a:xfrm>
              <a:off x="1336" y="8334"/>
              <a:ext cx="246" cy="275"/>
            </a:xfrm>
            <a:custGeom>
              <a:avLst/>
              <a:gdLst>
                <a:gd name="T0" fmla="*/ 0 w 186"/>
                <a:gd name="T1" fmla="*/ 13996206 h 196"/>
                <a:gd name="T2" fmla="*/ 1890341 w 186"/>
                <a:gd name="T3" fmla="*/ 0 h 196"/>
                <a:gd name="T4" fmla="*/ 0 w 186"/>
                <a:gd name="T5" fmla="*/ 13996206 h 196"/>
                <a:gd name="T6" fmla="*/ 0 60000 65536"/>
                <a:gd name="T7" fmla="*/ 0 60000 65536"/>
                <a:gd name="T8" fmla="*/ 0 60000 65536"/>
                <a:gd name="T9" fmla="*/ 0 w 186"/>
                <a:gd name="T10" fmla="*/ 0 h 196"/>
                <a:gd name="T11" fmla="*/ 186 w 186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6" h="196">
                  <a:moveTo>
                    <a:pt x="0" y="196"/>
                  </a:moveTo>
                  <a:cubicBezTo>
                    <a:pt x="20" y="152"/>
                    <a:pt x="119" y="21"/>
                    <a:pt x="186" y="0"/>
                  </a:cubicBezTo>
                  <a:cubicBezTo>
                    <a:pt x="166" y="15"/>
                    <a:pt x="61" y="97"/>
                    <a:pt x="0" y="1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2" name="Freeform 1458"/>
            <p:cNvSpPr>
              <a:spLocks/>
            </p:cNvSpPr>
            <p:nvPr/>
          </p:nvSpPr>
          <p:spPr bwMode="auto">
            <a:xfrm>
              <a:off x="1835" y="8328"/>
              <a:ext cx="75" cy="180"/>
            </a:xfrm>
            <a:custGeom>
              <a:avLst/>
              <a:gdLst>
                <a:gd name="T0" fmla="*/ 488987 w 57"/>
                <a:gd name="T1" fmla="*/ 0 h 128"/>
                <a:gd name="T2" fmla="*/ 68703 w 57"/>
                <a:gd name="T3" fmla="*/ 9859061 h 128"/>
                <a:gd name="T4" fmla="*/ 488987 w 57"/>
                <a:gd name="T5" fmla="*/ 0 h 128"/>
                <a:gd name="T6" fmla="*/ 0 60000 65536"/>
                <a:gd name="T7" fmla="*/ 0 60000 65536"/>
                <a:gd name="T8" fmla="*/ 0 60000 65536"/>
                <a:gd name="T9" fmla="*/ 0 w 57"/>
                <a:gd name="T10" fmla="*/ 0 h 128"/>
                <a:gd name="T11" fmla="*/ 57 w 57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28">
                  <a:moveTo>
                    <a:pt x="57" y="0"/>
                  </a:moveTo>
                  <a:cubicBezTo>
                    <a:pt x="33" y="6"/>
                    <a:pt x="0" y="26"/>
                    <a:pt x="8" y="128"/>
                  </a:cubicBezTo>
                  <a:cubicBezTo>
                    <a:pt x="10" y="107"/>
                    <a:pt x="14" y="18"/>
                    <a:pt x="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3" name="Freeform 1459"/>
            <p:cNvSpPr>
              <a:spLocks/>
            </p:cNvSpPr>
            <p:nvPr/>
          </p:nvSpPr>
          <p:spPr bwMode="auto">
            <a:xfrm>
              <a:off x="1805" y="8482"/>
              <a:ext cx="68" cy="336"/>
            </a:xfrm>
            <a:custGeom>
              <a:avLst/>
              <a:gdLst>
                <a:gd name="T0" fmla="*/ 173039 w 52"/>
                <a:gd name="T1" fmla="*/ 18201262 h 239"/>
                <a:gd name="T2" fmla="*/ 37297 w 52"/>
                <a:gd name="T3" fmla="*/ 12440785 h 239"/>
                <a:gd name="T4" fmla="*/ 173039 w 52"/>
                <a:gd name="T5" fmla="*/ 4173786 h 239"/>
                <a:gd name="T6" fmla="*/ 363690 w 52"/>
                <a:gd name="T7" fmla="*/ 0 h 239"/>
                <a:gd name="T8" fmla="*/ 173039 w 52"/>
                <a:gd name="T9" fmla="*/ 5620844 h 239"/>
                <a:gd name="T10" fmla="*/ 173039 w 52"/>
                <a:gd name="T11" fmla="*/ 18201262 h 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239"/>
                <a:gd name="T20" fmla="*/ 52 w 52"/>
                <a:gd name="T21" fmla="*/ 239 h 2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239">
                  <a:moveTo>
                    <a:pt x="25" y="239"/>
                  </a:moveTo>
                  <a:cubicBezTo>
                    <a:pt x="16" y="226"/>
                    <a:pt x="10" y="207"/>
                    <a:pt x="5" y="163"/>
                  </a:cubicBezTo>
                  <a:cubicBezTo>
                    <a:pt x="0" y="119"/>
                    <a:pt x="14" y="72"/>
                    <a:pt x="25" y="55"/>
                  </a:cubicBezTo>
                  <a:cubicBezTo>
                    <a:pt x="36" y="38"/>
                    <a:pt x="52" y="17"/>
                    <a:pt x="52" y="0"/>
                  </a:cubicBezTo>
                  <a:cubicBezTo>
                    <a:pt x="51" y="25"/>
                    <a:pt x="34" y="50"/>
                    <a:pt x="25" y="74"/>
                  </a:cubicBezTo>
                  <a:cubicBezTo>
                    <a:pt x="16" y="98"/>
                    <a:pt x="3" y="172"/>
                    <a:pt x="25" y="2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4" name="Freeform 1460"/>
            <p:cNvSpPr>
              <a:spLocks/>
            </p:cNvSpPr>
            <p:nvPr/>
          </p:nvSpPr>
          <p:spPr bwMode="auto">
            <a:xfrm>
              <a:off x="1343" y="8760"/>
              <a:ext cx="367" cy="75"/>
            </a:xfrm>
            <a:custGeom>
              <a:avLst/>
              <a:gdLst>
                <a:gd name="T0" fmla="*/ 0 w 278"/>
                <a:gd name="T1" fmla="*/ 0 h 53"/>
                <a:gd name="T2" fmla="*/ 1039650 w 278"/>
                <a:gd name="T3" fmla="*/ 3051770 h 53"/>
                <a:gd name="T4" fmla="*/ 2123494 w 278"/>
                <a:gd name="T5" fmla="*/ 3866202 h 53"/>
                <a:gd name="T6" fmla="*/ 2657937 w 278"/>
                <a:gd name="T7" fmla="*/ 5000636 h 53"/>
                <a:gd name="T8" fmla="*/ 2026295 w 278"/>
                <a:gd name="T9" fmla="*/ 4318542 h 53"/>
                <a:gd name="T10" fmla="*/ 893075 w 278"/>
                <a:gd name="T11" fmla="*/ 3205540 h 53"/>
                <a:gd name="T12" fmla="*/ 0 w 27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8"/>
                <a:gd name="T22" fmla="*/ 0 h 53"/>
                <a:gd name="T23" fmla="*/ 278 w 278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8" h="53">
                  <a:moveTo>
                    <a:pt x="0" y="0"/>
                  </a:moveTo>
                  <a:cubicBezTo>
                    <a:pt x="20" y="9"/>
                    <a:pt x="75" y="26"/>
                    <a:pt x="108" y="32"/>
                  </a:cubicBezTo>
                  <a:cubicBezTo>
                    <a:pt x="141" y="38"/>
                    <a:pt x="200" y="40"/>
                    <a:pt x="222" y="41"/>
                  </a:cubicBezTo>
                  <a:cubicBezTo>
                    <a:pt x="244" y="42"/>
                    <a:pt x="270" y="50"/>
                    <a:pt x="278" y="53"/>
                  </a:cubicBezTo>
                  <a:cubicBezTo>
                    <a:pt x="262" y="50"/>
                    <a:pt x="227" y="46"/>
                    <a:pt x="212" y="45"/>
                  </a:cubicBezTo>
                  <a:cubicBezTo>
                    <a:pt x="197" y="44"/>
                    <a:pt x="121" y="43"/>
                    <a:pt x="93" y="34"/>
                  </a:cubicBezTo>
                  <a:cubicBezTo>
                    <a:pt x="65" y="25"/>
                    <a:pt x="19" y="1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5" name="Freeform 1461"/>
            <p:cNvSpPr>
              <a:spLocks/>
            </p:cNvSpPr>
            <p:nvPr/>
          </p:nvSpPr>
          <p:spPr bwMode="auto">
            <a:xfrm>
              <a:off x="1672" y="8372"/>
              <a:ext cx="32" cy="161"/>
            </a:xfrm>
            <a:custGeom>
              <a:avLst/>
              <a:gdLst>
                <a:gd name="T0" fmla="*/ 1 w 25"/>
                <a:gd name="T1" fmla="*/ 3037168 h 115"/>
                <a:gd name="T2" fmla="*/ 54349 w 25"/>
                <a:gd name="T3" fmla="*/ 7624445 h 115"/>
                <a:gd name="T4" fmla="*/ 65064 w 25"/>
                <a:gd name="T5" fmla="*/ 3327506 h 115"/>
                <a:gd name="T6" fmla="*/ 0 w 25"/>
                <a:gd name="T7" fmla="*/ 0 h 115"/>
                <a:gd name="T8" fmla="*/ 10583 w 25"/>
                <a:gd name="T9" fmla="*/ 3037168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15"/>
                <a:gd name="T17" fmla="*/ 25 w 25"/>
                <a:gd name="T18" fmla="*/ 115 h 1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15">
                  <a:moveTo>
                    <a:pt x="1" y="46"/>
                  </a:moveTo>
                  <a:cubicBezTo>
                    <a:pt x="15" y="66"/>
                    <a:pt x="7" y="93"/>
                    <a:pt x="16" y="115"/>
                  </a:cubicBezTo>
                  <a:cubicBezTo>
                    <a:pt x="25" y="97"/>
                    <a:pt x="23" y="70"/>
                    <a:pt x="19" y="50"/>
                  </a:cubicBezTo>
                  <a:cubicBezTo>
                    <a:pt x="17" y="33"/>
                    <a:pt x="13" y="12"/>
                    <a:pt x="0" y="0"/>
                  </a:cubicBezTo>
                  <a:cubicBezTo>
                    <a:pt x="3" y="13"/>
                    <a:pt x="20" y="35"/>
                    <a:pt x="3" y="4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6" name="Freeform 1462"/>
            <p:cNvSpPr>
              <a:spLocks/>
            </p:cNvSpPr>
            <p:nvPr/>
          </p:nvSpPr>
          <p:spPr bwMode="auto">
            <a:xfrm>
              <a:off x="1272" y="8841"/>
              <a:ext cx="162" cy="316"/>
            </a:xfrm>
            <a:custGeom>
              <a:avLst/>
              <a:gdLst>
                <a:gd name="T0" fmla="*/ 1088091 w 123"/>
                <a:gd name="T1" fmla="*/ 16591691 h 225"/>
                <a:gd name="T2" fmla="*/ 0 w 123"/>
                <a:gd name="T3" fmla="*/ 0 h 225"/>
                <a:gd name="T4" fmla="*/ 1088091 w 123"/>
                <a:gd name="T5" fmla="*/ 16591691 h 225"/>
                <a:gd name="T6" fmla="*/ 0 60000 65536"/>
                <a:gd name="T7" fmla="*/ 0 60000 65536"/>
                <a:gd name="T8" fmla="*/ 0 60000 65536"/>
                <a:gd name="T9" fmla="*/ 0 w 123"/>
                <a:gd name="T10" fmla="*/ 0 h 225"/>
                <a:gd name="T11" fmla="*/ 123 w 123"/>
                <a:gd name="T12" fmla="*/ 225 h 2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25">
                  <a:moveTo>
                    <a:pt x="123" y="225"/>
                  </a:moveTo>
                  <a:cubicBezTo>
                    <a:pt x="28" y="192"/>
                    <a:pt x="0" y="43"/>
                    <a:pt x="0" y="0"/>
                  </a:cubicBezTo>
                  <a:cubicBezTo>
                    <a:pt x="6" y="43"/>
                    <a:pt x="47" y="194"/>
                    <a:pt x="123" y="225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7" name="Freeform 1463"/>
            <p:cNvSpPr>
              <a:spLocks/>
            </p:cNvSpPr>
            <p:nvPr/>
          </p:nvSpPr>
          <p:spPr bwMode="auto">
            <a:xfrm>
              <a:off x="1506" y="8892"/>
              <a:ext cx="229" cy="251"/>
            </a:xfrm>
            <a:custGeom>
              <a:avLst/>
              <a:gdLst>
                <a:gd name="T0" fmla="*/ 0 w 174"/>
                <a:gd name="T1" fmla="*/ 14996584 h 178"/>
                <a:gd name="T2" fmla="*/ 1087231 w 174"/>
                <a:gd name="T3" fmla="*/ 9904171 h 178"/>
                <a:gd name="T4" fmla="*/ 1494732 w 174"/>
                <a:gd name="T5" fmla="*/ 0 h 178"/>
                <a:gd name="T6" fmla="*/ 1040573 w 174"/>
                <a:gd name="T7" fmla="*/ 9289172 h 178"/>
                <a:gd name="T8" fmla="*/ 0 w 174"/>
                <a:gd name="T9" fmla="*/ 14996584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4"/>
                <a:gd name="T16" fmla="*/ 0 h 178"/>
                <a:gd name="T17" fmla="*/ 174 w 174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4" h="178">
                  <a:moveTo>
                    <a:pt x="0" y="178"/>
                  </a:moveTo>
                  <a:cubicBezTo>
                    <a:pt x="33" y="174"/>
                    <a:pt x="78" y="163"/>
                    <a:pt x="126" y="118"/>
                  </a:cubicBezTo>
                  <a:cubicBezTo>
                    <a:pt x="174" y="73"/>
                    <a:pt x="171" y="37"/>
                    <a:pt x="173" y="0"/>
                  </a:cubicBezTo>
                  <a:cubicBezTo>
                    <a:pt x="172" y="18"/>
                    <a:pt x="165" y="68"/>
                    <a:pt x="121" y="110"/>
                  </a:cubicBezTo>
                  <a:cubicBezTo>
                    <a:pt x="77" y="152"/>
                    <a:pt x="16" y="178"/>
                    <a:pt x="0" y="178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8" name="Freeform 1464"/>
            <p:cNvSpPr>
              <a:spLocks/>
            </p:cNvSpPr>
            <p:nvPr/>
          </p:nvSpPr>
          <p:spPr bwMode="auto">
            <a:xfrm>
              <a:off x="1320" y="8736"/>
              <a:ext cx="386" cy="88"/>
            </a:xfrm>
            <a:custGeom>
              <a:avLst/>
              <a:gdLst>
                <a:gd name="T0" fmla="*/ 0 w 292"/>
                <a:gd name="T1" fmla="*/ 0 h 62"/>
                <a:gd name="T2" fmla="*/ 687095 w 292"/>
                <a:gd name="T3" fmla="*/ 2809905 h 62"/>
                <a:gd name="T4" fmla="*/ 1575360 w 292"/>
                <a:gd name="T5" fmla="*/ 5153382 h 62"/>
                <a:gd name="T6" fmla="*/ 2916772 w 292"/>
                <a:gd name="T7" fmla="*/ 6458069 h 62"/>
                <a:gd name="T8" fmla="*/ 1861012 w 292"/>
                <a:gd name="T9" fmla="*/ 4243449 h 62"/>
                <a:gd name="T10" fmla="*/ 1407812 w 292"/>
                <a:gd name="T11" fmla="*/ 3730947 h 62"/>
                <a:gd name="T12" fmla="*/ 641483 w 292"/>
                <a:gd name="T13" fmla="*/ 1979706 h 62"/>
                <a:gd name="T14" fmla="*/ 0 w 292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92"/>
                <a:gd name="T25" fmla="*/ 0 h 62"/>
                <a:gd name="T26" fmla="*/ 292 w 292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92" h="62">
                  <a:moveTo>
                    <a:pt x="0" y="0"/>
                  </a:moveTo>
                  <a:cubicBezTo>
                    <a:pt x="17" y="11"/>
                    <a:pt x="43" y="18"/>
                    <a:pt x="69" y="27"/>
                  </a:cubicBezTo>
                  <a:cubicBezTo>
                    <a:pt x="95" y="35"/>
                    <a:pt x="126" y="45"/>
                    <a:pt x="157" y="49"/>
                  </a:cubicBezTo>
                  <a:cubicBezTo>
                    <a:pt x="188" y="52"/>
                    <a:pt x="247" y="49"/>
                    <a:pt x="292" y="62"/>
                  </a:cubicBezTo>
                  <a:cubicBezTo>
                    <a:pt x="269" y="53"/>
                    <a:pt x="240" y="44"/>
                    <a:pt x="186" y="41"/>
                  </a:cubicBezTo>
                  <a:cubicBezTo>
                    <a:pt x="177" y="40"/>
                    <a:pt x="159" y="39"/>
                    <a:pt x="141" y="36"/>
                  </a:cubicBezTo>
                  <a:cubicBezTo>
                    <a:pt x="111" y="31"/>
                    <a:pt x="78" y="23"/>
                    <a:pt x="64" y="19"/>
                  </a:cubicBezTo>
                  <a:cubicBezTo>
                    <a:pt x="42" y="13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39" name="Freeform 1465"/>
            <p:cNvSpPr>
              <a:spLocks/>
            </p:cNvSpPr>
            <p:nvPr/>
          </p:nvSpPr>
          <p:spPr bwMode="auto">
            <a:xfrm>
              <a:off x="1672" y="8482"/>
              <a:ext cx="64" cy="310"/>
            </a:xfrm>
            <a:custGeom>
              <a:avLst/>
              <a:gdLst>
                <a:gd name="T0" fmla="*/ 305394 w 49"/>
                <a:gd name="T1" fmla="*/ 18099532 h 220"/>
                <a:gd name="T2" fmla="*/ 150289 w 49"/>
                <a:gd name="T3" fmla="*/ 6469196 h 220"/>
                <a:gd name="T4" fmla="*/ 0 w 49"/>
                <a:gd name="T5" fmla="*/ 0 h 220"/>
                <a:gd name="T6" fmla="*/ 115065 w 49"/>
                <a:gd name="T7" fmla="*/ 7889122 h 220"/>
                <a:gd name="T8" fmla="*/ 305394 w 49"/>
                <a:gd name="T9" fmla="*/ 18099532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220"/>
                <a:gd name="T17" fmla="*/ 49 w 49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220">
                  <a:moveTo>
                    <a:pt x="45" y="220"/>
                  </a:moveTo>
                  <a:cubicBezTo>
                    <a:pt x="46" y="170"/>
                    <a:pt x="34" y="120"/>
                    <a:pt x="22" y="79"/>
                  </a:cubicBezTo>
                  <a:cubicBezTo>
                    <a:pt x="13" y="49"/>
                    <a:pt x="2" y="25"/>
                    <a:pt x="0" y="0"/>
                  </a:cubicBezTo>
                  <a:cubicBezTo>
                    <a:pt x="0" y="32"/>
                    <a:pt x="9" y="68"/>
                    <a:pt x="17" y="96"/>
                  </a:cubicBezTo>
                  <a:cubicBezTo>
                    <a:pt x="24" y="123"/>
                    <a:pt x="49" y="199"/>
                    <a:pt x="45" y="22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0" name="Freeform 1466"/>
            <p:cNvSpPr>
              <a:spLocks/>
            </p:cNvSpPr>
            <p:nvPr/>
          </p:nvSpPr>
          <p:spPr bwMode="auto">
            <a:xfrm>
              <a:off x="1627" y="8721"/>
              <a:ext cx="114" cy="103"/>
            </a:xfrm>
            <a:custGeom>
              <a:avLst/>
              <a:gdLst>
                <a:gd name="T0" fmla="*/ 93717 w 87"/>
                <a:gd name="T1" fmla="*/ 3233571 h 74"/>
                <a:gd name="T2" fmla="*/ 571308 w 87"/>
                <a:gd name="T3" fmla="*/ 0 h 74"/>
                <a:gd name="T4" fmla="*/ 529459 w 87"/>
                <a:gd name="T5" fmla="*/ 3830495 h 74"/>
                <a:gd name="T6" fmla="*/ 351795 w 87"/>
                <a:gd name="T7" fmla="*/ 3661430 h 74"/>
                <a:gd name="T8" fmla="*/ 0 w 87"/>
                <a:gd name="T9" fmla="*/ 3617364 h 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74"/>
                <a:gd name="T17" fmla="*/ 87 w 87"/>
                <a:gd name="T18" fmla="*/ 74 h 7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74">
                  <a:moveTo>
                    <a:pt x="12" y="59"/>
                  </a:moveTo>
                  <a:cubicBezTo>
                    <a:pt x="45" y="70"/>
                    <a:pt x="77" y="31"/>
                    <a:pt x="76" y="0"/>
                  </a:cubicBezTo>
                  <a:cubicBezTo>
                    <a:pt x="75" y="16"/>
                    <a:pt x="87" y="62"/>
                    <a:pt x="70" y="70"/>
                  </a:cubicBezTo>
                  <a:cubicBezTo>
                    <a:pt x="62" y="74"/>
                    <a:pt x="54" y="69"/>
                    <a:pt x="47" y="67"/>
                  </a:cubicBezTo>
                  <a:cubicBezTo>
                    <a:pt x="31" y="64"/>
                    <a:pt x="16" y="67"/>
                    <a:pt x="0" y="6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1" name="Freeform 1467"/>
            <p:cNvSpPr>
              <a:spLocks/>
            </p:cNvSpPr>
            <p:nvPr/>
          </p:nvSpPr>
          <p:spPr bwMode="auto">
            <a:xfrm>
              <a:off x="1269" y="9148"/>
              <a:ext cx="130" cy="47"/>
            </a:xfrm>
            <a:custGeom>
              <a:avLst/>
              <a:gdLst>
                <a:gd name="T0" fmla="*/ 1 w 98"/>
                <a:gd name="T1" fmla="*/ 796077 h 33"/>
                <a:gd name="T2" fmla="*/ 383964 w 98"/>
                <a:gd name="T3" fmla="*/ 2965519 h 33"/>
                <a:gd name="T4" fmla="*/ 1095391 w 98"/>
                <a:gd name="T5" fmla="*/ 796077 h 33"/>
                <a:gd name="T6" fmla="*/ 795944 w 98"/>
                <a:gd name="T7" fmla="*/ 930772 h 33"/>
                <a:gd name="T8" fmla="*/ 488117 w 98"/>
                <a:gd name="T9" fmla="*/ 930772 h 33"/>
                <a:gd name="T10" fmla="*/ 289450 w 98"/>
                <a:gd name="T11" fmla="*/ 2299889 h 33"/>
                <a:gd name="T12" fmla="*/ 32339 w 98"/>
                <a:gd name="T13" fmla="*/ 93077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8"/>
                <a:gd name="T22" fmla="*/ 0 h 33"/>
                <a:gd name="T23" fmla="*/ 98 w 9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8" h="33">
                  <a:moveTo>
                    <a:pt x="1" y="7"/>
                  </a:moveTo>
                  <a:cubicBezTo>
                    <a:pt x="0" y="33"/>
                    <a:pt x="13" y="33"/>
                    <a:pt x="34" y="25"/>
                  </a:cubicBezTo>
                  <a:cubicBezTo>
                    <a:pt x="53" y="18"/>
                    <a:pt x="78" y="6"/>
                    <a:pt x="98" y="7"/>
                  </a:cubicBezTo>
                  <a:cubicBezTo>
                    <a:pt x="89" y="1"/>
                    <a:pt x="81" y="7"/>
                    <a:pt x="71" y="8"/>
                  </a:cubicBezTo>
                  <a:cubicBezTo>
                    <a:pt x="58" y="9"/>
                    <a:pt x="54" y="0"/>
                    <a:pt x="44" y="8"/>
                  </a:cubicBezTo>
                  <a:cubicBezTo>
                    <a:pt x="37" y="13"/>
                    <a:pt x="36" y="19"/>
                    <a:pt x="26" y="20"/>
                  </a:cubicBezTo>
                  <a:cubicBezTo>
                    <a:pt x="14" y="22"/>
                    <a:pt x="11" y="13"/>
                    <a:pt x="3" y="8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2" name="Freeform 1468"/>
            <p:cNvSpPr>
              <a:spLocks/>
            </p:cNvSpPr>
            <p:nvPr/>
          </p:nvSpPr>
          <p:spPr bwMode="auto">
            <a:xfrm>
              <a:off x="2007" y="8362"/>
              <a:ext cx="268" cy="768"/>
            </a:xfrm>
            <a:custGeom>
              <a:avLst/>
              <a:gdLst>
                <a:gd name="T0" fmla="*/ 86673 w 204"/>
                <a:gd name="T1" fmla="*/ 0 h 546"/>
                <a:gd name="T2" fmla="*/ 1359280 w 204"/>
                <a:gd name="T3" fmla="*/ 16381499 h 546"/>
                <a:gd name="T4" fmla="*/ 1178040 w 204"/>
                <a:gd name="T5" fmla="*/ 35659765 h 546"/>
                <a:gd name="T6" fmla="*/ 0 w 204"/>
                <a:gd name="T7" fmla="*/ 42140951 h 546"/>
                <a:gd name="T8" fmla="*/ 1226502 w 204"/>
                <a:gd name="T9" fmla="*/ 27822291 h 546"/>
                <a:gd name="T10" fmla="*/ 86673 w 204"/>
                <a:gd name="T11" fmla="*/ 0 h 5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4"/>
                <a:gd name="T19" fmla="*/ 0 h 546"/>
                <a:gd name="T20" fmla="*/ 204 w 204"/>
                <a:gd name="T21" fmla="*/ 546 h 5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4" h="546">
                  <a:moveTo>
                    <a:pt x="11" y="0"/>
                  </a:moveTo>
                  <a:cubicBezTo>
                    <a:pt x="43" y="26"/>
                    <a:pt x="129" y="108"/>
                    <a:pt x="167" y="211"/>
                  </a:cubicBezTo>
                  <a:cubicBezTo>
                    <a:pt x="204" y="314"/>
                    <a:pt x="193" y="388"/>
                    <a:pt x="145" y="460"/>
                  </a:cubicBezTo>
                  <a:cubicBezTo>
                    <a:pt x="97" y="532"/>
                    <a:pt x="32" y="546"/>
                    <a:pt x="0" y="543"/>
                  </a:cubicBezTo>
                  <a:cubicBezTo>
                    <a:pt x="31" y="534"/>
                    <a:pt x="128" y="502"/>
                    <a:pt x="151" y="359"/>
                  </a:cubicBezTo>
                  <a:cubicBezTo>
                    <a:pt x="173" y="216"/>
                    <a:pt x="80" y="56"/>
                    <a:pt x="11" y="0"/>
                  </a:cubicBezTo>
                  <a:close/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3" name="Freeform 1469"/>
            <p:cNvSpPr>
              <a:spLocks/>
            </p:cNvSpPr>
            <p:nvPr/>
          </p:nvSpPr>
          <p:spPr bwMode="auto">
            <a:xfrm>
              <a:off x="1535" y="8621"/>
              <a:ext cx="192" cy="191"/>
            </a:xfrm>
            <a:custGeom>
              <a:avLst/>
              <a:gdLst>
                <a:gd name="T0" fmla="*/ 0 w 145"/>
                <a:gd name="T1" fmla="*/ 8762167 h 136"/>
                <a:gd name="T2" fmla="*/ 1137380 w 145"/>
                <a:gd name="T3" fmla="*/ 6631846 h 136"/>
                <a:gd name="T4" fmla="*/ 1296244 w 145"/>
                <a:gd name="T5" fmla="*/ 0 h 136"/>
                <a:gd name="T6" fmla="*/ 1433243 w 145"/>
                <a:gd name="T7" fmla="*/ 2302619 h 136"/>
                <a:gd name="T8" fmla="*/ 1528484 w 145"/>
                <a:gd name="T9" fmla="*/ 6980221 h 136"/>
                <a:gd name="T10" fmla="*/ 1433243 w 145"/>
                <a:gd name="T11" fmla="*/ 9447375 h 136"/>
                <a:gd name="T12" fmla="*/ 1020276 w 145"/>
                <a:gd name="T13" fmla="*/ 10003027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5"/>
                <a:gd name="T22" fmla="*/ 0 h 136"/>
                <a:gd name="T23" fmla="*/ 145 w 145"/>
                <a:gd name="T24" fmla="*/ 136 h 1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5" h="136">
                  <a:moveTo>
                    <a:pt x="0" y="119"/>
                  </a:moveTo>
                  <a:cubicBezTo>
                    <a:pt x="28" y="123"/>
                    <a:pt x="80" y="124"/>
                    <a:pt x="108" y="90"/>
                  </a:cubicBezTo>
                  <a:cubicBezTo>
                    <a:pt x="136" y="55"/>
                    <a:pt x="125" y="15"/>
                    <a:pt x="122" y="0"/>
                  </a:cubicBezTo>
                  <a:cubicBezTo>
                    <a:pt x="136" y="31"/>
                    <a:pt x="136" y="31"/>
                    <a:pt x="136" y="31"/>
                  </a:cubicBezTo>
                  <a:cubicBezTo>
                    <a:pt x="145" y="95"/>
                    <a:pt x="145" y="95"/>
                    <a:pt x="145" y="95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97" y="136"/>
                    <a:pt x="97" y="136"/>
                    <a:pt x="97" y="136"/>
                  </a:cubicBezTo>
                </a:path>
              </a:pathLst>
            </a:custGeom>
            <a:solidFill>
              <a:srgbClr val="D7AA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4" name="Freeform 1470"/>
            <p:cNvSpPr>
              <a:spLocks/>
            </p:cNvSpPr>
            <p:nvPr/>
          </p:nvSpPr>
          <p:spPr bwMode="auto">
            <a:xfrm>
              <a:off x="1307" y="9166"/>
              <a:ext cx="101" cy="44"/>
            </a:xfrm>
            <a:custGeom>
              <a:avLst/>
              <a:gdLst>
                <a:gd name="T0" fmla="*/ 0 w 76"/>
                <a:gd name="T1" fmla="*/ 2597602 h 31"/>
                <a:gd name="T2" fmla="*/ 429323 w 76"/>
                <a:gd name="T3" fmla="*/ 1244478 h 31"/>
                <a:gd name="T4" fmla="*/ 905219 w 76"/>
                <a:gd name="T5" fmla="*/ 332651 h 31"/>
                <a:gd name="T6" fmla="*/ 735719 w 76"/>
                <a:gd name="T7" fmla="*/ 2236636 h 31"/>
                <a:gd name="T8" fmla="*/ 77936 w 76"/>
                <a:gd name="T9" fmla="*/ 2597602 h 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6"/>
                <a:gd name="T16" fmla="*/ 0 h 31"/>
                <a:gd name="T17" fmla="*/ 76 w 76"/>
                <a:gd name="T18" fmla="*/ 31 h 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6" h="31">
                  <a:moveTo>
                    <a:pt x="0" y="25"/>
                  </a:moveTo>
                  <a:cubicBezTo>
                    <a:pt x="10" y="24"/>
                    <a:pt x="25" y="15"/>
                    <a:pt x="36" y="12"/>
                  </a:cubicBezTo>
                  <a:cubicBezTo>
                    <a:pt x="46" y="9"/>
                    <a:pt x="67" y="0"/>
                    <a:pt x="76" y="3"/>
                  </a:cubicBezTo>
                  <a:cubicBezTo>
                    <a:pt x="70" y="6"/>
                    <a:pt x="44" y="14"/>
                    <a:pt x="62" y="21"/>
                  </a:cubicBezTo>
                  <a:cubicBezTo>
                    <a:pt x="57" y="27"/>
                    <a:pt x="9" y="31"/>
                    <a:pt x="6" y="25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5" name="Freeform 1471"/>
            <p:cNvSpPr>
              <a:spLocks/>
            </p:cNvSpPr>
            <p:nvPr/>
          </p:nvSpPr>
          <p:spPr bwMode="auto">
            <a:xfrm>
              <a:off x="1646" y="9063"/>
              <a:ext cx="39" cy="90"/>
            </a:xfrm>
            <a:custGeom>
              <a:avLst/>
              <a:gdLst>
                <a:gd name="T0" fmla="*/ 0 w 29"/>
                <a:gd name="T1" fmla="*/ 2033211 h 64"/>
                <a:gd name="T2" fmla="*/ 500838 w 29"/>
                <a:gd name="T3" fmla="*/ 0 h 64"/>
                <a:gd name="T4" fmla="*/ 449540 w 29"/>
                <a:gd name="T5" fmla="*/ 2033211 h 64"/>
                <a:gd name="T6" fmla="*/ 89381 w 29"/>
                <a:gd name="T7" fmla="*/ 4950910 h 64"/>
                <a:gd name="T8" fmla="*/ 258605 w 29"/>
                <a:gd name="T9" fmla="*/ 2467029 h 64"/>
                <a:gd name="T10" fmla="*/ 36749 w 29"/>
                <a:gd name="T11" fmla="*/ 2071048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4"/>
                <a:gd name="T20" fmla="*/ 29 w 29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4">
                  <a:moveTo>
                    <a:pt x="0" y="26"/>
                  </a:moveTo>
                  <a:cubicBezTo>
                    <a:pt x="10" y="18"/>
                    <a:pt x="19" y="8"/>
                    <a:pt x="28" y="0"/>
                  </a:cubicBezTo>
                  <a:cubicBezTo>
                    <a:pt x="29" y="9"/>
                    <a:pt x="28" y="17"/>
                    <a:pt x="25" y="26"/>
                  </a:cubicBezTo>
                  <a:cubicBezTo>
                    <a:pt x="21" y="37"/>
                    <a:pt x="14" y="56"/>
                    <a:pt x="5" y="64"/>
                  </a:cubicBezTo>
                  <a:cubicBezTo>
                    <a:pt x="9" y="54"/>
                    <a:pt x="14" y="43"/>
                    <a:pt x="15" y="32"/>
                  </a:cubicBezTo>
                  <a:cubicBezTo>
                    <a:pt x="16" y="25"/>
                    <a:pt x="9" y="14"/>
                    <a:pt x="2" y="27"/>
                  </a:cubicBezTo>
                </a:path>
              </a:pathLst>
            </a:custGeom>
            <a:solidFill>
              <a:srgbClr val="C68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6" name="Freeform 1472"/>
            <p:cNvSpPr>
              <a:spLocks/>
            </p:cNvSpPr>
            <p:nvPr/>
          </p:nvSpPr>
          <p:spPr bwMode="auto">
            <a:xfrm>
              <a:off x="1235" y="8309"/>
              <a:ext cx="510" cy="924"/>
            </a:xfrm>
            <a:custGeom>
              <a:avLst/>
              <a:gdLst>
                <a:gd name="T0" fmla="*/ 2633653 w 387"/>
                <a:gd name="T1" fmla="*/ 435259 h 656"/>
                <a:gd name="T2" fmla="*/ 3171519 w 387"/>
                <a:gd name="T3" fmla="*/ 14346528 h 656"/>
                <a:gd name="T4" fmla="*/ 3462843 w 387"/>
                <a:gd name="T5" fmla="*/ 27628094 h 656"/>
                <a:gd name="T6" fmla="*/ 3436703 w 387"/>
                <a:gd name="T7" fmla="*/ 30233280 h 656"/>
                <a:gd name="T8" fmla="*/ 3322921 w 387"/>
                <a:gd name="T9" fmla="*/ 39929497 h 656"/>
                <a:gd name="T10" fmla="*/ 1615891 w 387"/>
                <a:gd name="T11" fmla="*/ 48848238 h 656"/>
                <a:gd name="T12" fmla="*/ 1373181 w 387"/>
                <a:gd name="T13" fmla="*/ 49055757 h 656"/>
                <a:gd name="T14" fmla="*/ 1315005 w 387"/>
                <a:gd name="T15" fmla="*/ 48920388 h 656"/>
                <a:gd name="T16" fmla="*/ 1273828 w 387"/>
                <a:gd name="T17" fmla="*/ 49069062 h 656"/>
                <a:gd name="T18" fmla="*/ 194157 w 387"/>
                <a:gd name="T19" fmla="*/ 50339437 h 656"/>
                <a:gd name="T20" fmla="*/ 208578 w 387"/>
                <a:gd name="T21" fmla="*/ 29374457 h 656"/>
                <a:gd name="T22" fmla="*/ 244200 w 387"/>
                <a:gd name="T23" fmla="*/ 28637211 h 656"/>
                <a:gd name="T24" fmla="*/ 394989 w 387"/>
                <a:gd name="T25" fmla="*/ 22659520 h 656"/>
                <a:gd name="T26" fmla="*/ 620297 w 387"/>
                <a:gd name="T27" fmla="*/ 17212095 h 656"/>
                <a:gd name="T28" fmla="*/ 1559730 w 387"/>
                <a:gd name="T29" fmla="*/ 5978041 h 656"/>
                <a:gd name="T30" fmla="*/ 2633653 w 387"/>
                <a:gd name="T31" fmla="*/ 435259 h 6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87"/>
                <a:gd name="T49" fmla="*/ 0 h 656"/>
                <a:gd name="T50" fmla="*/ 387 w 387"/>
                <a:gd name="T51" fmla="*/ 656 h 65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87" h="656">
                  <a:moveTo>
                    <a:pt x="292" y="6"/>
                  </a:moveTo>
                  <a:cubicBezTo>
                    <a:pt x="335" y="13"/>
                    <a:pt x="376" y="67"/>
                    <a:pt x="351" y="177"/>
                  </a:cubicBezTo>
                  <a:cubicBezTo>
                    <a:pt x="369" y="222"/>
                    <a:pt x="385" y="289"/>
                    <a:pt x="383" y="340"/>
                  </a:cubicBezTo>
                  <a:cubicBezTo>
                    <a:pt x="382" y="363"/>
                    <a:pt x="381" y="373"/>
                    <a:pt x="381" y="373"/>
                  </a:cubicBezTo>
                  <a:cubicBezTo>
                    <a:pt x="385" y="402"/>
                    <a:pt x="387" y="463"/>
                    <a:pt x="369" y="492"/>
                  </a:cubicBezTo>
                  <a:cubicBezTo>
                    <a:pt x="352" y="522"/>
                    <a:pt x="301" y="595"/>
                    <a:pt x="179" y="602"/>
                  </a:cubicBezTo>
                  <a:cubicBezTo>
                    <a:pt x="169" y="602"/>
                    <a:pt x="161" y="603"/>
                    <a:pt x="152" y="604"/>
                  </a:cubicBezTo>
                  <a:cubicBezTo>
                    <a:pt x="150" y="604"/>
                    <a:pt x="148" y="603"/>
                    <a:pt x="146" y="603"/>
                  </a:cubicBezTo>
                  <a:cubicBezTo>
                    <a:pt x="144" y="603"/>
                    <a:pt x="143" y="605"/>
                    <a:pt x="141" y="605"/>
                  </a:cubicBezTo>
                  <a:cubicBezTo>
                    <a:pt x="50" y="619"/>
                    <a:pt x="29" y="656"/>
                    <a:pt x="21" y="620"/>
                  </a:cubicBezTo>
                  <a:cubicBezTo>
                    <a:pt x="12" y="580"/>
                    <a:pt x="0" y="411"/>
                    <a:pt x="23" y="362"/>
                  </a:cubicBezTo>
                  <a:cubicBezTo>
                    <a:pt x="25" y="358"/>
                    <a:pt x="27" y="353"/>
                    <a:pt x="27" y="353"/>
                  </a:cubicBezTo>
                  <a:cubicBezTo>
                    <a:pt x="28" y="338"/>
                    <a:pt x="34" y="286"/>
                    <a:pt x="44" y="279"/>
                  </a:cubicBezTo>
                  <a:cubicBezTo>
                    <a:pt x="45" y="266"/>
                    <a:pt x="51" y="244"/>
                    <a:pt x="68" y="212"/>
                  </a:cubicBezTo>
                  <a:cubicBezTo>
                    <a:pt x="86" y="179"/>
                    <a:pt x="126" y="118"/>
                    <a:pt x="173" y="74"/>
                  </a:cubicBezTo>
                  <a:cubicBezTo>
                    <a:pt x="220" y="29"/>
                    <a:pt x="250" y="0"/>
                    <a:pt x="292" y="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7" name="Freeform 1473"/>
            <p:cNvSpPr>
              <a:spLocks/>
            </p:cNvSpPr>
            <p:nvPr/>
          </p:nvSpPr>
          <p:spPr bwMode="auto">
            <a:xfrm>
              <a:off x="1672" y="8459"/>
              <a:ext cx="26" cy="101"/>
            </a:xfrm>
            <a:custGeom>
              <a:avLst/>
              <a:gdLst>
                <a:gd name="T0" fmla="*/ 24848 w 20"/>
                <a:gd name="T1" fmla="*/ 0 h 72"/>
                <a:gd name="T2" fmla="*/ 115376 w 20"/>
                <a:gd name="T3" fmla="*/ 5104896 h 72"/>
                <a:gd name="T4" fmla="*/ 0 60000 65536"/>
                <a:gd name="T5" fmla="*/ 0 60000 65536"/>
                <a:gd name="T6" fmla="*/ 0 w 20"/>
                <a:gd name="T7" fmla="*/ 0 h 72"/>
                <a:gd name="T8" fmla="*/ 20 w 20"/>
                <a:gd name="T9" fmla="*/ 72 h 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0" h="72">
                  <a:moveTo>
                    <a:pt x="4" y="0"/>
                  </a:moveTo>
                  <a:cubicBezTo>
                    <a:pt x="0" y="15"/>
                    <a:pt x="12" y="48"/>
                    <a:pt x="20" y="7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8" name="Freeform 1474"/>
            <p:cNvSpPr>
              <a:spLocks/>
            </p:cNvSpPr>
            <p:nvPr/>
          </p:nvSpPr>
          <p:spPr bwMode="auto">
            <a:xfrm>
              <a:off x="1289" y="8702"/>
              <a:ext cx="448" cy="133"/>
            </a:xfrm>
            <a:custGeom>
              <a:avLst/>
              <a:gdLst>
                <a:gd name="T0" fmla="*/ 28054 w 340"/>
                <a:gd name="T1" fmla="*/ 0 h 94"/>
                <a:gd name="T2" fmla="*/ 410722 w 340"/>
                <a:gd name="T3" fmla="*/ 3317565 h 94"/>
                <a:gd name="T4" fmla="*/ 1102558 w 340"/>
                <a:gd name="T5" fmla="*/ 5764084 h 94"/>
                <a:gd name="T6" fmla="*/ 2512724 w 340"/>
                <a:gd name="T7" fmla="*/ 7448913 h 94"/>
                <a:gd name="T8" fmla="*/ 3051946 w 340"/>
                <a:gd name="T9" fmla="*/ 8816932 h 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0"/>
                <a:gd name="T16" fmla="*/ 0 h 94"/>
                <a:gd name="T17" fmla="*/ 340 w 340"/>
                <a:gd name="T18" fmla="*/ 94 h 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0" h="94">
                  <a:moveTo>
                    <a:pt x="3" y="0"/>
                  </a:moveTo>
                  <a:cubicBezTo>
                    <a:pt x="0" y="9"/>
                    <a:pt x="18" y="25"/>
                    <a:pt x="46" y="35"/>
                  </a:cubicBezTo>
                  <a:cubicBezTo>
                    <a:pt x="73" y="46"/>
                    <a:pt x="94" y="52"/>
                    <a:pt x="123" y="61"/>
                  </a:cubicBezTo>
                  <a:cubicBezTo>
                    <a:pt x="173" y="76"/>
                    <a:pt x="228" y="74"/>
                    <a:pt x="280" y="79"/>
                  </a:cubicBezTo>
                  <a:cubicBezTo>
                    <a:pt x="301" y="81"/>
                    <a:pt x="334" y="94"/>
                    <a:pt x="340" y="93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49" name="Freeform 1475"/>
            <p:cNvSpPr>
              <a:spLocks/>
            </p:cNvSpPr>
            <p:nvPr/>
          </p:nvSpPr>
          <p:spPr bwMode="auto">
            <a:xfrm>
              <a:off x="1267" y="8806"/>
              <a:ext cx="162" cy="352"/>
            </a:xfrm>
            <a:custGeom>
              <a:avLst/>
              <a:gdLst>
                <a:gd name="T0" fmla="*/ 27864 w 123"/>
                <a:gd name="T1" fmla="*/ 0 h 250"/>
                <a:gd name="T2" fmla="*/ 332300 w 123"/>
                <a:gd name="T3" fmla="*/ 12662965 h 250"/>
                <a:gd name="T4" fmla="*/ 1088091 w 123"/>
                <a:gd name="T5" fmla="*/ 20052035 h 250"/>
                <a:gd name="T6" fmla="*/ 0 60000 65536"/>
                <a:gd name="T7" fmla="*/ 0 60000 65536"/>
                <a:gd name="T8" fmla="*/ 0 60000 65536"/>
                <a:gd name="T9" fmla="*/ 0 w 123"/>
                <a:gd name="T10" fmla="*/ 0 h 250"/>
                <a:gd name="T11" fmla="*/ 123 w 123"/>
                <a:gd name="T12" fmla="*/ 250 h 2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" h="250">
                  <a:moveTo>
                    <a:pt x="3" y="0"/>
                  </a:moveTo>
                  <a:cubicBezTo>
                    <a:pt x="0" y="28"/>
                    <a:pt x="7" y="97"/>
                    <a:pt x="37" y="158"/>
                  </a:cubicBezTo>
                  <a:cubicBezTo>
                    <a:pt x="67" y="218"/>
                    <a:pt x="108" y="247"/>
                    <a:pt x="123" y="25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0" name="Freeform 1476"/>
            <p:cNvSpPr>
              <a:spLocks/>
            </p:cNvSpPr>
            <p:nvPr/>
          </p:nvSpPr>
          <p:spPr bwMode="auto">
            <a:xfrm>
              <a:off x="1791" y="8266"/>
              <a:ext cx="487" cy="970"/>
            </a:xfrm>
            <a:custGeom>
              <a:avLst/>
              <a:gdLst>
                <a:gd name="T0" fmla="*/ 711660 w 369"/>
                <a:gd name="T1" fmla="*/ 3289908 h 689"/>
                <a:gd name="T2" fmla="*/ 354310 w 369"/>
                <a:gd name="T3" fmla="*/ 15590565 h 689"/>
                <a:gd name="T4" fmla="*/ 116781 w 369"/>
                <a:gd name="T5" fmla="*/ 26447498 h 689"/>
                <a:gd name="T6" fmla="*/ 421466 w 369"/>
                <a:gd name="T7" fmla="*/ 32982779 h 689"/>
                <a:gd name="T8" fmla="*/ 1100227 w 369"/>
                <a:gd name="T9" fmla="*/ 40560099 h 689"/>
                <a:gd name="T10" fmla="*/ 1093477 w 369"/>
                <a:gd name="T11" fmla="*/ 48101358 h 689"/>
                <a:gd name="T12" fmla="*/ 1621397 w 369"/>
                <a:gd name="T13" fmla="*/ 49552101 h 689"/>
                <a:gd name="T14" fmla="*/ 2110393 w 369"/>
                <a:gd name="T15" fmla="*/ 51337002 h 689"/>
                <a:gd name="T16" fmla="*/ 3348274 w 369"/>
                <a:gd name="T17" fmla="*/ 54382055 h 689"/>
                <a:gd name="T18" fmla="*/ 3497935 w 369"/>
                <a:gd name="T19" fmla="*/ 38539163 h 689"/>
                <a:gd name="T20" fmla="*/ 3418852 w 369"/>
                <a:gd name="T21" fmla="*/ 33379018 h 689"/>
                <a:gd name="T22" fmla="*/ 3431822 w 369"/>
                <a:gd name="T23" fmla="*/ 32560573 h 689"/>
                <a:gd name="T24" fmla="*/ 2938904 w 369"/>
                <a:gd name="T25" fmla="*/ 17481317 h 689"/>
                <a:gd name="T26" fmla="*/ 711660 w 369"/>
                <a:gd name="T27" fmla="*/ 3289908 h 6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9"/>
                <a:gd name="T43" fmla="*/ 0 h 689"/>
                <a:gd name="T44" fmla="*/ 369 w 369"/>
                <a:gd name="T45" fmla="*/ 689 h 6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9" h="689">
                  <a:moveTo>
                    <a:pt x="75" y="41"/>
                  </a:moveTo>
                  <a:cubicBezTo>
                    <a:pt x="50" y="55"/>
                    <a:pt x="25" y="79"/>
                    <a:pt x="37" y="195"/>
                  </a:cubicBezTo>
                  <a:cubicBezTo>
                    <a:pt x="29" y="204"/>
                    <a:pt x="0" y="262"/>
                    <a:pt x="12" y="331"/>
                  </a:cubicBezTo>
                  <a:cubicBezTo>
                    <a:pt x="23" y="401"/>
                    <a:pt x="45" y="413"/>
                    <a:pt x="45" y="413"/>
                  </a:cubicBezTo>
                  <a:cubicBezTo>
                    <a:pt x="70" y="438"/>
                    <a:pt x="114" y="466"/>
                    <a:pt x="116" y="508"/>
                  </a:cubicBezTo>
                  <a:cubicBezTo>
                    <a:pt x="119" y="551"/>
                    <a:pt x="94" y="577"/>
                    <a:pt x="115" y="602"/>
                  </a:cubicBezTo>
                  <a:cubicBezTo>
                    <a:pt x="136" y="627"/>
                    <a:pt x="160" y="622"/>
                    <a:pt x="171" y="621"/>
                  </a:cubicBezTo>
                  <a:cubicBezTo>
                    <a:pt x="176" y="629"/>
                    <a:pt x="177" y="627"/>
                    <a:pt x="223" y="643"/>
                  </a:cubicBezTo>
                  <a:cubicBezTo>
                    <a:pt x="270" y="659"/>
                    <a:pt x="341" y="689"/>
                    <a:pt x="353" y="681"/>
                  </a:cubicBezTo>
                  <a:cubicBezTo>
                    <a:pt x="365" y="673"/>
                    <a:pt x="369" y="523"/>
                    <a:pt x="369" y="483"/>
                  </a:cubicBezTo>
                  <a:cubicBezTo>
                    <a:pt x="369" y="443"/>
                    <a:pt x="365" y="418"/>
                    <a:pt x="361" y="418"/>
                  </a:cubicBezTo>
                  <a:cubicBezTo>
                    <a:pt x="361" y="416"/>
                    <a:pt x="362" y="411"/>
                    <a:pt x="362" y="408"/>
                  </a:cubicBezTo>
                  <a:cubicBezTo>
                    <a:pt x="362" y="367"/>
                    <a:pt x="357" y="296"/>
                    <a:pt x="310" y="219"/>
                  </a:cubicBezTo>
                  <a:cubicBezTo>
                    <a:pt x="261" y="137"/>
                    <a:pt x="158" y="0"/>
                    <a:pt x="75" y="41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1" name="Freeform 1477"/>
            <p:cNvSpPr>
              <a:spLocks/>
            </p:cNvSpPr>
            <p:nvPr/>
          </p:nvSpPr>
          <p:spPr bwMode="auto">
            <a:xfrm>
              <a:off x="2017" y="8854"/>
              <a:ext cx="250" cy="289"/>
            </a:xfrm>
            <a:custGeom>
              <a:avLst/>
              <a:gdLst>
                <a:gd name="T0" fmla="*/ 0 w 190"/>
                <a:gd name="T1" fmla="*/ 16931619 h 205"/>
                <a:gd name="T2" fmla="*/ 1630461 w 190"/>
                <a:gd name="T3" fmla="*/ 0 h 205"/>
                <a:gd name="T4" fmla="*/ 0 60000 65536"/>
                <a:gd name="T5" fmla="*/ 0 60000 65536"/>
                <a:gd name="T6" fmla="*/ 0 w 190"/>
                <a:gd name="T7" fmla="*/ 0 h 205"/>
                <a:gd name="T8" fmla="*/ 190 w 190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90" h="205">
                  <a:moveTo>
                    <a:pt x="0" y="203"/>
                  </a:moveTo>
                  <a:cubicBezTo>
                    <a:pt x="40" y="205"/>
                    <a:pt x="161" y="173"/>
                    <a:pt x="190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2" name="Freeform 1478"/>
            <p:cNvSpPr>
              <a:spLocks/>
            </p:cNvSpPr>
            <p:nvPr/>
          </p:nvSpPr>
          <p:spPr bwMode="auto">
            <a:xfrm>
              <a:off x="1280" y="9050"/>
              <a:ext cx="415" cy="166"/>
            </a:xfrm>
            <a:custGeom>
              <a:avLst/>
              <a:gdLst>
                <a:gd name="T0" fmla="*/ 1297598 w 315"/>
                <a:gd name="T1" fmla="*/ 5918118 h 118"/>
                <a:gd name="T2" fmla="*/ 1049787 w 315"/>
                <a:gd name="T3" fmla="*/ 6106126 h 118"/>
                <a:gd name="T4" fmla="*/ 1006268 w 315"/>
                <a:gd name="T5" fmla="*/ 5978072 h 118"/>
                <a:gd name="T6" fmla="*/ 959273 w 315"/>
                <a:gd name="T7" fmla="*/ 6124428 h 118"/>
                <a:gd name="T8" fmla="*/ 0 w 315"/>
                <a:gd name="T9" fmla="*/ 8449729 h 118"/>
                <a:gd name="T10" fmla="*/ 2008167 w 315"/>
                <a:gd name="T11" fmla="*/ 7638829 h 118"/>
                <a:gd name="T12" fmla="*/ 2779814 w 315"/>
                <a:gd name="T13" fmla="*/ 0 h 118"/>
                <a:gd name="T14" fmla="*/ 1297598 w 315"/>
                <a:gd name="T15" fmla="*/ 5918118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5"/>
                <a:gd name="T25" fmla="*/ 0 h 118"/>
                <a:gd name="T26" fmla="*/ 315 w 315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5" h="118">
                  <a:moveTo>
                    <a:pt x="145" y="76"/>
                  </a:moveTo>
                  <a:cubicBezTo>
                    <a:pt x="135" y="76"/>
                    <a:pt x="127" y="77"/>
                    <a:pt x="118" y="78"/>
                  </a:cubicBezTo>
                  <a:cubicBezTo>
                    <a:pt x="116" y="78"/>
                    <a:pt x="114" y="77"/>
                    <a:pt x="112" y="77"/>
                  </a:cubicBezTo>
                  <a:cubicBezTo>
                    <a:pt x="110" y="77"/>
                    <a:pt x="109" y="79"/>
                    <a:pt x="107" y="79"/>
                  </a:cubicBezTo>
                  <a:cubicBezTo>
                    <a:pt x="45" y="89"/>
                    <a:pt x="15" y="109"/>
                    <a:pt x="0" y="109"/>
                  </a:cubicBezTo>
                  <a:cubicBezTo>
                    <a:pt x="27" y="118"/>
                    <a:pt x="138" y="108"/>
                    <a:pt x="225" y="98"/>
                  </a:cubicBezTo>
                  <a:cubicBezTo>
                    <a:pt x="315" y="88"/>
                    <a:pt x="307" y="23"/>
                    <a:pt x="311" y="0"/>
                  </a:cubicBezTo>
                  <a:cubicBezTo>
                    <a:pt x="283" y="32"/>
                    <a:pt x="232" y="71"/>
                    <a:pt x="145" y="76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3" name="Freeform 1479"/>
            <p:cNvSpPr>
              <a:spLocks/>
            </p:cNvSpPr>
            <p:nvPr/>
          </p:nvSpPr>
          <p:spPr bwMode="auto">
            <a:xfrm>
              <a:off x="1844" y="8852"/>
              <a:ext cx="413" cy="409"/>
            </a:xfrm>
            <a:custGeom>
              <a:avLst/>
              <a:gdLst>
                <a:gd name="T0" fmla="*/ 1719803 w 313"/>
                <a:gd name="T1" fmla="*/ 17138453 h 291"/>
                <a:gd name="T2" fmla="*/ 1231243 w 313"/>
                <a:gd name="T3" fmla="*/ 15494751 h 291"/>
                <a:gd name="T4" fmla="*/ 707184 w 313"/>
                <a:gd name="T5" fmla="*/ 14039387 h 291"/>
                <a:gd name="T6" fmla="*/ 713805 w 313"/>
                <a:gd name="T7" fmla="*/ 6916214 h 291"/>
                <a:gd name="T8" fmla="*/ 66605 w 313"/>
                <a:gd name="T9" fmla="*/ 0 h 291"/>
                <a:gd name="T10" fmla="*/ 138459 w 313"/>
                <a:gd name="T11" fmla="*/ 8462665 h 291"/>
                <a:gd name="T12" fmla="*/ 138459 w 313"/>
                <a:gd name="T13" fmla="*/ 15657182 h 291"/>
                <a:gd name="T14" fmla="*/ 1183017 w 313"/>
                <a:gd name="T15" fmla="*/ 19530898 h 291"/>
                <a:gd name="T16" fmla="*/ 2938412 w 313"/>
                <a:gd name="T17" fmla="*/ 20114117 h 291"/>
                <a:gd name="T18" fmla="*/ 2943819 w 313"/>
                <a:gd name="T19" fmla="*/ 20013525 h 291"/>
                <a:gd name="T20" fmla="*/ 1719803 w 313"/>
                <a:gd name="T21" fmla="*/ 17138453 h 29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13"/>
                <a:gd name="T34" fmla="*/ 0 h 291"/>
                <a:gd name="T35" fmla="*/ 313 w 313"/>
                <a:gd name="T36" fmla="*/ 291 h 29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13" h="291">
                  <a:moveTo>
                    <a:pt x="183" y="227"/>
                  </a:moveTo>
                  <a:cubicBezTo>
                    <a:pt x="137" y="211"/>
                    <a:pt x="136" y="213"/>
                    <a:pt x="131" y="205"/>
                  </a:cubicBezTo>
                  <a:cubicBezTo>
                    <a:pt x="120" y="206"/>
                    <a:pt x="96" y="211"/>
                    <a:pt x="75" y="186"/>
                  </a:cubicBezTo>
                  <a:cubicBezTo>
                    <a:pt x="54" y="161"/>
                    <a:pt x="79" y="135"/>
                    <a:pt x="76" y="92"/>
                  </a:cubicBezTo>
                  <a:cubicBezTo>
                    <a:pt x="74" y="51"/>
                    <a:pt x="33" y="24"/>
                    <a:pt x="7" y="0"/>
                  </a:cubicBezTo>
                  <a:cubicBezTo>
                    <a:pt x="0" y="41"/>
                    <a:pt x="13" y="78"/>
                    <a:pt x="15" y="112"/>
                  </a:cubicBezTo>
                  <a:cubicBezTo>
                    <a:pt x="18" y="150"/>
                    <a:pt x="12" y="177"/>
                    <a:pt x="15" y="207"/>
                  </a:cubicBezTo>
                  <a:cubicBezTo>
                    <a:pt x="18" y="238"/>
                    <a:pt x="67" y="251"/>
                    <a:pt x="126" y="258"/>
                  </a:cubicBezTo>
                  <a:cubicBezTo>
                    <a:pt x="185" y="265"/>
                    <a:pt x="277" y="291"/>
                    <a:pt x="312" y="266"/>
                  </a:cubicBezTo>
                  <a:cubicBezTo>
                    <a:pt x="312" y="265"/>
                    <a:pt x="312" y="265"/>
                    <a:pt x="313" y="265"/>
                  </a:cubicBezTo>
                  <a:cubicBezTo>
                    <a:pt x="300" y="273"/>
                    <a:pt x="230" y="243"/>
                    <a:pt x="183" y="227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4354" name="Freeform 1480"/>
            <p:cNvSpPr>
              <a:spLocks/>
            </p:cNvSpPr>
            <p:nvPr/>
          </p:nvSpPr>
          <p:spPr bwMode="auto">
            <a:xfrm>
              <a:off x="1659" y="8457"/>
              <a:ext cx="22" cy="19"/>
            </a:xfrm>
            <a:custGeom>
              <a:avLst/>
              <a:gdLst>
                <a:gd name="T0" fmla="*/ 577166 w 16"/>
                <a:gd name="T1" fmla="*/ 1702982 h 13"/>
                <a:gd name="T2" fmla="*/ 567320 w 16"/>
                <a:gd name="T3" fmla="*/ 3376747 h 13"/>
                <a:gd name="T4" fmla="*/ 0 60000 65536"/>
                <a:gd name="T5" fmla="*/ 0 60000 65536"/>
                <a:gd name="T6" fmla="*/ 0 w 16"/>
                <a:gd name="T7" fmla="*/ 0 h 13"/>
                <a:gd name="T8" fmla="*/ 16 w 16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6" h="13">
                  <a:moveTo>
                    <a:pt x="16" y="6"/>
                  </a:moveTo>
                  <a:cubicBezTo>
                    <a:pt x="5" y="0"/>
                    <a:pt x="0" y="13"/>
                    <a:pt x="15" y="12"/>
                  </a:cubicBezTo>
                </a:path>
              </a:pathLst>
            </a:custGeom>
            <a:noFill/>
            <a:ln w="15875">
              <a:solidFill>
                <a:srgbClr val="E1C0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4159" name="Text Box 1481"/>
          <p:cNvSpPr txBox="1">
            <a:spLocks noChangeAspect="1" noChangeArrowheads="1"/>
          </p:cNvSpPr>
          <p:nvPr/>
        </p:nvSpPr>
        <p:spPr bwMode="auto">
          <a:xfrm>
            <a:off x="2320925" y="4589463"/>
            <a:ext cx="2444750" cy="55086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>
                <a:ea typeface="MS PGothic" panose="020B0600070205080204" pitchFamily="34" charset="-128"/>
                <a:cs typeface="Arial" panose="020B0604020202020204" pitchFamily="34" charset="0"/>
              </a:rPr>
              <a:t>Pathogène d'intérêt vétérinaire</a:t>
            </a:r>
          </a:p>
        </p:txBody>
      </p:sp>
      <p:grpSp>
        <p:nvGrpSpPr>
          <p:cNvPr id="134160" name="Group 171"/>
          <p:cNvGrpSpPr>
            <a:grpSpLocks/>
          </p:cNvGrpSpPr>
          <p:nvPr/>
        </p:nvGrpSpPr>
        <p:grpSpPr bwMode="auto">
          <a:xfrm>
            <a:off x="201613" y="1989138"/>
            <a:ext cx="5260975" cy="2257425"/>
            <a:chOff x="64" y="1632"/>
            <a:chExt cx="2946" cy="1422"/>
          </a:xfrm>
        </p:grpSpPr>
        <p:sp>
          <p:nvSpPr>
            <p:cNvPr id="134196" name="Text Box 172"/>
            <p:cNvSpPr txBox="1">
              <a:spLocks noChangeAspect="1" noChangeArrowheads="1"/>
            </p:cNvSpPr>
            <p:nvPr/>
          </p:nvSpPr>
          <p:spPr bwMode="auto">
            <a:xfrm>
              <a:off x="64" y="2430"/>
              <a:ext cx="1274" cy="383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Antibiotique voie parentérale</a:t>
              </a:r>
            </a:p>
          </p:txBody>
        </p:sp>
        <p:sp>
          <p:nvSpPr>
            <p:cNvPr id="134197" name="AutoShape 173"/>
            <p:cNvSpPr>
              <a:spLocks noChangeArrowheads="1"/>
            </p:cNvSpPr>
            <p:nvPr/>
          </p:nvSpPr>
          <p:spPr bwMode="auto">
            <a:xfrm flipV="1">
              <a:off x="2096" y="2712"/>
              <a:ext cx="163" cy="342"/>
            </a:xfrm>
            <a:prstGeom prst="upArrow">
              <a:avLst>
                <a:gd name="adj1" fmla="val 42500"/>
                <a:gd name="adj2" fmla="val 66801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fr-FR" altLang="fr-FR" sz="1800">
                <a:cs typeface="Arial" panose="020B0604020202020204" pitchFamily="34" charset="0"/>
              </a:endParaRPr>
            </a:p>
          </p:txBody>
        </p:sp>
        <p:sp>
          <p:nvSpPr>
            <p:cNvPr id="134198" name="AutoShape 174"/>
            <p:cNvSpPr>
              <a:spLocks noChangeAspect="1" noChangeArrowheads="1"/>
            </p:cNvSpPr>
            <p:nvPr/>
          </p:nvSpPr>
          <p:spPr bwMode="auto">
            <a:xfrm>
              <a:off x="1359" y="2480"/>
              <a:ext cx="362" cy="248"/>
            </a:xfrm>
            <a:prstGeom prst="rightArrow">
              <a:avLst>
                <a:gd name="adj1" fmla="val 50000"/>
                <a:gd name="adj2" fmla="val 3649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199" name="AutoShape 175"/>
            <p:cNvSpPr>
              <a:spLocks noChangeArrowheads="1"/>
            </p:cNvSpPr>
            <p:nvPr/>
          </p:nvSpPr>
          <p:spPr bwMode="auto">
            <a:xfrm>
              <a:off x="2084" y="1655"/>
              <a:ext cx="181" cy="898"/>
            </a:xfrm>
            <a:prstGeom prst="upArrow">
              <a:avLst>
                <a:gd name="adj1" fmla="val 39287"/>
                <a:gd name="adj2" fmla="val 6750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0" name="AutoShape 176"/>
            <p:cNvSpPr>
              <a:spLocks noChangeAspect="1" noChangeArrowheads="1"/>
            </p:cNvSpPr>
            <p:nvPr/>
          </p:nvSpPr>
          <p:spPr bwMode="auto">
            <a:xfrm>
              <a:off x="2263" y="1632"/>
              <a:ext cx="747" cy="170"/>
            </a:xfrm>
            <a:prstGeom prst="rightArrow">
              <a:avLst>
                <a:gd name="adj1" fmla="val 50000"/>
                <a:gd name="adj2" fmla="val 64854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161" name="Group 177"/>
          <p:cNvGrpSpPr>
            <a:grpSpLocks/>
          </p:cNvGrpSpPr>
          <p:nvPr/>
        </p:nvGrpSpPr>
        <p:grpSpPr bwMode="auto">
          <a:xfrm>
            <a:off x="4089400" y="1557338"/>
            <a:ext cx="5995988" cy="844550"/>
            <a:chOff x="2255" y="1390"/>
            <a:chExt cx="3277" cy="532"/>
          </a:xfrm>
        </p:grpSpPr>
        <p:sp>
          <p:nvSpPr>
            <p:cNvPr id="134194" name="AutoShape 178"/>
            <p:cNvSpPr>
              <a:spLocks noChangeAspect="1" noChangeArrowheads="1"/>
            </p:cNvSpPr>
            <p:nvPr/>
          </p:nvSpPr>
          <p:spPr bwMode="auto">
            <a:xfrm>
              <a:off x="2255" y="1392"/>
              <a:ext cx="699" cy="288"/>
            </a:xfrm>
            <a:prstGeom prst="rightArrow">
              <a:avLst>
                <a:gd name="adj1" fmla="val 50000"/>
                <a:gd name="adj2" fmla="val 60677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fr-FR" altLang="fr-FR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195" name="Text Box 179"/>
            <p:cNvSpPr txBox="1">
              <a:spLocks noChangeAspect="1" noChangeArrowheads="1"/>
            </p:cNvSpPr>
            <p:nvPr/>
          </p:nvSpPr>
          <p:spPr bwMode="white">
            <a:xfrm>
              <a:off x="2838" y="1390"/>
              <a:ext cx="2694" cy="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96850" indent="-196850" defTabSz="449263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 defTabSz="449263">
                <a:lnSpc>
                  <a:spcPct val="93000"/>
                </a:lnSpc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 defTabSz="449263">
                <a:lnSpc>
                  <a:spcPct val="93000"/>
                </a:lnSpc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 defTabSz="449263">
                <a:lnSpc>
                  <a:spcPct val="93000"/>
                </a:lnSpc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lnSpc>
                  <a:spcPct val="93000"/>
                </a:lnSpc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solidFill>
                    <a:srgbClr val="FFFFFF"/>
                  </a:solidFill>
                  <a:ea typeface="MS PGothic" panose="020B0600070205080204" pitchFamily="34" charset="-128"/>
                  <a:cs typeface="Arial" panose="020B0604020202020204" pitchFamily="34" charset="0"/>
                </a:rPr>
                <a:t>	</a:t>
              </a: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Pathogènes zoonotiques résistants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ea typeface="MS PGothic" panose="020B0600070205080204" pitchFamily="34" charset="-128"/>
                  <a:cs typeface="Arial" panose="020B0604020202020204" pitchFamily="34" charset="0"/>
                </a:rPr>
                <a:t>    </a:t>
              </a:r>
              <a:r>
                <a:rPr lang="fr-FR" altLang="fr-FR" sz="1400">
                  <a:ea typeface="MS PGothic" panose="020B0600070205080204" pitchFamily="34" charset="-128"/>
                  <a:cs typeface="Arial" panose="020B0604020202020204" pitchFamily="34" charset="0"/>
                </a:rPr>
                <a:t>(salmonelles, Campylobacter)</a:t>
              </a:r>
            </a:p>
            <a:p>
              <a:pPr eaLnBrk="1" hangingPunct="1">
                <a:lnSpc>
                  <a:spcPct val="95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ea typeface="MS PGothic" panose="020B0600070205080204" pitchFamily="34" charset="-128"/>
                  <a:cs typeface="Arial" panose="020B0604020202020204" pitchFamily="34" charset="0"/>
                </a:rPr>
                <a:t>	Flore commensale </a:t>
              </a:r>
              <a:r>
                <a:rPr lang="fr-FR" altLang="fr-FR" sz="1400">
                  <a:ea typeface="MS PGothic" panose="020B0600070205080204" pitchFamily="34" charset="-128"/>
                  <a:cs typeface="Arial" panose="020B0604020202020204" pitchFamily="34" charset="0"/>
                </a:rPr>
                <a:t>(gènes de résistance)</a:t>
              </a:r>
            </a:p>
          </p:txBody>
        </p:sp>
      </p:grpSp>
      <p:grpSp>
        <p:nvGrpSpPr>
          <p:cNvPr id="134162" name="Group 533"/>
          <p:cNvGrpSpPr>
            <a:grpSpLocks noChangeAspect="1"/>
          </p:cNvGrpSpPr>
          <p:nvPr/>
        </p:nvGrpSpPr>
        <p:grpSpPr bwMode="auto">
          <a:xfrm>
            <a:off x="444500" y="5013325"/>
            <a:ext cx="1385888" cy="1023938"/>
            <a:chOff x="2336" y="2251"/>
            <a:chExt cx="1105" cy="919"/>
          </a:xfrm>
        </p:grpSpPr>
        <p:grpSp>
          <p:nvGrpSpPr>
            <p:cNvPr id="134166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34192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93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4167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34190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91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4168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grpSp>
          <p:nvGrpSpPr>
            <p:cNvPr id="134169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34188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89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4170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34186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87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4171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134176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34184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4185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4177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78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grpSp>
            <p:nvGrpSpPr>
              <p:cNvPr id="134179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34182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4183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34180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81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34172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34174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4175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4173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34163" name="Rectangle 34"/>
          <p:cNvSpPr txBox="1">
            <a:spLocks noChangeArrowheads="1"/>
          </p:cNvSpPr>
          <p:nvPr/>
        </p:nvSpPr>
        <p:spPr bwMode="auto">
          <a:xfrm>
            <a:off x="-26988" y="117475"/>
            <a:ext cx="1019492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6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Comment réduire la pression de sélection sur les flores bactériennes ?</a:t>
            </a:r>
          </a:p>
        </p:txBody>
      </p:sp>
      <p:sp>
        <p:nvSpPr>
          <p:cNvPr id="134164" name="Text Box 4"/>
          <p:cNvSpPr txBox="1">
            <a:spLocks noChangeArrowheads="1"/>
          </p:cNvSpPr>
          <p:nvPr/>
        </p:nvSpPr>
        <p:spPr bwMode="auto">
          <a:xfrm>
            <a:off x="4816475" y="4267200"/>
            <a:ext cx="5351463" cy="1754188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80000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Abandonner les usages inutiles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80000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Encadrer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800000"/>
                </a:solidFill>
                <a:latin typeface="Tahoma" panose="020B0604030504040204" pitchFamily="34" charset="0"/>
                <a:ea typeface="MS PGothic" panose="020B0600070205080204" pitchFamily="34" charset="-128"/>
                <a:cs typeface="Tahoma" panose="020B0604030504040204" pitchFamily="34" charset="0"/>
              </a:rPr>
              <a:t>Optimiser les usages utiles</a:t>
            </a:r>
          </a:p>
        </p:txBody>
      </p:sp>
      <p:sp>
        <p:nvSpPr>
          <p:cNvPr id="134165" name="Rectangle 6"/>
          <p:cNvSpPr txBox="1">
            <a:spLocks noChangeArrowheads="1"/>
          </p:cNvSpPr>
          <p:nvPr/>
        </p:nvSpPr>
        <p:spPr bwMode="auto">
          <a:xfrm>
            <a:off x="8142288" y="6427788"/>
            <a:ext cx="214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fld id="{25E68737-9D28-443D-8F42-E82A4439B32B}" type="slidenum">
              <a:rPr lang="fr-FR" altLang="fr-FR" sz="1400" b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 algn="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fr-FR" altLang="fr-FR" sz="1400" b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416175"/>
            <a:ext cx="8755062" cy="1938338"/>
          </a:xfrm>
          <a:ln w="126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990000"/>
                </a:solidFill>
                <a:ea typeface="SimSun" panose="02010600030101010101" pitchFamily="2" charset="-122"/>
              </a:rPr>
              <a:t>Les résistances bactériennes aux antibiotiques sont une menace pour la santé humaine</a:t>
            </a:r>
          </a:p>
        </p:txBody>
      </p:sp>
      <p:sp>
        <p:nvSpPr>
          <p:cNvPr id="8704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63B918-09FA-4299-88BB-DA772EFE4D37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0263" y="2416175"/>
            <a:ext cx="8755062" cy="1938338"/>
          </a:xfrm>
          <a:ln w="12600">
            <a:solidFill>
              <a:srgbClr val="990000"/>
            </a:solidFill>
          </a:ln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altLang="fr-FR">
                <a:solidFill>
                  <a:srgbClr val="990000"/>
                </a:solidFill>
                <a:ea typeface="SimSun" panose="02010600030101010101" pitchFamily="2" charset="-122"/>
              </a:rPr>
              <a:t>L’antibiothérapie animale est fortement interpellée sur le volet des risques pour la santé publique</a:t>
            </a:r>
          </a:p>
        </p:txBody>
      </p:sp>
      <p:sp>
        <p:nvSpPr>
          <p:cNvPr id="10342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E8A6A7-A769-4F73-9BF3-9D11F14A1F4B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Oval 2"/>
          <p:cNvSpPr>
            <a:spLocks noChangeArrowheads="1"/>
          </p:cNvSpPr>
          <p:nvPr/>
        </p:nvSpPr>
        <p:spPr bwMode="auto">
          <a:xfrm>
            <a:off x="5548313" y="1473200"/>
            <a:ext cx="2674937" cy="2424113"/>
          </a:xfrm>
          <a:prstGeom prst="ellipse">
            <a:avLst/>
          </a:prstGeom>
          <a:solidFill>
            <a:srgbClr val="B2B2B2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3" name="Oval 3"/>
          <p:cNvSpPr>
            <a:spLocks noChangeArrowheads="1"/>
          </p:cNvSpPr>
          <p:nvPr/>
        </p:nvSpPr>
        <p:spPr bwMode="auto">
          <a:xfrm>
            <a:off x="608013" y="2625725"/>
            <a:ext cx="4114800" cy="3025775"/>
          </a:xfrm>
          <a:prstGeom prst="ellipse">
            <a:avLst/>
          </a:prstGeom>
          <a:solidFill>
            <a:srgbClr val="CCECFF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4" name="Text Box 5"/>
          <p:cNvSpPr txBox="1">
            <a:spLocks noChangeArrowheads="1"/>
          </p:cNvSpPr>
          <p:nvPr/>
        </p:nvSpPr>
        <p:spPr bwMode="auto">
          <a:xfrm>
            <a:off x="1012825" y="3057525"/>
            <a:ext cx="2936875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Médecine humaine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de ville</a:t>
            </a:r>
            <a:endParaRPr kumimoji="0" lang="fr-FR" altLang="fr-FR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7525" name="Text Box 6"/>
          <p:cNvSpPr txBox="1">
            <a:spLocks noChangeArrowheads="1"/>
          </p:cNvSpPr>
          <p:nvPr/>
        </p:nvSpPr>
        <p:spPr bwMode="auto">
          <a:xfrm>
            <a:off x="5961063" y="2851150"/>
            <a:ext cx="1827212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Médecine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vétérinaire </a:t>
            </a:r>
          </a:p>
        </p:txBody>
      </p:sp>
      <p:sp>
        <p:nvSpPr>
          <p:cNvPr id="107526" name="Oval 8"/>
          <p:cNvSpPr>
            <a:spLocks noChangeArrowheads="1"/>
          </p:cNvSpPr>
          <p:nvPr/>
        </p:nvSpPr>
        <p:spPr bwMode="invGray">
          <a:xfrm>
            <a:off x="2308225" y="4065588"/>
            <a:ext cx="1979613" cy="990600"/>
          </a:xfrm>
          <a:prstGeom prst="ellipse">
            <a:avLst/>
          </a:prstGeom>
          <a:solidFill>
            <a:srgbClr val="3399FF"/>
          </a:solidFill>
          <a:ln w="9525">
            <a:solidFill>
              <a:srgbClr val="0066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7" name="Oval 10"/>
          <p:cNvSpPr>
            <a:spLocks noChangeArrowheads="1"/>
          </p:cNvSpPr>
          <p:nvPr/>
        </p:nvSpPr>
        <p:spPr bwMode="invGray">
          <a:xfrm>
            <a:off x="5629275" y="3849688"/>
            <a:ext cx="2559050" cy="1936750"/>
          </a:xfrm>
          <a:prstGeom prst="ellipse">
            <a:avLst/>
          </a:prstGeom>
          <a:solidFill>
            <a:srgbClr val="CCFF66"/>
          </a:solidFill>
          <a:ln w="38100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28" name="Text Box 11"/>
          <p:cNvSpPr txBox="1">
            <a:spLocks noChangeArrowheads="1"/>
          </p:cNvSpPr>
          <p:nvPr/>
        </p:nvSpPr>
        <p:spPr bwMode="auto">
          <a:xfrm>
            <a:off x="2552700" y="4292600"/>
            <a:ext cx="14033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Hôpital</a:t>
            </a:r>
            <a:endParaRPr kumimoji="0" lang="fr-FR" altLang="fr-FR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07529" name="Text Box 12"/>
          <p:cNvSpPr txBox="1">
            <a:spLocks noChangeArrowheads="1"/>
          </p:cNvSpPr>
          <p:nvPr/>
        </p:nvSpPr>
        <p:spPr bwMode="auto">
          <a:xfrm>
            <a:off x="5911850" y="4657725"/>
            <a:ext cx="21018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Agriculture</a:t>
            </a:r>
          </a:p>
        </p:txBody>
      </p:sp>
      <p:sp>
        <p:nvSpPr>
          <p:cNvPr id="107530" name="Line 14"/>
          <p:cNvSpPr>
            <a:spLocks noChangeShapeType="1"/>
          </p:cNvSpPr>
          <p:nvPr/>
        </p:nvSpPr>
        <p:spPr bwMode="auto">
          <a:xfrm>
            <a:off x="2498725" y="3744913"/>
            <a:ext cx="4572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07531" name="AutoShape 26"/>
          <p:cNvSpPr>
            <a:spLocks noChangeArrowheads="1"/>
          </p:cNvSpPr>
          <p:nvPr/>
        </p:nvSpPr>
        <p:spPr bwMode="auto">
          <a:xfrm rot="-761359">
            <a:off x="4171950" y="2997200"/>
            <a:ext cx="1600200" cy="2286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32" name="AutoShape 27"/>
          <p:cNvSpPr>
            <a:spLocks noChangeArrowheads="1"/>
          </p:cNvSpPr>
          <p:nvPr/>
        </p:nvSpPr>
        <p:spPr bwMode="auto">
          <a:xfrm rot="3618312">
            <a:off x="6540500" y="3805238"/>
            <a:ext cx="762000" cy="152400"/>
          </a:xfrm>
          <a:prstGeom prst="left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33" name="AutoShape 28"/>
          <p:cNvSpPr>
            <a:spLocks noChangeArrowheads="1"/>
          </p:cNvSpPr>
          <p:nvPr/>
        </p:nvSpPr>
        <p:spPr bwMode="auto">
          <a:xfrm rot="595334">
            <a:off x="4303713" y="4637088"/>
            <a:ext cx="1600200" cy="228600"/>
          </a:xfrm>
          <a:prstGeom prst="leftRightArrow">
            <a:avLst>
              <a:gd name="adj1" fmla="val 50000"/>
              <a:gd name="adj2" fmla="val 14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534" name="Freeform 30"/>
          <p:cNvSpPr>
            <a:spLocks/>
          </p:cNvSpPr>
          <p:nvPr/>
        </p:nvSpPr>
        <p:spPr bwMode="invGray">
          <a:xfrm>
            <a:off x="1255713" y="3776663"/>
            <a:ext cx="417512" cy="1306512"/>
          </a:xfrm>
          <a:custGeom>
            <a:avLst/>
            <a:gdLst>
              <a:gd name="T0" fmla="*/ 2147483646 w 263"/>
              <a:gd name="T1" fmla="*/ 2147483646 h 823"/>
              <a:gd name="T2" fmla="*/ 2147483646 w 263"/>
              <a:gd name="T3" fmla="*/ 2147483646 h 823"/>
              <a:gd name="T4" fmla="*/ 2147483646 w 263"/>
              <a:gd name="T5" fmla="*/ 2147483646 h 823"/>
              <a:gd name="T6" fmla="*/ 2147483646 w 263"/>
              <a:gd name="T7" fmla="*/ 2147483646 h 823"/>
              <a:gd name="T8" fmla="*/ 2147483646 w 263"/>
              <a:gd name="T9" fmla="*/ 2147483646 h 823"/>
              <a:gd name="T10" fmla="*/ 2147483646 w 263"/>
              <a:gd name="T11" fmla="*/ 2147483646 h 823"/>
              <a:gd name="T12" fmla="*/ 2147483646 w 263"/>
              <a:gd name="T13" fmla="*/ 2147483646 h 823"/>
              <a:gd name="T14" fmla="*/ 2147483646 w 263"/>
              <a:gd name="T15" fmla="*/ 2147483646 h 823"/>
              <a:gd name="T16" fmla="*/ 2147483646 w 263"/>
              <a:gd name="T17" fmla="*/ 2147483646 h 823"/>
              <a:gd name="T18" fmla="*/ 2147483646 w 263"/>
              <a:gd name="T19" fmla="*/ 2147483646 h 823"/>
              <a:gd name="T20" fmla="*/ 2147483646 w 263"/>
              <a:gd name="T21" fmla="*/ 2147483646 h 823"/>
              <a:gd name="T22" fmla="*/ 2147483646 w 263"/>
              <a:gd name="T23" fmla="*/ 2147483646 h 823"/>
              <a:gd name="T24" fmla="*/ 2147483646 w 263"/>
              <a:gd name="T25" fmla="*/ 2147483646 h 823"/>
              <a:gd name="T26" fmla="*/ 2147483646 w 263"/>
              <a:gd name="T27" fmla="*/ 2147483646 h 823"/>
              <a:gd name="T28" fmla="*/ 2147483646 w 263"/>
              <a:gd name="T29" fmla="*/ 2147483646 h 823"/>
              <a:gd name="T30" fmla="*/ 2147483646 w 263"/>
              <a:gd name="T31" fmla="*/ 2147483646 h 823"/>
              <a:gd name="T32" fmla="*/ 2147483646 w 263"/>
              <a:gd name="T33" fmla="*/ 2147483646 h 823"/>
              <a:gd name="T34" fmla="*/ 2147483646 w 263"/>
              <a:gd name="T35" fmla="*/ 2147483646 h 823"/>
              <a:gd name="T36" fmla="*/ 2147483646 w 263"/>
              <a:gd name="T37" fmla="*/ 2147483646 h 823"/>
              <a:gd name="T38" fmla="*/ 2147483646 w 263"/>
              <a:gd name="T39" fmla="*/ 2147483646 h 823"/>
              <a:gd name="T40" fmla="*/ 2147483646 w 263"/>
              <a:gd name="T41" fmla="*/ 2147483646 h 823"/>
              <a:gd name="T42" fmla="*/ 2147483646 w 263"/>
              <a:gd name="T43" fmla="*/ 2147483646 h 823"/>
              <a:gd name="T44" fmla="*/ 2147483646 w 263"/>
              <a:gd name="T45" fmla="*/ 2147483646 h 823"/>
              <a:gd name="T46" fmla="*/ 2147483646 w 263"/>
              <a:gd name="T47" fmla="*/ 2147483646 h 823"/>
              <a:gd name="T48" fmla="*/ 2147483646 w 263"/>
              <a:gd name="T49" fmla="*/ 2147483646 h 823"/>
              <a:gd name="T50" fmla="*/ 2147483646 w 263"/>
              <a:gd name="T51" fmla="*/ 2147483646 h 823"/>
              <a:gd name="T52" fmla="*/ 2147483646 w 263"/>
              <a:gd name="T53" fmla="*/ 2147483646 h 823"/>
              <a:gd name="T54" fmla="*/ 2147483646 w 263"/>
              <a:gd name="T55" fmla="*/ 2147483646 h 823"/>
              <a:gd name="T56" fmla="*/ 2147483646 w 263"/>
              <a:gd name="T57" fmla="*/ 2147483646 h 823"/>
              <a:gd name="T58" fmla="*/ 2147483646 w 263"/>
              <a:gd name="T59" fmla="*/ 2147483646 h 823"/>
              <a:gd name="T60" fmla="*/ 2147483646 w 263"/>
              <a:gd name="T61" fmla="*/ 2147483646 h 823"/>
              <a:gd name="T62" fmla="*/ 2147483646 w 263"/>
              <a:gd name="T63" fmla="*/ 2147483646 h 823"/>
              <a:gd name="T64" fmla="*/ 2147483646 w 263"/>
              <a:gd name="T65" fmla="*/ 2147483646 h 823"/>
              <a:gd name="T66" fmla="*/ 2147483646 w 263"/>
              <a:gd name="T67" fmla="*/ 2147483646 h 823"/>
              <a:gd name="T68" fmla="*/ 2147483646 w 263"/>
              <a:gd name="T69" fmla="*/ 2147483646 h 823"/>
              <a:gd name="T70" fmla="*/ 2147483646 w 263"/>
              <a:gd name="T71" fmla="*/ 2147483646 h 823"/>
              <a:gd name="T72" fmla="*/ 2147483646 w 263"/>
              <a:gd name="T73" fmla="*/ 2147483646 h 823"/>
              <a:gd name="T74" fmla="*/ 2147483646 w 263"/>
              <a:gd name="T75" fmla="*/ 2147483646 h 823"/>
              <a:gd name="T76" fmla="*/ 2147483646 w 263"/>
              <a:gd name="T77" fmla="*/ 2147483646 h 823"/>
              <a:gd name="T78" fmla="*/ 2147483646 w 263"/>
              <a:gd name="T79" fmla="*/ 2147483646 h 823"/>
              <a:gd name="T80" fmla="*/ 2147483646 w 263"/>
              <a:gd name="T81" fmla="*/ 2147483646 h 823"/>
              <a:gd name="T82" fmla="*/ 2147483646 w 263"/>
              <a:gd name="T83" fmla="*/ 2147483646 h 823"/>
              <a:gd name="T84" fmla="*/ 2147483646 w 263"/>
              <a:gd name="T85" fmla="*/ 2147483646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solidFill>
            <a:schemeClr val="tx1"/>
          </a:solidFill>
          <a:ln w="12700" cmpd="sng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107535" name="Text Box 9"/>
          <p:cNvSpPr txBox="1">
            <a:spLocks noChangeArrowheads="1"/>
          </p:cNvSpPr>
          <p:nvPr/>
        </p:nvSpPr>
        <p:spPr bwMode="auto">
          <a:xfrm>
            <a:off x="3475038" y="5492750"/>
            <a:ext cx="2544762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Environnement</a:t>
            </a:r>
          </a:p>
        </p:txBody>
      </p:sp>
      <p:sp>
        <p:nvSpPr>
          <p:cNvPr id="107536" name="Rectangle 34"/>
          <p:cNvSpPr>
            <a:spLocks noChangeArrowheads="1"/>
          </p:cNvSpPr>
          <p:nvPr/>
        </p:nvSpPr>
        <p:spPr bwMode="auto">
          <a:xfrm>
            <a:off x="0" y="138113"/>
            <a:ext cx="102870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1" i="0" u="none" strike="noStrike" kern="1200" cap="none" spc="0" normalizeH="0" baseline="0" noProof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 utilisation d’antibiotiques exerce une pression de sélection sur les écosystèmes bactériens</a:t>
            </a:r>
          </a:p>
        </p:txBody>
      </p:sp>
      <p:grpSp>
        <p:nvGrpSpPr>
          <p:cNvPr id="107537" name="Group 533"/>
          <p:cNvGrpSpPr>
            <a:grpSpLocks noChangeAspect="1"/>
          </p:cNvGrpSpPr>
          <p:nvPr/>
        </p:nvGrpSpPr>
        <p:grpSpPr bwMode="auto">
          <a:xfrm>
            <a:off x="5886450" y="1820863"/>
            <a:ext cx="1169988" cy="768350"/>
            <a:chOff x="2336" y="2251"/>
            <a:chExt cx="1105" cy="919"/>
          </a:xfrm>
        </p:grpSpPr>
        <p:grpSp>
          <p:nvGrpSpPr>
            <p:cNvPr id="107541" name="Group 534"/>
            <p:cNvGrpSpPr>
              <a:grpSpLocks noChangeAspect="1"/>
            </p:cNvGrpSpPr>
            <p:nvPr/>
          </p:nvGrpSpPr>
          <p:grpSpPr bwMode="auto">
            <a:xfrm rot="21024800" flipH="1">
              <a:off x="2869" y="2376"/>
              <a:ext cx="252" cy="677"/>
              <a:chOff x="3947" y="2610"/>
              <a:chExt cx="1462" cy="3937"/>
            </a:xfrm>
          </p:grpSpPr>
          <p:sp>
            <p:nvSpPr>
              <p:cNvPr id="107567" name="Freeform 535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68" name="Freeform 536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107542" name="Group 537"/>
            <p:cNvGrpSpPr>
              <a:grpSpLocks noChangeAspect="1"/>
            </p:cNvGrpSpPr>
            <p:nvPr/>
          </p:nvGrpSpPr>
          <p:grpSpPr bwMode="auto">
            <a:xfrm flipH="1">
              <a:off x="2336" y="2281"/>
              <a:ext cx="348" cy="798"/>
              <a:chOff x="6531" y="1752"/>
              <a:chExt cx="2021" cy="4637"/>
            </a:xfrm>
          </p:grpSpPr>
          <p:sp>
            <p:nvSpPr>
              <p:cNvPr id="107565" name="Freeform 538"/>
              <p:cNvSpPr>
                <a:spLocks noChangeAspect="1"/>
              </p:cNvSpPr>
              <p:nvPr/>
            </p:nvSpPr>
            <p:spPr bwMode="auto">
              <a:xfrm>
                <a:off x="6531" y="1752"/>
                <a:ext cx="2021" cy="4622"/>
              </a:xfrm>
              <a:custGeom>
                <a:avLst/>
                <a:gdLst>
                  <a:gd name="T0" fmla="*/ 0 w 2021"/>
                  <a:gd name="T1" fmla="*/ 1076 h 4622"/>
                  <a:gd name="T2" fmla="*/ 125 w 2021"/>
                  <a:gd name="T3" fmla="*/ 1644 h 4622"/>
                  <a:gd name="T4" fmla="*/ 537 w 2021"/>
                  <a:gd name="T5" fmla="*/ 2018 h 4622"/>
                  <a:gd name="T6" fmla="*/ 1076 w 2021"/>
                  <a:gd name="T7" fmla="*/ 2384 h 4622"/>
                  <a:gd name="T8" fmla="*/ 1324 w 2021"/>
                  <a:gd name="T9" fmla="*/ 2649 h 4622"/>
                  <a:gd name="T10" fmla="*/ 1500 w 2021"/>
                  <a:gd name="T11" fmla="*/ 2914 h 4622"/>
                  <a:gd name="T12" fmla="*/ 1644 w 2021"/>
                  <a:gd name="T13" fmla="*/ 3221 h 4622"/>
                  <a:gd name="T14" fmla="*/ 1614 w 2021"/>
                  <a:gd name="T15" fmla="*/ 3727 h 4622"/>
                  <a:gd name="T16" fmla="*/ 1623 w 2021"/>
                  <a:gd name="T17" fmla="*/ 4164 h 4622"/>
                  <a:gd name="T18" fmla="*/ 1500 w 2021"/>
                  <a:gd name="T19" fmla="*/ 4344 h 4622"/>
                  <a:gd name="T20" fmla="*/ 1428 w 2021"/>
                  <a:gd name="T21" fmla="*/ 4432 h 4622"/>
                  <a:gd name="T22" fmla="*/ 1455 w 2021"/>
                  <a:gd name="T23" fmla="*/ 4494 h 4622"/>
                  <a:gd name="T24" fmla="*/ 1548 w 2021"/>
                  <a:gd name="T25" fmla="*/ 4500 h 4622"/>
                  <a:gd name="T26" fmla="*/ 1620 w 2021"/>
                  <a:gd name="T27" fmla="*/ 4450 h 4622"/>
                  <a:gd name="T28" fmla="*/ 1491 w 2021"/>
                  <a:gd name="T29" fmla="*/ 4548 h 4622"/>
                  <a:gd name="T30" fmla="*/ 1623 w 2021"/>
                  <a:gd name="T31" fmla="*/ 4611 h 4622"/>
                  <a:gd name="T32" fmla="*/ 1838 w 2021"/>
                  <a:gd name="T33" fmla="*/ 4483 h 4622"/>
                  <a:gd name="T34" fmla="*/ 1884 w 2021"/>
                  <a:gd name="T35" fmla="*/ 4385 h 4622"/>
                  <a:gd name="T36" fmla="*/ 1923 w 2021"/>
                  <a:gd name="T37" fmla="*/ 4251 h 4622"/>
                  <a:gd name="T38" fmla="*/ 1919 w 2021"/>
                  <a:gd name="T39" fmla="*/ 3769 h 4622"/>
                  <a:gd name="T40" fmla="*/ 1918 w 2021"/>
                  <a:gd name="T41" fmla="*/ 3180 h 4622"/>
                  <a:gd name="T42" fmla="*/ 1993 w 2021"/>
                  <a:gd name="T43" fmla="*/ 2855 h 4622"/>
                  <a:gd name="T44" fmla="*/ 1945 w 2021"/>
                  <a:gd name="T45" fmla="*/ 2365 h 4622"/>
                  <a:gd name="T46" fmla="*/ 1973 w 2021"/>
                  <a:gd name="T47" fmla="*/ 2126 h 4622"/>
                  <a:gd name="T48" fmla="*/ 1660 w 2021"/>
                  <a:gd name="T49" fmla="*/ 1940 h 4622"/>
                  <a:gd name="T50" fmla="*/ 1311 w 2021"/>
                  <a:gd name="T51" fmla="*/ 1541 h 4622"/>
                  <a:gd name="T52" fmla="*/ 1143 w 2021"/>
                  <a:gd name="T53" fmla="*/ 803 h 4622"/>
                  <a:gd name="T54" fmla="*/ 1067 w 2021"/>
                  <a:gd name="T55" fmla="*/ 456 h 4622"/>
                  <a:gd name="T56" fmla="*/ 1048 w 2021"/>
                  <a:gd name="T57" fmla="*/ 223 h 4622"/>
                  <a:gd name="T58" fmla="*/ 945 w 2021"/>
                  <a:gd name="T59" fmla="*/ 23 h 4622"/>
                  <a:gd name="T60" fmla="*/ 605 w 2021"/>
                  <a:gd name="T61" fmla="*/ 87 h 46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2021" h="4622">
                    <a:moveTo>
                      <a:pt x="0" y="1076"/>
                    </a:moveTo>
                    <a:cubicBezTo>
                      <a:pt x="17" y="1282"/>
                      <a:pt x="36" y="1487"/>
                      <a:pt x="125" y="1644"/>
                    </a:cubicBezTo>
                    <a:cubicBezTo>
                      <a:pt x="215" y="1801"/>
                      <a:pt x="378" y="1895"/>
                      <a:pt x="537" y="2018"/>
                    </a:cubicBezTo>
                    <a:cubicBezTo>
                      <a:pt x="695" y="2142"/>
                      <a:pt x="945" y="2278"/>
                      <a:pt x="1076" y="2384"/>
                    </a:cubicBezTo>
                    <a:cubicBezTo>
                      <a:pt x="1207" y="2488"/>
                      <a:pt x="1254" y="2560"/>
                      <a:pt x="1324" y="2649"/>
                    </a:cubicBezTo>
                    <a:cubicBezTo>
                      <a:pt x="1394" y="2736"/>
                      <a:pt x="1447" y="2819"/>
                      <a:pt x="1500" y="2914"/>
                    </a:cubicBezTo>
                    <a:cubicBezTo>
                      <a:pt x="1553" y="3009"/>
                      <a:pt x="1625" y="3085"/>
                      <a:pt x="1644" y="3221"/>
                    </a:cubicBezTo>
                    <a:cubicBezTo>
                      <a:pt x="1663" y="3356"/>
                      <a:pt x="1617" y="3570"/>
                      <a:pt x="1614" y="3727"/>
                    </a:cubicBezTo>
                    <a:cubicBezTo>
                      <a:pt x="1611" y="3884"/>
                      <a:pt x="1642" y="4061"/>
                      <a:pt x="1623" y="4164"/>
                    </a:cubicBezTo>
                    <a:cubicBezTo>
                      <a:pt x="1604" y="4267"/>
                      <a:pt x="1532" y="4299"/>
                      <a:pt x="1500" y="4344"/>
                    </a:cubicBezTo>
                    <a:cubicBezTo>
                      <a:pt x="1468" y="4389"/>
                      <a:pt x="1435" y="4407"/>
                      <a:pt x="1428" y="4432"/>
                    </a:cubicBezTo>
                    <a:cubicBezTo>
                      <a:pt x="1421" y="4457"/>
                      <a:pt x="1435" y="4483"/>
                      <a:pt x="1455" y="4494"/>
                    </a:cubicBezTo>
                    <a:cubicBezTo>
                      <a:pt x="1475" y="4505"/>
                      <a:pt x="1521" y="4507"/>
                      <a:pt x="1548" y="4500"/>
                    </a:cubicBezTo>
                    <a:cubicBezTo>
                      <a:pt x="1575" y="4493"/>
                      <a:pt x="1629" y="4442"/>
                      <a:pt x="1620" y="4450"/>
                    </a:cubicBezTo>
                    <a:cubicBezTo>
                      <a:pt x="1611" y="4458"/>
                      <a:pt x="1491" y="4521"/>
                      <a:pt x="1491" y="4548"/>
                    </a:cubicBezTo>
                    <a:cubicBezTo>
                      <a:pt x="1491" y="4575"/>
                      <a:pt x="1565" y="4622"/>
                      <a:pt x="1623" y="4611"/>
                    </a:cubicBezTo>
                    <a:cubicBezTo>
                      <a:pt x="1681" y="4600"/>
                      <a:pt x="1795" y="4521"/>
                      <a:pt x="1838" y="4483"/>
                    </a:cubicBezTo>
                    <a:cubicBezTo>
                      <a:pt x="1881" y="4445"/>
                      <a:pt x="1870" y="4424"/>
                      <a:pt x="1884" y="4385"/>
                    </a:cubicBezTo>
                    <a:cubicBezTo>
                      <a:pt x="1898" y="4346"/>
                      <a:pt x="1917" y="4354"/>
                      <a:pt x="1923" y="4251"/>
                    </a:cubicBezTo>
                    <a:cubicBezTo>
                      <a:pt x="1929" y="4148"/>
                      <a:pt x="1920" y="3947"/>
                      <a:pt x="1919" y="3769"/>
                    </a:cubicBezTo>
                    <a:cubicBezTo>
                      <a:pt x="1918" y="3591"/>
                      <a:pt x="1904" y="3332"/>
                      <a:pt x="1918" y="3180"/>
                    </a:cubicBezTo>
                    <a:cubicBezTo>
                      <a:pt x="1930" y="3028"/>
                      <a:pt x="1989" y="2992"/>
                      <a:pt x="1993" y="2855"/>
                    </a:cubicBezTo>
                    <a:cubicBezTo>
                      <a:pt x="1998" y="2719"/>
                      <a:pt x="1949" y="2486"/>
                      <a:pt x="1945" y="2365"/>
                    </a:cubicBezTo>
                    <a:cubicBezTo>
                      <a:pt x="1942" y="2243"/>
                      <a:pt x="2021" y="2198"/>
                      <a:pt x="1973" y="2126"/>
                    </a:cubicBezTo>
                    <a:cubicBezTo>
                      <a:pt x="1925" y="2056"/>
                      <a:pt x="1770" y="2038"/>
                      <a:pt x="1660" y="1940"/>
                    </a:cubicBezTo>
                    <a:cubicBezTo>
                      <a:pt x="1550" y="1843"/>
                      <a:pt x="1397" y="1731"/>
                      <a:pt x="1311" y="1541"/>
                    </a:cubicBezTo>
                    <a:cubicBezTo>
                      <a:pt x="1224" y="1352"/>
                      <a:pt x="1183" y="983"/>
                      <a:pt x="1143" y="803"/>
                    </a:cubicBezTo>
                    <a:cubicBezTo>
                      <a:pt x="1101" y="621"/>
                      <a:pt x="1083" y="552"/>
                      <a:pt x="1067" y="456"/>
                    </a:cubicBezTo>
                    <a:cubicBezTo>
                      <a:pt x="1051" y="361"/>
                      <a:pt x="1068" y="296"/>
                      <a:pt x="1048" y="223"/>
                    </a:cubicBezTo>
                    <a:cubicBezTo>
                      <a:pt x="1028" y="151"/>
                      <a:pt x="1019" y="46"/>
                      <a:pt x="945" y="23"/>
                    </a:cubicBezTo>
                    <a:cubicBezTo>
                      <a:pt x="871" y="0"/>
                      <a:pt x="676" y="74"/>
                      <a:pt x="605" y="87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66" name="Freeform 539"/>
              <p:cNvSpPr>
                <a:spLocks noChangeAspect="1"/>
              </p:cNvSpPr>
              <p:nvPr/>
            </p:nvSpPr>
            <p:spPr bwMode="auto">
              <a:xfrm>
                <a:off x="7950" y="6045"/>
                <a:ext cx="324" cy="344"/>
              </a:xfrm>
              <a:custGeom>
                <a:avLst/>
                <a:gdLst>
                  <a:gd name="T0" fmla="*/ 148 w 324"/>
                  <a:gd name="T1" fmla="*/ 0 h 344"/>
                  <a:gd name="T2" fmla="*/ 84 w 324"/>
                  <a:gd name="T3" fmla="*/ 43 h 344"/>
                  <a:gd name="T4" fmla="*/ 37 w 324"/>
                  <a:gd name="T5" fmla="*/ 76 h 344"/>
                  <a:gd name="T6" fmla="*/ 15 w 324"/>
                  <a:gd name="T7" fmla="*/ 136 h 344"/>
                  <a:gd name="T8" fmla="*/ 12 w 324"/>
                  <a:gd name="T9" fmla="*/ 164 h 344"/>
                  <a:gd name="T10" fmla="*/ 24 w 324"/>
                  <a:gd name="T11" fmla="*/ 186 h 344"/>
                  <a:gd name="T12" fmla="*/ 157 w 324"/>
                  <a:gd name="T13" fmla="*/ 118 h 344"/>
                  <a:gd name="T14" fmla="*/ 205 w 324"/>
                  <a:gd name="T15" fmla="*/ 109 h 344"/>
                  <a:gd name="T16" fmla="*/ 143 w 324"/>
                  <a:gd name="T17" fmla="*/ 140 h 344"/>
                  <a:gd name="T18" fmla="*/ 89 w 324"/>
                  <a:gd name="T19" fmla="*/ 169 h 344"/>
                  <a:gd name="T20" fmla="*/ 39 w 324"/>
                  <a:gd name="T21" fmla="*/ 206 h 344"/>
                  <a:gd name="T22" fmla="*/ 65 w 324"/>
                  <a:gd name="T23" fmla="*/ 248 h 344"/>
                  <a:gd name="T24" fmla="*/ 127 w 324"/>
                  <a:gd name="T25" fmla="*/ 320 h 344"/>
                  <a:gd name="T26" fmla="*/ 177 w 324"/>
                  <a:gd name="T27" fmla="*/ 338 h 344"/>
                  <a:gd name="T28" fmla="*/ 252 w 324"/>
                  <a:gd name="T29" fmla="*/ 282 h 344"/>
                  <a:gd name="T30" fmla="*/ 294 w 324"/>
                  <a:gd name="T31" fmla="*/ 279 h 344"/>
                  <a:gd name="T32" fmla="*/ 324 w 324"/>
                  <a:gd name="T33" fmla="*/ 249 h 3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24" h="344">
                    <a:moveTo>
                      <a:pt x="148" y="0"/>
                    </a:moveTo>
                    <a:cubicBezTo>
                      <a:pt x="125" y="14"/>
                      <a:pt x="101" y="30"/>
                      <a:pt x="84" y="43"/>
                    </a:cubicBezTo>
                    <a:cubicBezTo>
                      <a:pt x="65" y="55"/>
                      <a:pt x="49" y="61"/>
                      <a:pt x="37" y="76"/>
                    </a:cubicBezTo>
                    <a:cubicBezTo>
                      <a:pt x="27" y="91"/>
                      <a:pt x="19" y="121"/>
                      <a:pt x="15" y="136"/>
                    </a:cubicBezTo>
                    <a:cubicBezTo>
                      <a:pt x="10" y="150"/>
                      <a:pt x="10" y="156"/>
                      <a:pt x="12" y="164"/>
                    </a:cubicBezTo>
                    <a:cubicBezTo>
                      <a:pt x="14" y="172"/>
                      <a:pt x="0" y="194"/>
                      <a:pt x="24" y="186"/>
                    </a:cubicBezTo>
                    <a:cubicBezTo>
                      <a:pt x="48" y="178"/>
                      <a:pt x="127" y="131"/>
                      <a:pt x="157" y="118"/>
                    </a:cubicBezTo>
                    <a:cubicBezTo>
                      <a:pt x="187" y="105"/>
                      <a:pt x="207" y="105"/>
                      <a:pt x="205" y="109"/>
                    </a:cubicBezTo>
                    <a:cubicBezTo>
                      <a:pt x="203" y="113"/>
                      <a:pt x="162" y="130"/>
                      <a:pt x="143" y="140"/>
                    </a:cubicBezTo>
                    <a:cubicBezTo>
                      <a:pt x="123" y="150"/>
                      <a:pt x="106" y="157"/>
                      <a:pt x="89" y="169"/>
                    </a:cubicBezTo>
                    <a:cubicBezTo>
                      <a:pt x="71" y="179"/>
                      <a:pt x="43" y="192"/>
                      <a:pt x="39" y="206"/>
                    </a:cubicBezTo>
                    <a:cubicBezTo>
                      <a:pt x="34" y="219"/>
                      <a:pt x="49" y="229"/>
                      <a:pt x="65" y="248"/>
                    </a:cubicBezTo>
                    <a:cubicBezTo>
                      <a:pt x="79" y="267"/>
                      <a:pt x="109" y="306"/>
                      <a:pt x="127" y="320"/>
                    </a:cubicBezTo>
                    <a:cubicBezTo>
                      <a:pt x="146" y="335"/>
                      <a:pt x="156" y="344"/>
                      <a:pt x="177" y="338"/>
                    </a:cubicBezTo>
                    <a:cubicBezTo>
                      <a:pt x="198" y="332"/>
                      <a:pt x="233" y="292"/>
                      <a:pt x="252" y="282"/>
                    </a:cubicBezTo>
                    <a:cubicBezTo>
                      <a:pt x="271" y="272"/>
                      <a:pt x="282" y="285"/>
                      <a:pt x="294" y="279"/>
                    </a:cubicBezTo>
                    <a:cubicBezTo>
                      <a:pt x="306" y="273"/>
                      <a:pt x="318" y="255"/>
                      <a:pt x="324" y="249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sp>
          <p:nvSpPr>
            <p:cNvPr id="107543" name="Freeform 540"/>
            <p:cNvSpPr>
              <a:spLocks noChangeAspect="1"/>
            </p:cNvSpPr>
            <p:nvPr/>
          </p:nvSpPr>
          <p:spPr bwMode="auto">
            <a:xfrm flipH="1">
              <a:off x="2340" y="2251"/>
              <a:ext cx="1087" cy="446"/>
            </a:xfrm>
            <a:custGeom>
              <a:avLst/>
              <a:gdLst>
                <a:gd name="T0" fmla="*/ 0 w 6305"/>
                <a:gd name="T1" fmla="*/ 0 h 2595"/>
                <a:gd name="T2" fmla="*/ 0 w 6305"/>
                <a:gd name="T3" fmla="*/ 0 h 2595"/>
                <a:gd name="T4" fmla="*/ 0 w 6305"/>
                <a:gd name="T5" fmla="*/ 0 h 2595"/>
                <a:gd name="T6" fmla="*/ 0 w 6305"/>
                <a:gd name="T7" fmla="*/ 0 h 2595"/>
                <a:gd name="T8" fmla="*/ 0 w 6305"/>
                <a:gd name="T9" fmla="*/ 0 h 2595"/>
                <a:gd name="T10" fmla="*/ 0 w 6305"/>
                <a:gd name="T11" fmla="*/ 0 h 2595"/>
                <a:gd name="T12" fmla="*/ 0 w 6305"/>
                <a:gd name="T13" fmla="*/ 0 h 2595"/>
                <a:gd name="T14" fmla="*/ 0 w 6305"/>
                <a:gd name="T15" fmla="*/ 0 h 2595"/>
                <a:gd name="T16" fmla="*/ 0 w 6305"/>
                <a:gd name="T17" fmla="*/ 0 h 2595"/>
                <a:gd name="T18" fmla="*/ 0 w 6305"/>
                <a:gd name="T19" fmla="*/ 0 h 2595"/>
                <a:gd name="T20" fmla="*/ 0 w 6305"/>
                <a:gd name="T21" fmla="*/ 0 h 2595"/>
                <a:gd name="T22" fmla="*/ 0 w 6305"/>
                <a:gd name="T23" fmla="*/ 0 h 2595"/>
                <a:gd name="T24" fmla="*/ 0 w 6305"/>
                <a:gd name="T25" fmla="*/ 0 h 2595"/>
                <a:gd name="T26" fmla="*/ 0 w 6305"/>
                <a:gd name="T27" fmla="*/ 0 h 2595"/>
                <a:gd name="T28" fmla="*/ 0 w 6305"/>
                <a:gd name="T29" fmla="*/ 0 h 2595"/>
                <a:gd name="T30" fmla="*/ 0 w 6305"/>
                <a:gd name="T31" fmla="*/ 0 h 2595"/>
                <a:gd name="T32" fmla="*/ 0 w 6305"/>
                <a:gd name="T33" fmla="*/ 0 h 2595"/>
                <a:gd name="T34" fmla="*/ 0 w 6305"/>
                <a:gd name="T35" fmla="*/ 0 h 2595"/>
                <a:gd name="T36" fmla="*/ 0 w 6305"/>
                <a:gd name="T37" fmla="*/ 0 h 2595"/>
                <a:gd name="T38" fmla="*/ 0 w 6305"/>
                <a:gd name="T39" fmla="*/ 0 h 2595"/>
                <a:gd name="T40" fmla="*/ 0 w 6305"/>
                <a:gd name="T41" fmla="*/ 0 h 2595"/>
                <a:gd name="T42" fmla="*/ 0 w 6305"/>
                <a:gd name="T43" fmla="*/ 0 h 2595"/>
                <a:gd name="T44" fmla="*/ 0 w 6305"/>
                <a:gd name="T45" fmla="*/ 0 h 2595"/>
                <a:gd name="T46" fmla="*/ 0 w 6305"/>
                <a:gd name="T47" fmla="*/ 0 h 2595"/>
                <a:gd name="T48" fmla="*/ 0 w 6305"/>
                <a:gd name="T49" fmla="*/ 0 h 2595"/>
                <a:gd name="T50" fmla="*/ 0 w 6305"/>
                <a:gd name="T51" fmla="*/ 0 h 2595"/>
                <a:gd name="T52" fmla="*/ 0 w 6305"/>
                <a:gd name="T53" fmla="*/ 0 h 2595"/>
                <a:gd name="T54" fmla="*/ 0 w 6305"/>
                <a:gd name="T55" fmla="*/ 0 h 2595"/>
                <a:gd name="T56" fmla="*/ 0 w 6305"/>
                <a:gd name="T57" fmla="*/ 0 h 2595"/>
                <a:gd name="T58" fmla="*/ 0 w 6305"/>
                <a:gd name="T59" fmla="*/ 0 h 2595"/>
                <a:gd name="T60" fmla="*/ 0 w 6305"/>
                <a:gd name="T61" fmla="*/ 0 h 2595"/>
                <a:gd name="T62" fmla="*/ 0 w 6305"/>
                <a:gd name="T63" fmla="*/ 0 h 2595"/>
                <a:gd name="T64" fmla="*/ 0 w 6305"/>
                <a:gd name="T65" fmla="*/ 0 h 2595"/>
                <a:gd name="T66" fmla="*/ 0 w 6305"/>
                <a:gd name="T67" fmla="*/ 0 h 2595"/>
                <a:gd name="T68" fmla="*/ 0 w 6305"/>
                <a:gd name="T69" fmla="*/ 0 h 2595"/>
                <a:gd name="T70" fmla="*/ 0 w 6305"/>
                <a:gd name="T71" fmla="*/ 0 h 2595"/>
                <a:gd name="T72" fmla="*/ 0 w 6305"/>
                <a:gd name="T73" fmla="*/ 0 h 2595"/>
                <a:gd name="T74" fmla="*/ 0 w 6305"/>
                <a:gd name="T75" fmla="*/ 0 h 2595"/>
                <a:gd name="T76" fmla="*/ 0 w 6305"/>
                <a:gd name="T77" fmla="*/ 0 h 2595"/>
                <a:gd name="T78" fmla="*/ 0 w 6305"/>
                <a:gd name="T79" fmla="*/ 0 h 2595"/>
                <a:gd name="T80" fmla="*/ 0 w 6305"/>
                <a:gd name="T81" fmla="*/ 0 h 2595"/>
                <a:gd name="T82" fmla="*/ 0 w 6305"/>
                <a:gd name="T83" fmla="*/ 0 h 2595"/>
                <a:gd name="T84" fmla="*/ 0 w 6305"/>
                <a:gd name="T85" fmla="*/ 0 h 2595"/>
                <a:gd name="T86" fmla="*/ 0 w 6305"/>
                <a:gd name="T87" fmla="*/ 0 h 2595"/>
                <a:gd name="T88" fmla="*/ 0 w 6305"/>
                <a:gd name="T89" fmla="*/ 0 h 2595"/>
                <a:gd name="T90" fmla="*/ 0 w 6305"/>
                <a:gd name="T91" fmla="*/ 0 h 2595"/>
                <a:gd name="T92" fmla="*/ 0 w 6305"/>
                <a:gd name="T93" fmla="*/ 0 h 2595"/>
                <a:gd name="T94" fmla="*/ 0 w 6305"/>
                <a:gd name="T95" fmla="*/ 0 h 2595"/>
                <a:gd name="T96" fmla="*/ 0 w 6305"/>
                <a:gd name="T97" fmla="*/ 0 h 2595"/>
                <a:gd name="T98" fmla="*/ 0 w 6305"/>
                <a:gd name="T99" fmla="*/ 0 h 2595"/>
                <a:gd name="T100" fmla="*/ 0 w 6305"/>
                <a:gd name="T101" fmla="*/ 0 h 2595"/>
                <a:gd name="T102" fmla="*/ 0 w 6305"/>
                <a:gd name="T103" fmla="*/ 0 h 2595"/>
                <a:gd name="T104" fmla="*/ 0 w 6305"/>
                <a:gd name="T105" fmla="*/ 0 h 2595"/>
                <a:gd name="T106" fmla="*/ 0 w 6305"/>
                <a:gd name="T107" fmla="*/ 0 h 2595"/>
                <a:gd name="T108" fmla="*/ 0 w 6305"/>
                <a:gd name="T109" fmla="*/ 0 h 2595"/>
                <a:gd name="T110" fmla="*/ 0 w 6305"/>
                <a:gd name="T111" fmla="*/ 0 h 2595"/>
                <a:gd name="T112" fmla="*/ 0 w 6305"/>
                <a:gd name="T113" fmla="*/ 0 h 2595"/>
                <a:gd name="T114" fmla="*/ 0 w 6305"/>
                <a:gd name="T115" fmla="*/ 0 h 2595"/>
                <a:gd name="T116" fmla="*/ 0 w 6305"/>
                <a:gd name="T117" fmla="*/ 0 h 2595"/>
                <a:gd name="T118" fmla="*/ 0 w 6305"/>
                <a:gd name="T119" fmla="*/ 0 h 2595"/>
                <a:gd name="T120" fmla="*/ 0 w 6305"/>
                <a:gd name="T121" fmla="*/ 0 h 25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05" h="2595">
                  <a:moveTo>
                    <a:pt x="926" y="686"/>
                  </a:moveTo>
                  <a:cubicBezTo>
                    <a:pt x="845" y="682"/>
                    <a:pt x="748" y="660"/>
                    <a:pt x="669" y="660"/>
                  </a:cubicBezTo>
                  <a:cubicBezTo>
                    <a:pt x="590" y="660"/>
                    <a:pt x="534" y="624"/>
                    <a:pt x="450" y="686"/>
                  </a:cubicBezTo>
                  <a:cubicBezTo>
                    <a:pt x="366" y="748"/>
                    <a:pt x="223" y="922"/>
                    <a:pt x="167" y="1033"/>
                  </a:cubicBezTo>
                  <a:cubicBezTo>
                    <a:pt x="111" y="1144"/>
                    <a:pt x="116" y="1241"/>
                    <a:pt x="116" y="1354"/>
                  </a:cubicBezTo>
                  <a:cubicBezTo>
                    <a:pt x="116" y="1467"/>
                    <a:pt x="175" y="1618"/>
                    <a:pt x="167" y="1714"/>
                  </a:cubicBezTo>
                  <a:cubicBezTo>
                    <a:pt x="159" y="1810"/>
                    <a:pt x="91" y="1879"/>
                    <a:pt x="65" y="1933"/>
                  </a:cubicBezTo>
                  <a:cubicBezTo>
                    <a:pt x="39" y="1987"/>
                    <a:pt x="22" y="2000"/>
                    <a:pt x="13" y="2036"/>
                  </a:cubicBezTo>
                  <a:cubicBezTo>
                    <a:pt x="4" y="2072"/>
                    <a:pt x="9" y="2111"/>
                    <a:pt x="13" y="2152"/>
                  </a:cubicBezTo>
                  <a:cubicBezTo>
                    <a:pt x="17" y="2193"/>
                    <a:pt x="0" y="2242"/>
                    <a:pt x="39" y="2280"/>
                  </a:cubicBezTo>
                  <a:cubicBezTo>
                    <a:pt x="78" y="2318"/>
                    <a:pt x="174" y="2372"/>
                    <a:pt x="245" y="2383"/>
                  </a:cubicBezTo>
                  <a:cubicBezTo>
                    <a:pt x="316" y="2394"/>
                    <a:pt x="407" y="2367"/>
                    <a:pt x="463" y="2344"/>
                  </a:cubicBezTo>
                  <a:cubicBezTo>
                    <a:pt x="519" y="2321"/>
                    <a:pt x="577" y="2246"/>
                    <a:pt x="579" y="2242"/>
                  </a:cubicBezTo>
                  <a:cubicBezTo>
                    <a:pt x="581" y="2238"/>
                    <a:pt x="461" y="2313"/>
                    <a:pt x="476" y="2319"/>
                  </a:cubicBezTo>
                  <a:cubicBezTo>
                    <a:pt x="491" y="2325"/>
                    <a:pt x="592" y="2297"/>
                    <a:pt x="669" y="2280"/>
                  </a:cubicBezTo>
                  <a:cubicBezTo>
                    <a:pt x="746" y="2263"/>
                    <a:pt x="851" y="2252"/>
                    <a:pt x="939" y="2216"/>
                  </a:cubicBezTo>
                  <a:cubicBezTo>
                    <a:pt x="1027" y="2180"/>
                    <a:pt x="1115" y="2056"/>
                    <a:pt x="1196" y="2062"/>
                  </a:cubicBezTo>
                  <a:cubicBezTo>
                    <a:pt x="1277" y="2068"/>
                    <a:pt x="1314" y="2186"/>
                    <a:pt x="1427" y="2254"/>
                  </a:cubicBezTo>
                  <a:cubicBezTo>
                    <a:pt x="1540" y="2322"/>
                    <a:pt x="1750" y="2417"/>
                    <a:pt x="1877" y="2473"/>
                  </a:cubicBezTo>
                  <a:cubicBezTo>
                    <a:pt x="2004" y="2529"/>
                    <a:pt x="2053" y="2583"/>
                    <a:pt x="2186" y="2589"/>
                  </a:cubicBezTo>
                  <a:cubicBezTo>
                    <a:pt x="2319" y="2595"/>
                    <a:pt x="2476" y="2585"/>
                    <a:pt x="2675" y="2512"/>
                  </a:cubicBezTo>
                  <a:cubicBezTo>
                    <a:pt x="2874" y="2439"/>
                    <a:pt x="3176" y="2221"/>
                    <a:pt x="3382" y="2152"/>
                  </a:cubicBezTo>
                  <a:cubicBezTo>
                    <a:pt x="3588" y="2083"/>
                    <a:pt x="3802" y="2087"/>
                    <a:pt x="3909" y="2100"/>
                  </a:cubicBezTo>
                  <a:cubicBezTo>
                    <a:pt x="4016" y="2113"/>
                    <a:pt x="3969" y="2203"/>
                    <a:pt x="4025" y="2229"/>
                  </a:cubicBezTo>
                  <a:cubicBezTo>
                    <a:pt x="4081" y="2255"/>
                    <a:pt x="4177" y="2261"/>
                    <a:pt x="4243" y="2254"/>
                  </a:cubicBezTo>
                  <a:cubicBezTo>
                    <a:pt x="4309" y="2247"/>
                    <a:pt x="4350" y="2201"/>
                    <a:pt x="4423" y="2190"/>
                  </a:cubicBezTo>
                  <a:cubicBezTo>
                    <a:pt x="4496" y="2179"/>
                    <a:pt x="4575" y="2181"/>
                    <a:pt x="4680" y="2190"/>
                  </a:cubicBezTo>
                  <a:cubicBezTo>
                    <a:pt x="4785" y="2199"/>
                    <a:pt x="4946" y="2233"/>
                    <a:pt x="5053" y="2242"/>
                  </a:cubicBezTo>
                  <a:cubicBezTo>
                    <a:pt x="5160" y="2251"/>
                    <a:pt x="5222" y="2326"/>
                    <a:pt x="5323" y="2242"/>
                  </a:cubicBezTo>
                  <a:cubicBezTo>
                    <a:pt x="5424" y="2158"/>
                    <a:pt x="5593" y="1858"/>
                    <a:pt x="5657" y="1740"/>
                  </a:cubicBezTo>
                  <a:cubicBezTo>
                    <a:pt x="5721" y="1622"/>
                    <a:pt x="5670" y="1667"/>
                    <a:pt x="5709" y="1534"/>
                  </a:cubicBezTo>
                  <a:cubicBezTo>
                    <a:pt x="5748" y="1401"/>
                    <a:pt x="5866" y="1093"/>
                    <a:pt x="5889" y="943"/>
                  </a:cubicBezTo>
                  <a:cubicBezTo>
                    <a:pt x="5912" y="793"/>
                    <a:pt x="5889" y="709"/>
                    <a:pt x="5850" y="634"/>
                  </a:cubicBezTo>
                  <a:cubicBezTo>
                    <a:pt x="5811" y="559"/>
                    <a:pt x="5644" y="499"/>
                    <a:pt x="5657" y="493"/>
                  </a:cubicBezTo>
                  <a:cubicBezTo>
                    <a:pt x="5670" y="487"/>
                    <a:pt x="5875" y="521"/>
                    <a:pt x="5927" y="596"/>
                  </a:cubicBezTo>
                  <a:cubicBezTo>
                    <a:pt x="5979" y="671"/>
                    <a:pt x="5979" y="819"/>
                    <a:pt x="5966" y="943"/>
                  </a:cubicBezTo>
                  <a:cubicBezTo>
                    <a:pt x="5953" y="1067"/>
                    <a:pt x="5867" y="1207"/>
                    <a:pt x="5850" y="1342"/>
                  </a:cubicBezTo>
                  <a:cubicBezTo>
                    <a:pt x="5833" y="1477"/>
                    <a:pt x="5835" y="1655"/>
                    <a:pt x="5863" y="1753"/>
                  </a:cubicBezTo>
                  <a:cubicBezTo>
                    <a:pt x="5891" y="1851"/>
                    <a:pt x="5955" y="1884"/>
                    <a:pt x="6017" y="1933"/>
                  </a:cubicBezTo>
                  <a:cubicBezTo>
                    <a:pt x="6079" y="1982"/>
                    <a:pt x="6193" y="2047"/>
                    <a:pt x="6236" y="2049"/>
                  </a:cubicBezTo>
                  <a:cubicBezTo>
                    <a:pt x="6279" y="2051"/>
                    <a:pt x="6305" y="1987"/>
                    <a:pt x="6275" y="1946"/>
                  </a:cubicBezTo>
                  <a:cubicBezTo>
                    <a:pt x="6245" y="1905"/>
                    <a:pt x="6101" y="1858"/>
                    <a:pt x="6056" y="1804"/>
                  </a:cubicBezTo>
                  <a:cubicBezTo>
                    <a:pt x="6011" y="1750"/>
                    <a:pt x="5992" y="1701"/>
                    <a:pt x="6005" y="1624"/>
                  </a:cubicBezTo>
                  <a:cubicBezTo>
                    <a:pt x="6018" y="1547"/>
                    <a:pt x="6105" y="1447"/>
                    <a:pt x="6133" y="1342"/>
                  </a:cubicBezTo>
                  <a:cubicBezTo>
                    <a:pt x="6161" y="1237"/>
                    <a:pt x="6178" y="1112"/>
                    <a:pt x="6172" y="994"/>
                  </a:cubicBezTo>
                  <a:cubicBezTo>
                    <a:pt x="6166" y="876"/>
                    <a:pt x="6166" y="750"/>
                    <a:pt x="6095" y="634"/>
                  </a:cubicBezTo>
                  <a:cubicBezTo>
                    <a:pt x="6024" y="518"/>
                    <a:pt x="5880" y="398"/>
                    <a:pt x="5747" y="300"/>
                  </a:cubicBezTo>
                  <a:cubicBezTo>
                    <a:pt x="5614" y="202"/>
                    <a:pt x="5473" y="86"/>
                    <a:pt x="5297" y="43"/>
                  </a:cubicBezTo>
                  <a:cubicBezTo>
                    <a:pt x="5121" y="0"/>
                    <a:pt x="4886" y="32"/>
                    <a:pt x="4693" y="43"/>
                  </a:cubicBezTo>
                  <a:cubicBezTo>
                    <a:pt x="4500" y="54"/>
                    <a:pt x="4292" y="99"/>
                    <a:pt x="4140" y="107"/>
                  </a:cubicBezTo>
                  <a:cubicBezTo>
                    <a:pt x="3988" y="115"/>
                    <a:pt x="3934" y="87"/>
                    <a:pt x="3780" y="94"/>
                  </a:cubicBezTo>
                  <a:cubicBezTo>
                    <a:pt x="3626" y="101"/>
                    <a:pt x="3361" y="133"/>
                    <a:pt x="3215" y="146"/>
                  </a:cubicBezTo>
                  <a:cubicBezTo>
                    <a:pt x="3069" y="159"/>
                    <a:pt x="3062" y="153"/>
                    <a:pt x="2906" y="172"/>
                  </a:cubicBezTo>
                  <a:cubicBezTo>
                    <a:pt x="2750" y="191"/>
                    <a:pt x="2424" y="230"/>
                    <a:pt x="2276" y="262"/>
                  </a:cubicBezTo>
                  <a:cubicBezTo>
                    <a:pt x="2128" y="294"/>
                    <a:pt x="2096" y="336"/>
                    <a:pt x="2019" y="364"/>
                  </a:cubicBezTo>
                  <a:cubicBezTo>
                    <a:pt x="1942" y="392"/>
                    <a:pt x="1880" y="397"/>
                    <a:pt x="1813" y="429"/>
                  </a:cubicBezTo>
                  <a:cubicBezTo>
                    <a:pt x="1746" y="461"/>
                    <a:pt x="1688" y="523"/>
                    <a:pt x="1620" y="557"/>
                  </a:cubicBezTo>
                  <a:cubicBezTo>
                    <a:pt x="1552" y="591"/>
                    <a:pt x="1464" y="617"/>
                    <a:pt x="1402" y="634"/>
                  </a:cubicBezTo>
                  <a:cubicBezTo>
                    <a:pt x="1340" y="651"/>
                    <a:pt x="1288" y="651"/>
                    <a:pt x="1247" y="660"/>
                  </a:cubicBezTo>
                  <a:cubicBezTo>
                    <a:pt x="1206" y="669"/>
                    <a:pt x="1206" y="682"/>
                    <a:pt x="1157" y="686"/>
                  </a:cubicBezTo>
                  <a:cubicBezTo>
                    <a:pt x="1108" y="690"/>
                    <a:pt x="1007" y="690"/>
                    <a:pt x="926" y="686"/>
                  </a:cubicBezTo>
                  <a:close/>
                </a:path>
              </a:pathLst>
            </a:custGeom>
            <a:solidFill>
              <a:srgbClr val="993300"/>
            </a:solidFill>
            <a:ln w="3175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  <p:grpSp>
          <p:nvGrpSpPr>
            <p:cNvPr id="107544" name="Group 541"/>
            <p:cNvGrpSpPr>
              <a:grpSpLocks noChangeAspect="1"/>
            </p:cNvGrpSpPr>
            <p:nvPr/>
          </p:nvGrpSpPr>
          <p:grpSpPr bwMode="auto">
            <a:xfrm flipH="1">
              <a:off x="2878" y="2429"/>
              <a:ext cx="252" cy="677"/>
              <a:chOff x="3947" y="2610"/>
              <a:chExt cx="1462" cy="3937"/>
            </a:xfrm>
          </p:grpSpPr>
          <p:sp>
            <p:nvSpPr>
              <p:cNvPr id="107563" name="Freeform 542"/>
              <p:cNvSpPr>
                <a:spLocks noChangeAspect="1"/>
              </p:cNvSpPr>
              <p:nvPr/>
            </p:nvSpPr>
            <p:spPr bwMode="auto">
              <a:xfrm>
                <a:off x="3947" y="2610"/>
                <a:ext cx="1462" cy="3937"/>
              </a:xfrm>
              <a:custGeom>
                <a:avLst/>
                <a:gdLst>
                  <a:gd name="T0" fmla="*/ 180 w 1462"/>
                  <a:gd name="T1" fmla="*/ 0 h 3937"/>
                  <a:gd name="T2" fmla="*/ 52 w 1462"/>
                  <a:gd name="T3" fmla="*/ 566 h 3937"/>
                  <a:gd name="T4" fmla="*/ 489 w 1462"/>
                  <a:gd name="T5" fmla="*/ 1376 h 3937"/>
                  <a:gd name="T6" fmla="*/ 540 w 1462"/>
                  <a:gd name="T7" fmla="*/ 1684 h 3937"/>
                  <a:gd name="T8" fmla="*/ 427 w 1462"/>
                  <a:gd name="T9" fmla="*/ 2196 h 3937"/>
                  <a:gd name="T10" fmla="*/ 463 w 1462"/>
                  <a:gd name="T11" fmla="*/ 2533 h 3937"/>
                  <a:gd name="T12" fmla="*/ 399 w 1462"/>
                  <a:gd name="T13" fmla="*/ 2790 h 3937"/>
                  <a:gd name="T14" fmla="*/ 399 w 1462"/>
                  <a:gd name="T15" fmla="*/ 3021 h 3937"/>
                  <a:gd name="T16" fmla="*/ 360 w 1462"/>
                  <a:gd name="T17" fmla="*/ 3459 h 3937"/>
                  <a:gd name="T18" fmla="*/ 334 w 1462"/>
                  <a:gd name="T19" fmla="*/ 3587 h 3937"/>
                  <a:gd name="T20" fmla="*/ 208 w 1462"/>
                  <a:gd name="T21" fmla="*/ 3765 h 3937"/>
                  <a:gd name="T22" fmla="*/ 256 w 1462"/>
                  <a:gd name="T23" fmla="*/ 3876 h 3937"/>
                  <a:gd name="T24" fmla="*/ 304 w 1462"/>
                  <a:gd name="T25" fmla="*/ 3810 h 3937"/>
                  <a:gd name="T26" fmla="*/ 360 w 1462"/>
                  <a:gd name="T27" fmla="*/ 3729 h 3937"/>
                  <a:gd name="T28" fmla="*/ 280 w 1462"/>
                  <a:gd name="T29" fmla="*/ 3846 h 3937"/>
                  <a:gd name="T30" fmla="*/ 296 w 1462"/>
                  <a:gd name="T31" fmla="*/ 3909 h 3937"/>
                  <a:gd name="T32" fmla="*/ 463 w 1462"/>
                  <a:gd name="T33" fmla="*/ 3896 h 3937"/>
                  <a:gd name="T34" fmla="*/ 669 w 1462"/>
                  <a:gd name="T35" fmla="*/ 3664 h 3937"/>
                  <a:gd name="T36" fmla="*/ 759 w 1462"/>
                  <a:gd name="T37" fmla="*/ 3369 h 3937"/>
                  <a:gd name="T38" fmla="*/ 862 w 1462"/>
                  <a:gd name="T39" fmla="*/ 2623 h 3937"/>
                  <a:gd name="T40" fmla="*/ 1003 w 1462"/>
                  <a:gd name="T41" fmla="*/ 2186 h 3937"/>
                  <a:gd name="T42" fmla="*/ 1080 w 1462"/>
                  <a:gd name="T43" fmla="*/ 1877 h 3937"/>
                  <a:gd name="T44" fmla="*/ 1183 w 1462"/>
                  <a:gd name="T45" fmla="*/ 1572 h 3937"/>
                  <a:gd name="T46" fmla="*/ 1447 w 1462"/>
                  <a:gd name="T47" fmla="*/ 1194 h 3937"/>
                  <a:gd name="T48" fmla="*/ 1276 w 1462"/>
                  <a:gd name="T49" fmla="*/ 792 h 39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62" h="3937">
                    <a:moveTo>
                      <a:pt x="180" y="0"/>
                    </a:moveTo>
                    <a:cubicBezTo>
                      <a:pt x="90" y="168"/>
                      <a:pt x="0" y="337"/>
                      <a:pt x="52" y="566"/>
                    </a:cubicBezTo>
                    <a:cubicBezTo>
                      <a:pt x="104" y="795"/>
                      <a:pt x="408" y="1190"/>
                      <a:pt x="489" y="1376"/>
                    </a:cubicBezTo>
                    <a:cubicBezTo>
                      <a:pt x="570" y="1562"/>
                      <a:pt x="550" y="1547"/>
                      <a:pt x="540" y="1684"/>
                    </a:cubicBezTo>
                    <a:cubicBezTo>
                      <a:pt x="530" y="1821"/>
                      <a:pt x="440" y="2055"/>
                      <a:pt x="427" y="2196"/>
                    </a:cubicBezTo>
                    <a:cubicBezTo>
                      <a:pt x="414" y="2337"/>
                      <a:pt x="468" y="2434"/>
                      <a:pt x="463" y="2533"/>
                    </a:cubicBezTo>
                    <a:cubicBezTo>
                      <a:pt x="458" y="2632"/>
                      <a:pt x="410" y="2709"/>
                      <a:pt x="399" y="2790"/>
                    </a:cubicBezTo>
                    <a:cubicBezTo>
                      <a:pt x="388" y="2871"/>
                      <a:pt x="405" y="2910"/>
                      <a:pt x="399" y="3021"/>
                    </a:cubicBezTo>
                    <a:cubicBezTo>
                      <a:pt x="393" y="3132"/>
                      <a:pt x="371" y="3365"/>
                      <a:pt x="360" y="3459"/>
                    </a:cubicBezTo>
                    <a:cubicBezTo>
                      <a:pt x="349" y="3553"/>
                      <a:pt x="359" y="3536"/>
                      <a:pt x="334" y="3587"/>
                    </a:cubicBezTo>
                    <a:cubicBezTo>
                      <a:pt x="309" y="3638"/>
                      <a:pt x="221" y="3717"/>
                      <a:pt x="208" y="3765"/>
                    </a:cubicBezTo>
                    <a:cubicBezTo>
                      <a:pt x="195" y="3813"/>
                      <a:pt x="240" y="3869"/>
                      <a:pt x="256" y="3876"/>
                    </a:cubicBezTo>
                    <a:cubicBezTo>
                      <a:pt x="272" y="3883"/>
                      <a:pt x="287" y="3834"/>
                      <a:pt x="304" y="3810"/>
                    </a:cubicBezTo>
                    <a:cubicBezTo>
                      <a:pt x="321" y="3786"/>
                      <a:pt x="364" y="3723"/>
                      <a:pt x="360" y="3729"/>
                    </a:cubicBezTo>
                    <a:cubicBezTo>
                      <a:pt x="356" y="3735"/>
                      <a:pt x="291" y="3816"/>
                      <a:pt x="280" y="3846"/>
                    </a:cubicBezTo>
                    <a:cubicBezTo>
                      <a:pt x="269" y="3876"/>
                      <a:pt x="266" y="3901"/>
                      <a:pt x="296" y="3909"/>
                    </a:cubicBezTo>
                    <a:cubicBezTo>
                      <a:pt x="326" y="3917"/>
                      <a:pt x="401" y="3937"/>
                      <a:pt x="463" y="3896"/>
                    </a:cubicBezTo>
                    <a:cubicBezTo>
                      <a:pt x="525" y="3855"/>
                      <a:pt x="620" y="3752"/>
                      <a:pt x="669" y="3664"/>
                    </a:cubicBezTo>
                    <a:cubicBezTo>
                      <a:pt x="718" y="3576"/>
                      <a:pt x="727" y="3542"/>
                      <a:pt x="759" y="3369"/>
                    </a:cubicBezTo>
                    <a:cubicBezTo>
                      <a:pt x="791" y="3196"/>
                      <a:pt x="821" y="2820"/>
                      <a:pt x="862" y="2623"/>
                    </a:cubicBezTo>
                    <a:cubicBezTo>
                      <a:pt x="903" y="2426"/>
                      <a:pt x="967" y="2310"/>
                      <a:pt x="1003" y="2186"/>
                    </a:cubicBezTo>
                    <a:cubicBezTo>
                      <a:pt x="1039" y="2062"/>
                      <a:pt x="1050" y="1979"/>
                      <a:pt x="1080" y="1877"/>
                    </a:cubicBezTo>
                    <a:cubicBezTo>
                      <a:pt x="1110" y="1775"/>
                      <a:pt x="1122" y="1686"/>
                      <a:pt x="1183" y="1572"/>
                    </a:cubicBezTo>
                    <a:cubicBezTo>
                      <a:pt x="1244" y="1458"/>
                      <a:pt x="1432" y="1324"/>
                      <a:pt x="1447" y="1194"/>
                    </a:cubicBezTo>
                    <a:cubicBezTo>
                      <a:pt x="1462" y="1064"/>
                      <a:pt x="1312" y="876"/>
                      <a:pt x="1276" y="792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64" name="Freeform 543"/>
              <p:cNvSpPr>
                <a:spLocks noChangeAspect="1"/>
              </p:cNvSpPr>
              <p:nvPr/>
            </p:nvSpPr>
            <p:spPr bwMode="auto">
              <a:xfrm>
                <a:off x="4152" y="6291"/>
                <a:ext cx="348" cy="240"/>
              </a:xfrm>
              <a:custGeom>
                <a:avLst/>
                <a:gdLst>
                  <a:gd name="T0" fmla="*/ 60 w 348"/>
                  <a:gd name="T1" fmla="*/ 0 h 240"/>
                  <a:gd name="T2" fmla="*/ 21 w 348"/>
                  <a:gd name="T3" fmla="*/ 57 h 240"/>
                  <a:gd name="T4" fmla="*/ 0 w 348"/>
                  <a:gd name="T5" fmla="*/ 93 h 240"/>
                  <a:gd name="T6" fmla="*/ 21 w 348"/>
                  <a:gd name="T7" fmla="*/ 159 h 240"/>
                  <a:gd name="T8" fmla="*/ 51 w 348"/>
                  <a:gd name="T9" fmla="*/ 189 h 240"/>
                  <a:gd name="T10" fmla="*/ 81 w 348"/>
                  <a:gd name="T11" fmla="*/ 126 h 240"/>
                  <a:gd name="T12" fmla="*/ 159 w 348"/>
                  <a:gd name="T13" fmla="*/ 30 h 240"/>
                  <a:gd name="T14" fmla="*/ 135 w 348"/>
                  <a:gd name="T15" fmla="*/ 84 h 240"/>
                  <a:gd name="T16" fmla="*/ 90 w 348"/>
                  <a:gd name="T17" fmla="*/ 144 h 240"/>
                  <a:gd name="T18" fmla="*/ 72 w 348"/>
                  <a:gd name="T19" fmla="*/ 186 h 240"/>
                  <a:gd name="T20" fmla="*/ 72 w 348"/>
                  <a:gd name="T21" fmla="*/ 210 h 240"/>
                  <a:gd name="T22" fmla="*/ 120 w 348"/>
                  <a:gd name="T23" fmla="*/ 234 h 240"/>
                  <a:gd name="T24" fmla="*/ 210 w 348"/>
                  <a:gd name="T25" fmla="*/ 234 h 240"/>
                  <a:gd name="T26" fmla="*/ 270 w 348"/>
                  <a:gd name="T27" fmla="*/ 198 h 240"/>
                  <a:gd name="T28" fmla="*/ 333 w 348"/>
                  <a:gd name="T29" fmla="*/ 144 h 240"/>
                  <a:gd name="T30" fmla="*/ 348 w 348"/>
                  <a:gd name="T31" fmla="*/ 123 h 24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348" h="240">
                    <a:moveTo>
                      <a:pt x="60" y="0"/>
                    </a:moveTo>
                    <a:cubicBezTo>
                      <a:pt x="45" y="21"/>
                      <a:pt x="31" y="42"/>
                      <a:pt x="21" y="57"/>
                    </a:cubicBezTo>
                    <a:cubicBezTo>
                      <a:pt x="11" y="72"/>
                      <a:pt x="0" y="76"/>
                      <a:pt x="0" y="93"/>
                    </a:cubicBezTo>
                    <a:cubicBezTo>
                      <a:pt x="0" y="110"/>
                      <a:pt x="13" y="143"/>
                      <a:pt x="21" y="159"/>
                    </a:cubicBezTo>
                    <a:cubicBezTo>
                      <a:pt x="29" y="175"/>
                      <a:pt x="41" y="194"/>
                      <a:pt x="51" y="189"/>
                    </a:cubicBezTo>
                    <a:cubicBezTo>
                      <a:pt x="61" y="184"/>
                      <a:pt x="63" y="153"/>
                      <a:pt x="81" y="126"/>
                    </a:cubicBezTo>
                    <a:cubicBezTo>
                      <a:pt x="99" y="99"/>
                      <a:pt x="150" y="37"/>
                      <a:pt x="159" y="30"/>
                    </a:cubicBezTo>
                    <a:cubicBezTo>
                      <a:pt x="168" y="23"/>
                      <a:pt x="146" y="65"/>
                      <a:pt x="135" y="84"/>
                    </a:cubicBezTo>
                    <a:cubicBezTo>
                      <a:pt x="124" y="103"/>
                      <a:pt x="100" y="127"/>
                      <a:pt x="90" y="144"/>
                    </a:cubicBezTo>
                    <a:cubicBezTo>
                      <a:pt x="80" y="161"/>
                      <a:pt x="75" y="175"/>
                      <a:pt x="72" y="186"/>
                    </a:cubicBezTo>
                    <a:cubicBezTo>
                      <a:pt x="69" y="197"/>
                      <a:pt x="64" y="202"/>
                      <a:pt x="72" y="210"/>
                    </a:cubicBezTo>
                    <a:cubicBezTo>
                      <a:pt x="80" y="218"/>
                      <a:pt x="97" y="230"/>
                      <a:pt x="120" y="234"/>
                    </a:cubicBezTo>
                    <a:cubicBezTo>
                      <a:pt x="143" y="238"/>
                      <a:pt x="185" y="240"/>
                      <a:pt x="210" y="234"/>
                    </a:cubicBezTo>
                    <a:cubicBezTo>
                      <a:pt x="235" y="228"/>
                      <a:pt x="250" y="213"/>
                      <a:pt x="270" y="198"/>
                    </a:cubicBezTo>
                    <a:cubicBezTo>
                      <a:pt x="290" y="183"/>
                      <a:pt x="320" y="156"/>
                      <a:pt x="333" y="144"/>
                    </a:cubicBezTo>
                    <a:cubicBezTo>
                      <a:pt x="346" y="132"/>
                      <a:pt x="345" y="127"/>
                      <a:pt x="348" y="123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107545" name="Group 544"/>
            <p:cNvGrpSpPr>
              <a:grpSpLocks noChangeAspect="1"/>
            </p:cNvGrpSpPr>
            <p:nvPr/>
          </p:nvGrpSpPr>
          <p:grpSpPr bwMode="auto">
            <a:xfrm flipH="1">
              <a:off x="2364" y="2334"/>
              <a:ext cx="314" cy="836"/>
              <a:chOff x="6566" y="2057"/>
              <a:chExt cx="1825" cy="4864"/>
            </a:xfrm>
          </p:grpSpPr>
          <p:sp>
            <p:nvSpPr>
              <p:cNvPr id="107561" name="Freeform 545"/>
              <p:cNvSpPr>
                <a:spLocks noChangeAspect="1"/>
              </p:cNvSpPr>
              <p:nvPr/>
            </p:nvSpPr>
            <p:spPr bwMode="auto">
              <a:xfrm>
                <a:off x="6566" y="2057"/>
                <a:ext cx="1825" cy="4864"/>
              </a:xfrm>
              <a:custGeom>
                <a:avLst/>
                <a:gdLst>
                  <a:gd name="T0" fmla="*/ 133 w 1825"/>
                  <a:gd name="T1" fmla="*/ 797 h 4864"/>
                  <a:gd name="T2" fmla="*/ 30 w 1825"/>
                  <a:gd name="T3" fmla="*/ 1389 h 4864"/>
                  <a:gd name="T4" fmla="*/ 313 w 1825"/>
                  <a:gd name="T5" fmla="*/ 1903 h 4864"/>
                  <a:gd name="T6" fmla="*/ 737 w 1825"/>
                  <a:gd name="T7" fmla="*/ 2456 h 4864"/>
                  <a:gd name="T8" fmla="*/ 891 w 1825"/>
                  <a:gd name="T9" fmla="*/ 2803 h 4864"/>
                  <a:gd name="T10" fmla="*/ 968 w 1825"/>
                  <a:gd name="T11" fmla="*/ 3124 h 4864"/>
                  <a:gd name="T12" fmla="*/ 994 w 1825"/>
                  <a:gd name="T13" fmla="*/ 3472 h 4864"/>
                  <a:gd name="T14" fmla="*/ 750 w 1825"/>
                  <a:gd name="T15" fmla="*/ 3947 h 4864"/>
                  <a:gd name="T16" fmla="*/ 441 w 1825"/>
                  <a:gd name="T17" fmla="*/ 4436 h 4864"/>
                  <a:gd name="T18" fmla="*/ 364 w 1825"/>
                  <a:gd name="T19" fmla="*/ 4552 h 4864"/>
                  <a:gd name="T20" fmla="*/ 287 w 1825"/>
                  <a:gd name="T21" fmla="*/ 4667 h 4864"/>
                  <a:gd name="T22" fmla="*/ 300 w 1825"/>
                  <a:gd name="T23" fmla="*/ 4770 h 4864"/>
                  <a:gd name="T24" fmla="*/ 364 w 1825"/>
                  <a:gd name="T25" fmla="*/ 4732 h 4864"/>
                  <a:gd name="T26" fmla="*/ 454 w 1825"/>
                  <a:gd name="T27" fmla="*/ 4642 h 4864"/>
                  <a:gd name="T28" fmla="*/ 364 w 1825"/>
                  <a:gd name="T29" fmla="*/ 4783 h 4864"/>
                  <a:gd name="T30" fmla="*/ 531 w 1825"/>
                  <a:gd name="T31" fmla="*/ 4860 h 4864"/>
                  <a:gd name="T32" fmla="*/ 673 w 1825"/>
                  <a:gd name="T33" fmla="*/ 4757 h 4864"/>
                  <a:gd name="T34" fmla="*/ 763 w 1825"/>
                  <a:gd name="T35" fmla="*/ 4680 h 4864"/>
                  <a:gd name="T36" fmla="*/ 891 w 1825"/>
                  <a:gd name="T37" fmla="*/ 4474 h 4864"/>
                  <a:gd name="T38" fmla="*/ 1058 w 1825"/>
                  <a:gd name="T39" fmla="*/ 4102 h 4864"/>
                  <a:gd name="T40" fmla="*/ 1303 w 1825"/>
                  <a:gd name="T41" fmla="*/ 3536 h 4864"/>
                  <a:gd name="T42" fmla="*/ 1521 w 1825"/>
                  <a:gd name="T43" fmla="*/ 3253 h 4864"/>
                  <a:gd name="T44" fmla="*/ 1675 w 1825"/>
                  <a:gd name="T45" fmla="*/ 2764 h 4864"/>
                  <a:gd name="T46" fmla="*/ 1804 w 1825"/>
                  <a:gd name="T47" fmla="*/ 2546 h 4864"/>
                  <a:gd name="T48" fmla="*/ 1547 w 1825"/>
                  <a:gd name="T49" fmla="*/ 2250 h 4864"/>
                  <a:gd name="T50" fmla="*/ 1341 w 1825"/>
                  <a:gd name="T51" fmla="*/ 1736 h 4864"/>
                  <a:gd name="T52" fmla="*/ 1470 w 1825"/>
                  <a:gd name="T53" fmla="*/ 964 h 4864"/>
                  <a:gd name="T54" fmla="*/ 1534 w 1825"/>
                  <a:gd name="T55" fmla="*/ 604 h 4864"/>
                  <a:gd name="T56" fmla="*/ 1611 w 1825"/>
                  <a:gd name="T57" fmla="*/ 373 h 4864"/>
                  <a:gd name="T58" fmla="*/ 1585 w 1825"/>
                  <a:gd name="T59" fmla="*/ 142 h 4864"/>
                  <a:gd name="T60" fmla="*/ 1431 w 1825"/>
                  <a:gd name="T61" fmla="*/ 0 h 486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25" h="4864">
                    <a:moveTo>
                      <a:pt x="133" y="797"/>
                    </a:moveTo>
                    <a:cubicBezTo>
                      <a:pt x="66" y="1001"/>
                      <a:pt x="0" y="1205"/>
                      <a:pt x="30" y="1389"/>
                    </a:cubicBezTo>
                    <a:cubicBezTo>
                      <a:pt x="60" y="1573"/>
                      <a:pt x="195" y="1725"/>
                      <a:pt x="313" y="1903"/>
                    </a:cubicBezTo>
                    <a:cubicBezTo>
                      <a:pt x="431" y="2081"/>
                      <a:pt x="641" y="2306"/>
                      <a:pt x="737" y="2456"/>
                    </a:cubicBezTo>
                    <a:cubicBezTo>
                      <a:pt x="833" y="2606"/>
                      <a:pt x="853" y="2692"/>
                      <a:pt x="891" y="2803"/>
                    </a:cubicBezTo>
                    <a:cubicBezTo>
                      <a:pt x="929" y="2914"/>
                      <a:pt x="951" y="3013"/>
                      <a:pt x="968" y="3124"/>
                    </a:cubicBezTo>
                    <a:cubicBezTo>
                      <a:pt x="985" y="3235"/>
                      <a:pt x="1030" y="3335"/>
                      <a:pt x="994" y="3472"/>
                    </a:cubicBezTo>
                    <a:cubicBezTo>
                      <a:pt x="958" y="3609"/>
                      <a:pt x="842" y="3786"/>
                      <a:pt x="750" y="3947"/>
                    </a:cubicBezTo>
                    <a:cubicBezTo>
                      <a:pt x="658" y="4108"/>
                      <a:pt x="505" y="4335"/>
                      <a:pt x="441" y="4436"/>
                    </a:cubicBezTo>
                    <a:cubicBezTo>
                      <a:pt x="377" y="4537"/>
                      <a:pt x="390" y="4514"/>
                      <a:pt x="364" y="4552"/>
                    </a:cubicBezTo>
                    <a:cubicBezTo>
                      <a:pt x="338" y="4590"/>
                      <a:pt x="298" y="4631"/>
                      <a:pt x="287" y="4667"/>
                    </a:cubicBezTo>
                    <a:cubicBezTo>
                      <a:pt x="276" y="4703"/>
                      <a:pt x="287" y="4759"/>
                      <a:pt x="300" y="4770"/>
                    </a:cubicBezTo>
                    <a:cubicBezTo>
                      <a:pt x="313" y="4781"/>
                      <a:pt x="338" y="4753"/>
                      <a:pt x="364" y="4732"/>
                    </a:cubicBezTo>
                    <a:cubicBezTo>
                      <a:pt x="390" y="4711"/>
                      <a:pt x="454" y="4634"/>
                      <a:pt x="454" y="4642"/>
                    </a:cubicBezTo>
                    <a:cubicBezTo>
                      <a:pt x="454" y="4650"/>
                      <a:pt x="351" y="4747"/>
                      <a:pt x="364" y="4783"/>
                    </a:cubicBezTo>
                    <a:cubicBezTo>
                      <a:pt x="377" y="4819"/>
                      <a:pt x="480" y="4864"/>
                      <a:pt x="531" y="4860"/>
                    </a:cubicBezTo>
                    <a:cubicBezTo>
                      <a:pt x="582" y="4856"/>
                      <a:pt x="634" y="4787"/>
                      <a:pt x="673" y="4757"/>
                    </a:cubicBezTo>
                    <a:cubicBezTo>
                      <a:pt x="712" y="4727"/>
                      <a:pt x="727" y="4727"/>
                      <a:pt x="763" y="4680"/>
                    </a:cubicBezTo>
                    <a:cubicBezTo>
                      <a:pt x="799" y="4633"/>
                      <a:pt x="842" y="4570"/>
                      <a:pt x="891" y="4474"/>
                    </a:cubicBezTo>
                    <a:cubicBezTo>
                      <a:pt x="940" y="4378"/>
                      <a:pt x="989" y="4258"/>
                      <a:pt x="1058" y="4102"/>
                    </a:cubicBezTo>
                    <a:cubicBezTo>
                      <a:pt x="1127" y="3946"/>
                      <a:pt x="1226" y="3677"/>
                      <a:pt x="1303" y="3536"/>
                    </a:cubicBezTo>
                    <a:cubicBezTo>
                      <a:pt x="1380" y="3395"/>
                      <a:pt x="1459" y="3382"/>
                      <a:pt x="1521" y="3253"/>
                    </a:cubicBezTo>
                    <a:cubicBezTo>
                      <a:pt x="1583" y="3124"/>
                      <a:pt x="1628" y="2882"/>
                      <a:pt x="1675" y="2764"/>
                    </a:cubicBezTo>
                    <a:cubicBezTo>
                      <a:pt x="1722" y="2646"/>
                      <a:pt x="1825" y="2632"/>
                      <a:pt x="1804" y="2546"/>
                    </a:cubicBezTo>
                    <a:cubicBezTo>
                      <a:pt x="1783" y="2460"/>
                      <a:pt x="1624" y="2385"/>
                      <a:pt x="1547" y="2250"/>
                    </a:cubicBezTo>
                    <a:cubicBezTo>
                      <a:pt x="1470" y="2115"/>
                      <a:pt x="1354" y="1950"/>
                      <a:pt x="1341" y="1736"/>
                    </a:cubicBezTo>
                    <a:cubicBezTo>
                      <a:pt x="1328" y="1522"/>
                      <a:pt x="1438" y="1153"/>
                      <a:pt x="1470" y="964"/>
                    </a:cubicBezTo>
                    <a:cubicBezTo>
                      <a:pt x="1502" y="775"/>
                      <a:pt x="1511" y="702"/>
                      <a:pt x="1534" y="604"/>
                    </a:cubicBezTo>
                    <a:cubicBezTo>
                      <a:pt x="1557" y="506"/>
                      <a:pt x="1602" y="450"/>
                      <a:pt x="1611" y="373"/>
                    </a:cubicBezTo>
                    <a:cubicBezTo>
                      <a:pt x="1620" y="296"/>
                      <a:pt x="1615" y="204"/>
                      <a:pt x="1585" y="142"/>
                    </a:cubicBezTo>
                    <a:cubicBezTo>
                      <a:pt x="1555" y="80"/>
                      <a:pt x="1493" y="40"/>
                      <a:pt x="1431" y="0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62" name="Freeform 546"/>
              <p:cNvSpPr>
                <a:spLocks noChangeAspect="1"/>
              </p:cNvSpPr>
              <p:nvPr/>
            </p:nvSpPr>
            <p:spPr bwMode="auto">
              <a:xfrm>
                <a:off x="6848" y="6609"/>
                <a:ext cx="424" cy="312"/>
              </a:xfrm>
              <a:custGeom>
                <a:avLst/>
                <a:gdLst>
                  <a:gd name="T0" fmla="*/ 79 w 424"/>
                  <a:gd name="T1" fmla="*/ 0 h 312"/>
                  <a:gd name="T2" fmla="*/ 34 w 424"/>
                  <a:gd name="T3" fmla="*/ 69 h 312"/>
                  <a:gd name="T4" fmla="*/ 4 w 424"/>
                  <a:gd name="T5" fmla="*/ 120 h 312"/>
                  <a:gd name="T6" fmla="*/ 10 w 424"/>
                  <a:gd name="T7" fmla="*/ 186 h 312"/>
                  <a:gd name="T8" fmla="*/ 22 w 424"/>
                  <a:gd name="T9" fmla="*/ 213 h 312"/>
                  <a:gd name="T10" fmla="*/ 70 w 424"/>
                  <a:gd name="T11" fmla="*/ 195 h 312"/>
                  <a:gd name="T12" fmla="*/ 148 w 424"/>
                  <a:gd name="T13" fmla="*/ 105 h 312"/>
                  <a:gd name="T14" fmla="*/ 193 w 424"/>
                  <a:gd name="T15" fmla="*/ 75 h 312"/>
                  <a:gd name="T16" fmla="*/ 145 w 424"/>
                  <a:gd name="T17" fmla="*/ 132 h 312"/>
                  <a:gd name="T18" fmla="*/ 103 w 424"/>
                  <a:gd name="T19" fmla="*/ 183 h 312"/>
                  <a:gd name="T20" fmla="*/ 70 w 424"/>
                  <a:gd name="T21" fmla="*/ 240 h 312"/>
                  <a:gd name="T22" fmla="*/ 118 w 424"/>
                  <a:gd name="T23" fmla="*/ 267 h 312"/>
                  <a:gd name="T24" fmla="*/ 220 w 424"/>
                  <a:gd name="T25" fmla="*/ 306 h 312"/>
                  <a:gd name="T26" fmla="*/ 280 w 424"/>
                  <a:gd name="T27" fmla="*/ 300 h 312"/>
                  <a:gd name="T28" fmla="*/ 352 w 424"/>
                  <a:gd name="T29" fmla="*/ 234 h 312"/>
                  <a:gd name="T30" fmla="*/ 388 w 424"/>
                  <a:gd name="T31" fmla="*/ 207 h 312"/>
                  <a:gd name="T32" fmla="*/ 424 w 424"/>
                  <a:gd name="T33" fmla="*/ 180 h 3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24" h="312">
                    <a:moveTo>
                      <a:pt x="79" y="0"/>
                    </a:moveTo>
                    <a:cubicBezTo>
                      <a:pt x="62" y="24"/>
                      <a:pt x="46" y="49"/>
                      <a:pt x="34" y="69"/>
                    </a:cubicBezTo>
                    <a:cubicBezTo>
                      <a:pt x="22" y="89"/>
                      <a:pt x="8" y="101"/>
                      <a:pt x="4" y="120"/>
                    </a:cubicBezTo>
                    <a:cubicBezTo>
                      <a:pt x="0" y="139"/>
                      <a:pt x="7" y="171"/>
                      <a:pt x="10" y="186"/>
                    </a:cubicBezTo>
                    <a:cubicBezTo>
                      <a:pt x="13" y="201"/>
                      <a:pt x="12" y="211"/>
                      <a:pt x="22" y="213"/>
                    </a:cubicBezTo>
                    <a:cubicBezTo>
                      <a:pt x="32" y="215"/>
                      <a:pt x="49" y="213"/>
                      <a:pt x="70" y="195"/>
                    </a:cubicBezTo>
                    <a:cubicBezTo>
                      <a:pt x="91" y="177"/>
                      <a:pt x="127" y="125"/>
                      <a:pt x="148" y="105"/>
                    </a:cubicBezTo>
                    <a:cubicBezTo>
                      <a:pt x="169" y="85"/>
                      <a:pt x="193" y="71"/>
                      <a:pt x="193" y="75"/>
                    </a:cubicBezTo>
                    <a:cubicBezTo>
                      <a:pt x="193" y="79"/>
                      <a:pt x="160" y="114"/>
                      <a:pt x="145" y="132"/>
                    </a:cubicBezTo>
                    <a:cubicBezTo>
                      <a:pt x="130" y="150"/>
                      <a:pt x="115" y="165"/>
                      <a:pt x="103" y="183"/>
                    </a:cubicBezTo>
                    <a:cubicBezTo>
                      <a:pt x="91" y="201"/>
                      <a:pt x="68" y="226"/>
                      <a:pt x="70" y="240"/>
                    </a:cubicBezTo>
                    <a:cubicBezTo>
                      <a:pt x="72" y="254"/>
                      <a:pt x="93" y="256"/>
                      <a:pt x="118" y="267"/>
                    </a:cubicBezTo>
                    <a:cubicBezTo>
                      <a:pt x="143" y="278"/>
                      <a:pt x="193" y="301"/>
                      <a:pt x="220" y="306"/>
                    </a:cubicBezTo>
                    <a:cubicBezTo>
                      <a:pt x="247" y="311"/>
                      <a:pt x="258" y="312"/>
                      <a:pt x="280" y="300"/>
                    </a:cubicBezTo>
                    <a:cubicBezTo>
                      <a:pt x="302" y="288"/>
                      <a:pt x="334" y="249"/>
                      <a:pt x="352" y="234"/>
                    </a:cubicBezTo>
                    <a:cubicBezTo>
                      <a:pt x="370" y="219"/>
                      <a:pt x="376" y="216"/>
                      <a:pt x="388" y="207"/>
                    </a:cubicBezTo>
                    <a:cubicBezTo>
                      <a:pt x="400" y="198"/>
                      <a:pt x="417" y="185"/>
                      <a:pt x="424" y="180"/>
                    </a:cubicBezTo>
                  </a:path>
                </a:pathLst>
              </a:custGeom>
              <a:solidFill>
                <a:srgbClr val="333333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107546" name="Group 547"/>
            <p:cNvGrpSpPr>
              <a:grpSpLocks noChangeAspect="1"/>
            </p:cNvGrpSpPr>
            <p:nvPr/>
          </p:nvGrpSpPr>
          <p:grpSpPr bwMode="auto">
            <a:xfrm flipH="1">
              <a:off x="3220" y="2331"/>
              <a:ext cx="221" cy="330"/>
              <a:chOff x="2141" y="2043"/>
              <a:chExt cx="1283" cy="1918"/>
            </a:xfrm>
          </p:grpSpPr>
          <p:grpSp>
            <p:nvGrpSpPr>
              <p:cNvPr id="107551" name="Group 548"/>
              <p:cNvGrpSpPr>
                <a:grpSpLocks noChangeAspect="1"/>
              </p:cNvGrpSpPr>
              <p:nvPr/>
            </p:nvGrpSpPr>
            <p:grpSpPr bwMode="auto">
              <a:xfrm rot="-7977880">
                <a:off x="2060" y="2124"/>
                <a:ext cx="739" cy="577"/>
                <a:chOff x="3435" y="2183"/>
                <a:chExt cx="739" cy="694"/>
              </a:xfrm>
            </p:grpSpPr>
            <p:sp>
              <p:nvSpPr>
                <p:cNvPr id="107559" name="Freeform 549"/>
                <p:cNvSpPr>
                  <a:spLocks noChangeAspect="1"/>
                </p:cNvSpPr>
                <p:nvPr/>
              </p:nvSpPr>
              <p:spPr bwMode="auto">
                <a:xfrm>
                  <a:off x="3435" y="2183"/>
                  <a:ext cx="739" cy="694"/>
                </a:xfrm>
                <a:custGeom>
                  <a:avLst/>
                  <a:gdLst>
                    <a:gd name="T0" fmla="*/ 27 w 739"/>
                    <a:gd name="T1" fmla="*/ 430 h 694"/>
                    <a:gd name="T2" fmla="*/ 12 w 739"/>
                    <a:gd name="T3" fmla="*/ 328 h 694"/>
                    <a:gd name="T4" fmla="*/ 99 w 739"/>
                    <a:gd name="T5" fmla="*/ 184 h 694"/>
                    <a:gd name="T6" fmla="*/ 360 w 739"/>
                    <a:gd name="T7" fmla="*/ 28 h 694"/>
                    <a:gd name="T8" fmla="*/ 567 w 739"/>
                    <a:gd name="T9" fmla="*/ 13 h 694"/>
                    <a:gd name="T10" fmla="*/ 717 w 739"/>
                    <a:gd name="T11" fmla="*/ 52 h 694"/>
                    <a:gd name="T12" fmla="*/ 702 w 739"/>
                    <a:gd name="T13" fmla="*/ 229 h 694"/>
                    <a:gd name="T14" fmla="*/ 624 w 739"/>
                    <a:gd name="T15" fmla="*/ 424 h 694"/>
                    <a:gd name="T16" fmla="*/ 492 w 739"/>
                    <a:gd name="T17" fmla="*/ 547 h 694"/>
                    <a:gd name="T18" fmla="*/ 342 w 739"/>
                    <a:gd name="T19" fmla="*/ 622 h 694"/>
                    <a:gd name="T20" fmla="*/ 210 w 739"/>
                    <a:gd name="T21" fmla="*/ 637 h 694"/>
                    <a:gd name="T22" fmla="*/ 93 w 739"/>
                    <a:gd name="T23" fmla="*/ 694 h 6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39" h="694">
                      <a:moveTo>
                        <a:pt x="27" y="430"/>
                      </a:moveTo>
                      <a:cubicBezTo>
                        <a:pt x="13" y="399"/>
                        <a:pt x="0" y="369"/>
                        <a:pt x="12" y="328"/>
                      </a:cubicBezTo>
                      <a:cubicBezTo>
                        <a:pt x="24" y="287"/>
                        <a:pt x="41" y="234"/>
                        <a:pt x="99" y="184"/>
                      </a:cubicBezTo>
                      <a:cubicBezTo>
                        <a:pt x="157" y="134"/>
                        <a:pt x="282" y="56"/>
                        <a:pt x="360" y="28"/>
                      </a:cubicBezTo>
                      <a:cubicBezTo>
                        <a:pt x="438" y="0"/>
                        <a:pt x="507" y="9"/>
                        <a:pt x="567" y="13"/>
                      </a:cubicBezTo>
                      <a:cubicBezTo>
                        <a:pt x="627" y="17"/>
                        <a:pt x="695" y="16"/>
                        <a:pt x="717" y="52"/>
                      </a:cubicBezTo>
                      <a:cubicBezTo>
                        <a:pt x="739" y="88"/>
                        <a:pt x="717" y="167"/>
                        <a:pt x="702" y="229"/>
                      </a:cubicBezTo>
                      <a:cubicBezTo>
                        <a:pt x="687" y="291"/>
                        <a:pt x="659" y="371"/>
                        <a:pt x="624" y="424"/>
                      </a:cubicBezTo>
                      <a:cubicBezTo>
                        <a:pt x="589" y="477"/>
                        <a:pt x="539" y="514"/>
                        <a:pt x="492" y="547"/>
                      </a:cubicBezTo>
                      <a:cubicBezTo>
                        <a:pt x="445" y="580"/>
                        <a:pt x="389" y="607"/>
                        <a:pt x="342" y="622"/>
                      </a:cubicBezTo>
                      <a:cubicBezTo>
                        <a:pt x="295" y="637"/>
                        <a:pt x="251" y="625"/>
                        <a:pt x="210" y="637"/>
                      </a:cubicBezTo>
                      <a:cubicBezTo>
                        <a:pt x="169" y="649"/>
                        <a:pt x="117" y="682"/>
                        <a:pt x="93" y="694"/>
                      </a:cubicBezTo>
                    </a:path>
                  </a:pathLst>
                </a:custGeom>
                <a:solidFill>
                  <a:srgbClr val="9933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107560" name="Freeform 550"/>
                <p:cNvSpPr>
                  <a:spLocks noChangeAspect="1"/>
                </p:cNvSpPr>
                <p:nvPr/>
              </p:nvSpPr>
              <p:spPr bwMode="auto">
                <a:xfrm>
                  <a:off x="3561" y="2322"/>
                  <a:ext cx="457" cy="372"/>
                </a:xfrm>
                <a:custGeom>
                  <a:avLst/>
                  <a:gdLst>
                    <a:gd name="T0" fmla="*/ 0 w 457"/>
                    <a:gd name="T1" fmla="*/ 327 h 372"/>
                    <a:gd name="T2" fmla="*/ 42 w 457"/>
                    <a:gd name="T3" fmla="*/ 312 h 372"/>
                    <a:gd name="T4" fmla="*/ 90 w 457"/>
                    <a:gd name="T5" fmla="*/ 279 h 372"/>
                    <a:gd name="T6" fmla="*/ 66 w 457"/>
                    <a:gd name="T7" fmla="*/ 222 h 372"/>
                    <a:gd name="T8" fmla="*/ 54 w 457"/>
                    <a:gd name="T9" fmla="*/ 204 h 372"/>
                    <a:gd name="T10" fmla="*/ 87 w 457"/>
                    <a:gd name="T11" fmla="*/ 183 h 372"/>
                    <a:gd name="T12" fmla="*/ 102 w 457"/>
                    <a:gd name="T13" fmla="*/ 192 h 372"/>
                    <a:gd name="T14" fmla="*/ 111 w 457"/>
                    <a:gd name="T15" fmla="*/ 201 h 372"/>
                    <a:gd name="T16" fmla="*/ 120 w 457"/>
                    <a:gd name="T17" fmla="*/ 138 h 372"/>
                    <a:gd name="T18" fmla="*/ 132 w 457"/>
                    <a:gd name="T19" fmla="*/ 153 h 372"/>
                    <a:gd name="T20" fmla="*/ 138 w 457"/>
                    <a:gd name="T21" fmla="*/ 123 h 372"/>
                    <a:gd name="T22" fmla="*/ 180 w 457"/>
                    <a:gd name="T23" fmla="*/ 66 h 372"/>
                    <a:gd name="T24" fmla="*/ 195 w 457"/>
                    <a:gd name="T25" fmla="*/ 60 h 372"/>
                    <a:gd name="T26" fmla="*/ 222 w 457"/>
                    <a:gd name="T27" fmla="*/ 39 h 372"/>
                    <a:gd name="T28" fmla="*/ 237 w 457"/>
                    <a:gd name="T29" fmla="*/ 63 h 372"/>
                    <a:gd name="T30" fmla="*/ 240 w 457"/>
                    <a:gd name="T31" fmla="*/ 90 h 372"/>
                    <a:gd name="T32" fmla="*/ 246 w 457"/>
                    <a:gd name="T33" fmla="*/ 81 h 372"/>
                    <a:gd name="T34" fmla="*/ 249 w 457"/>
                    <a:gd name="T35" fmla="*/ 48 h 372"/>
                    <a:gd name="T36" fmla="*/ 288 w 457"/>
                    <a:gd name="T37" fmla="*/ 12 h 372"/>
                    <a:gd name="T38" fmla="*/ 300 w 457"/>
                    <a:gd name="T39" fmla="*/ 39 h 372"/>
                    <a:gd name="T40" fmla="*/ 360 w 457"/>
                    <a:gd name="T41" fmla="*/ 39 h 372"/>
                    <a:gd name="T42" fmla="*/ 354 w 457"/>
                    <a:gd name="T43" fmla="*/ 48 h 372"/>
                    <a:gd name="T44" fmla="*/ 417 w 457"/>
                    <a:gd name="T45" fmla="*/ 0 h 372"/>
                    <a:gd name="T46" fmla="*/ 444 w 457"/>
                    <a:gd name="T47" fmla="*/ 21 h 372"/>
                    <a:gd name="T48" fmla="*/ 408 w 457"/>
                    <a:gd name="T49" fmla="*/ 87 h 372"/>
                    <a:gd name="T50" fmla="*/ 411 w 457"/>
                    <a:gd name="T51" fmla="*/ 102 h 372"/>
                    <a:gd name="T52" fmla="*/ 399 w 457"/>
                    <a:gd name="T53" fmla="*/ 120 h 372"/>
                    <a:gd name="T54" fmla="*/ 417 w 457"/>
                    <a:gd name="T55" fmla="*/ 165 h 372"/>
                    <a:gd name="T56" fmla="*/ 456 w 457"/>
                    <a:gd name="T57" fmla="*/ 183 h 372"/>
                    <a:gd name="T58" fmla="*/ 366 w 457"/>
                    <a:gd name="T59" fmla="*/ 198 h 372"/>
                    <a:gd name="T60" fmla="*/ 336 w 457"/>
                    <a:gd name="T61" fmla="*/ 210 h 372"/>
                    <a:gd name="T62" fmla="*/ 321 w 457"/>
                    <a:gd name="T63" fmla="*/ 222 h 372"/>
                    <a:gd name="T64" fmla="*/ 324 w 457"/>
                    <a:gd name="T65" fmla="*/ 237 h 372"/>
                    <a:gd name="T66" fmla="*/ 264 w 457"/>
                    <a:gd name="T67" fmla="*/ 246 h 372"/>
                    <a:gd name="T68" fmla="*/ 228 w 457"/>
                    <a:gd name="T69" fmla="*/ 309 h 372"/>
                    <a:gd name="T70" fmla="*/ 204 w 457"/>
                    <a:gd name="T71" fmla="*/ 342 h 372"/>
                    <a:gd name="T72" fmla="*/ 144 w 457"/>
                    <a:gd name="T73" fmla="*/ 348 h 372"/>
                    <a:gd name="T74" fmla="*/ 15 w 457"/>
                    <a:gd name="T75" fmla="*/ 372 h 372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457" h="372">
                      <a:moveTo>
                        <a:pt x="0" y="327"/>
                      </a:moveTo>
                      <a:cubicBezTo>
                        <a:pt x="17" y="323"/>
                        <a:pt x="28" y="321"/>
                        <a:pt x="42" y="312"/>
                      </a:cubicBezTo>
                      <a:cubicBezTo>
                        <a:pt x="54" y="293"/>
                        <a:pt x="71" y="289"/>
                        <a:pt x="90" y="279"/>
                      </a:cubicBezTo>
                      <a:cubicBezTo>
                        <a:pt x="103" y="260"/>
                        <a:pt x="78" y="238"/>
                        <a:pt x="66" y="222"/>
                      </a:cubicBezTo>
                      <a:cubicBezTo>
                        <a:pt x="62" y="216"/>
                        <a:pt x="54" y="204"/>
                        <a:pt x="54" y="204"/>
                      </a:cubicBezTo>
                      <a:cubicBezTo>
                        <a:pt x="63" y="190"/>
                        <a:pt x="70" y="186"/>
                        <a:pt x="87" y="183"/>
                      </a:cubicBezTo>
                      <a:cubicBezTo>
                        <a:pt x="92" y="186"/>
                        <a:pt x="97" y="189"/>
                        <a:pt x="102" y="192"/>
                      </a:cubicBezTo>
                      <a:cubicBezTo>
                        <a:pt x="105" y="195"/>
                        <a:pt x="110" y="205"/>
                        <a:pt x="111" y="201"/>
                      </a:cubicBezTo>
                      <a:cubicBezTo>
                        <a:pt x="134" y="113"/>
                        <a:pt x="100" y="168"/>
                        <a:pt x="120" y="138"/>
                      </a:cubicBezTo>
                      <a:cubicBezTo>
                        <a:pt x="122" y="144"/>
                        <a:pt x="128" y="158"/>
                        <a:pt x="132" y="153"/>
                      </a:cubicBezTo>
                      <a:cubicBezTo>
                        <a:pt x="138" y="145"/>
                        <a:pt x="132" y="131"/>
                        <a:pt x="138" y="123"/>
                      </a:cubicBezTo>
                      <a:cubicBezTo>
                        <a:pt x="152" y="102"/>
                        <a:pt x="156" y="78"/>
                        <a:pt x="180" y="66"/>
                      </a:cubicBezTo>
                      <a:cubicBezTo>
                        <a:pt x="193" y="46"/>
                        <a:pt x="178" y="63"/>
                        <a:pt x="195" y="60"/>
                      </a:cubicBezTo>
                      <a:cubicBezTo>
                        <a:pt x="204" y="58"/>
                        <a:pt x="214" y="44"/>
                        <a:pt x="222" y="39"/>
                      </a:cubicBezTo>
                      <a:cubicBezTo>
                        <a:pt x="235" y="43"/>
                        <a:pt x="233" y="51"/>
                        <a:pt x="237" y="63"/>
                      </a:cubicBezTo>
                      <a:cubicBezTo>
                        <a:pt x="238" y="72"/>
                        <a:pt x="236" y="82"/>
                        <a:pt x="240" y="90"/>
                      </a:cubicBezTo>
                      <a:cubicBezTo>
                        <a:pt x="242" y="93"/>
                        <a:pt x="245" y="85"/>
                        <a:pt x="246" y="81"/>
                      </a:cubicBezTo>
                      <a:cubicBezTo>
                        <a:pt x="248" y="70"/>
                        <a:pt x="246" y="59"/>
                        <a:pt x="249" y="48"/>
                      </a:cubicBezTo>
                      <a:cubicBezTo>
                        <a:pt x="254" y="31"/>
                        <a:pt x="273" y="17"/>
                        <a:pt x="288" y="12"/>
                      </a:cubicBezTo>
                      <a:cubicBezTo>
                        <a:pt x="292" y="30"/>
                        <a:pt x="282" y="30"/>
                        <a:pt x="300" y="39"/>
                      </a:cubicBezTo>
                      <a:cubicBezTo>
                        <a:pt x="322" y="34"/>
                        <a:pt x="330" y="30"/>
                        <a:pt x="360" y="39"/>
                      </a:cubicBezTo>
                      <a:cubicBezTo>
                        <a:pt x="363" y="40"/>
                        <a:pt x="351" y="50"/>
                        <a:pt x="354" y="48"/>
                      </a:cubicBezTo>
                      <a:cubicBezTo>
                        <a:pt x="378" y="36"/>
                        <a:pt x="391" y="9"/>
                        <a:pt x="417" y="0"/>
                      </a:cubicBezTo>
                      <a:cubicBezTo>
                        <a:pt x="408" y="28"/>
                        <a:pt x="405" y="17"/>
                        <a:pt x="444" y="21"/>
                      </a:cubicBezTo>
                      <a:cubicBezTo>
                        <a:pt x="430" y="42"/>
                        <a:pt x="419" y="65"/>
                        <a:pt x="408" y="87"/>
                      </a:cubicBezTo>
                      <a:cubicBezTo>
                        <a:pt x="409" y="92"/>
                        <a:pt x="412" y="97"/>
                        <a:pt x="411" y="102"/>
                      </a:cubicBezTo>
                      <a:cubicBezTo>
                        <a:pt x="409" y="109"/>
                        <a:pt x="399" y="120"/>
                        <a:pt x="399" y="120"/>
                      </a:cubicBezTo>
                      <a:cubicBezTo>
                        <a:pt x="418" y="133"/>
                        <a:pt x="406" y="151"/>
                        <a:pt x="417" y="165"/>
                      </a:cubicBezTo>
                      <a:cubicBezTo>
                        <a:pt x="423" y="173"/>
                        <a:pt x="447" y="179"/>
                        <a:pt x="456" y="183"/>
                      </a:cubicBezTo>
                      <a:cubicBezTo>
                        <a:pt x="434" y="216"/>
                        <a:pt x="457" y="187"/>
                        <a:pt x="366" y="198"/>
                      </a:cubicBezTo>
                      <a:cubicBezTo>
                        <a:pt x="355" y="199"/>
                        <a:pt x="336" y="210"/>
                        <a:pt x="336" y="210"/>
                      </a:cubicBezTo>
                      <a:cubicBezTo>
                        <a:pt x="319" y="198"/>
                        <a:pt x="326" y="178"/>
                        <a:pt x="321" y="222"/>
                      </a:cubicBezTo>
                      <a:cubicBezTo>
                        <a:pt x="322" y="227"/>
                        <a:pt x="326" y="232"/>
                        <a:pt x="324" y="237"/>
                      </a:cubicBezTo>
                      <a:cubicBezTo>
                        <a:pt x="323" y="240"/>
                        <a:pt x="267" y="246"/>
                        <a:pt x="264" y="246"/>
                      </a:cubicBezTo>
                      <a:cubicBezTo>
                        <a:pt x="254" y="275"/>
                        <a:pt x="262" y="298"/>
                        <a:pt x="228" y="309"/>
                      </a:cubicBezTo>
                      <a:cubicBezTo>
                        <a:pt x="221" y="322"/>
                        <a:pt x="214" y="332"/>
                        <a:pt x="204" y="342"/>
                      </a:cubicBezTo>
                      <a:cubicBezTo>
                        <a:pt x="196" y="365"/>
                        <a:pt x="160" y="350"/>
                        <a:pt x="144" y="348"/>
                      </a:cubicBezTo>
                      <a:cubicBezTo>
                        <a:pt x="99" y="358"/>
                        <a:pt x="61" y="372"/>
                        <a:pt x="15" y="372"/>
                      </a:cubicBezTo>
                    </a:path>
                  </a:pathLst>
                </a:custGeom>
                <a:solidFill>
                  <a:srgbClr val="FF9900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7552" name="Freeform 551"/>
              <p:cNvSpPr>
                <a:spLocks noChangeAspect="1"/>
              </p:cNvSpPr>
              <p:nvPr/>
            </p:nvSpPr>
            <p:spPr bwMode="auto">
              <a:xfrm>
                <a:off x="2741" y="2789"/>
                <a:ext cx="585" cy="659"/>
              </a:xfrm>
              <a:custGeom>
                <a:avLst/>
                <a:gdLst>
                  <a:gd name="T0" fmla="*/ 331 w 585"/>
                  <a:gd name="T1" fmla="*/ 7 h 659"/>
                  <a:gd name="T2" fmla="*/ 280 w 585"/>
                  <a:gd name="T3" fmla="*/ 13 h 659"/>
                  <a:gd name="T4" fmla="*/ 184 w 585"/>
                  <a:gd name="T5" fmla="*/ 88 h 659"/>
                  <a:gd name="T6" fmla="*/ 40 w 585"/>
                  <a:gd name="T7" fmla="*/ 280 h 659"/>
                  <a:gd name="T8" fmla="*/ 52 w 585"/>
                  <a:gd name="T9" fmla="*/ 370 h 659"/>
                  <a:gd name="T10" fmla="*/ 4 w 585"/>
                  <a:gd name="T11" fmla="*/ 496 h 659"/>
                  <a:gd name="T12" fmla="*/ 76 w 585"/>
                  <a:gd name="T13" fmla="*/ 622 h 659"/>
                  <a:gd name="T14" fmla="*/ 256 w 585"/>
                  <a:gd name="T15" fmla="*/ 655 h 659"/>
                  <a:gd name="T16" fmla="*/ 394 w 585"/>
                  <a:gd name="T17" fmla="*/ 601 h 659"/>
                  <a:gd name="T18" fmla="*/ 493 w 585"/>
                  <a:gd name="T19" fmla="*/ 511 h 659"/>
                  <a:gd name="T20" fmla="*/ 505 w 585"/>
                  <a:gd name="T21" fmla="*/ 385 h 659"/>
                  <a:gd name="T22" fmla="*/ 571 w 585"/>
                  <a:gd name="T23" fmla="*/ 274 h 659"/>
                  <a:gd name="T24" fmla="*/ 580 w 585"/>
                  <a:gd name="T25" fmla="*/ 118 h 659"/>
                  <a:gd name="T26" fmla="*/ 541 w 585"/>
                  <a:gd name="T27" fmla="*/ 46 h 659"/>
                  <a:gd name="T28" fmla="*/ 490 w 585"/>
                  <a:gd name="T29" fmla="*/ 58 h 659"/>
                  <a:gd name="T30" fmla="*/ 430 w 585"/>
                  <a:gd name="T31" fmla="*/ 130 h 659"/>
                  <a:gd name="T32" fmla="*/ 364 w 585"/>
                  <a:gd name="T33" fmla="*/ 52 h 659"/>
                  <a:gd name="T34" fmla="*/ 331 w 585"/>
                  <a:gd name="T35" fmla="*/ 7 h 6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585" h="659">
                    <a:moveTo>
                      <a:pt x="331" y="7"/>
                    </a:moveTo>
                    <a:cubicBezTo>
                      <a:pt x="317" y="1"/>
                      <a:pt x="304" y="0"/>
                      <a:pt x="280" y="13"/>
                    </a:cubicBezTo>
                    <a:cubicBezTo>
                      <a:pt x="256" y="26"/>
                      <a:pt x="224" y="43"/>
                      <a:pt x="184" y="88"/>
                    </a:cubicBezTo>
                    <a:cubicBezTo>
                      <a:pt x="144" y="133"/>
                      <a:pt x="62" y="233"/>
                      <a:pt x="40" y="280"/>
                    </a:cubicBezTo>
                    <a:cubicBezTo>
                      <a:pt x="18" y="327"/>
                      <a:pt x="58" y="334"/>
                      <a:pt x="52" y="370"/>
                    </a:cubicBezTo>
                    <a:cubicBezTo>
                      <a:pt x="46" y="406"/>
                      <a:pt x="0" y="454"/>
                      <a:pt x="4" y="496"/>
                    </a:cubicBezTo>
                    <a:cubicBezTo>
                      <a:pt x="8" y="538"/>
                      <a:pt x="34" y="595"/>
                      <a:pt x="76" y="622"/>
                    </a:cubicBezTo>
                    <a:cubicBezTo>
                      <a:pt x="118" y="649"/>
                      <a:pt x="203" y="659"/>
                      <a:pt x="256" y="655"/>
                    </a:cubicBezTo>
                    <a:cubicBezTo>
                      <a:pt x="309" y="651"/>
                      <a:pt x="355" y="625"/>
                      <a:pt x="394" y="601"/>
                    </a:cubicBezTo>
                    <a:cubicBezTo>
                      <a:pt x="433" y="577"/>
                      <a:pt x="475" y="547"/>
                      <a:pt x="493" y="511"/>
                    </a:cubicBezTo>
                    <a:cubicBezTo>
                      <a:pt x="511" y="475"/>
                      <a:pt x="492" y="425"/>
                      <a:pt x="505" y="385"/>
                    </a:cubicBezTo>
                    <a:cubicBezTo>
                      <a:pt x="518" y="345"/>
                      <a:pt x="559" y="318"/>
                      <a:pt x="571" y="274"/>
                    </a:cubicBezTo>
                    <a:cubicBezTo>
                      <a:pt x="583" y="230"/>
                      <a:pt x="585" y="156"/>
                      <a:pt x="580" y="118"/>
                    </a:cubicBezTo>
                    <a:cubicBezTo>
                      <a:pt x="575" y="80"/>
                      <a:pt x="556" y="56"/>
                      <a:pt x="541" y="46"/>
                    </a:cubicBezTo>
                    <a:cubicBezTo>
                      <a:pt x="526" y="36"/>
                      <a:pt x="509" y="44"/>
                      <a:pt x="490" y="58"/>
                    </a:cubicBezTo>
                    <a:cubicBezTo>
                      <a:pt x="471" y="72"/>
                      <a:pt x="451" y="131"/>
                      <a:pt x="430" y="130"/>
                    </a:cubicBezTo>
                    <a:cubicBezTo>
                      <a:pt x="409" y="129"/>
                      <a:pt x="380" y="72"/>
                      <a:pt x="364" y="52"/>
                    </a:cubicBezTo>
                    <a:cubicBezTo>
                      <a:pt x="348" y="32"/>
                      <a:pt x="345" y="13"/>
                      <a:pt x="331" y="7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53" name="Freeform 552"/>
              <p:cNvSpPr>
                <a:spLocks noChangeAspect="1"/>
              </p:cNvSpPr>
              <p:nvPr/>
            </p:nvSpPr>
            <p:spPr bwMode="auto">
              <a:xfrm>
                <a:off x="2292" y="2228"/>
                <a:ext cx="1132" cy="1672"/>
              </a:xfrm>
              <a:custGeom>
                <a:avLst/>
                <a:gdLst>
                  <a:gd name="T0" fmla="*/ 114 w 1132"/>
                  <a:gd name="T1" fmla="*/ 1036 h 1672"/>
                  <a:gd name="T2" fmla="*/ 84 w 1132"/>
                  <a:gd name="T3" fmla="*/ 841 h 1672"/>
                  <a:gd name="T4" fmla="*/ 66 w 1132"/>
                  <a:gd name="T5" fmla="*/ 604 h 1672"/>
                  <a:gd name="T6" fmla="*/ 141 w 1132"/>
                  <a:gd name="T7" fmla="*/ 331 h 1672"/>
                  <a:gd name="T8" fmla="*/ 240 w 1132"/>
                  <a:gd name="T9" fmla="*/ 193 h 1672"/>
                  <a:gd name="T10" fmla="*/ 330 w 1132"/>
                  <a:gd name="T11" fmla="*/ 94 h 1672"/>
                  <a:gd name="T12" fmla="*/ 444 w 1132"/>
                  <a:gd name="T13" fmla="*/ 13 h 1672"/>
                  <a:gd name="T14" fmla="*/ 531 w 1132"/>
                  <a:gd name="T15" fmla="*/ 13 h 1672"/>
                  <a:gd name="T16" fmla="*/ 906 w 1132"/>
                  <a:gd name="T17" fmla="*/ 58 h 1672"/>
                  <a:gd name="T18" fmla="*/ 1014 w 1132"/>
                  <a:gd name="T19" fmla="*/ 130 h 1672"/>
                  <a:gd name="T20" fmla="*/ 981 w 1132"/>
                  <a:gd name="T21" fmla="*/ 268 h 1672"/>
                  <a:gd name="T22" fmla="*/ 1107 w 1132"/>
                  <a:gd name="T23" fmla="*/ 505 h 1672"/>
                  <a:gd name="T24" fmla="*/ 1131 w 1132"/>
                  <a:gd name="T25" fmla="*/ 760 h 1672"/>
                  <a:gd name="T26" fmla="*/ 1098 w 1132"/>
                  <a:gd name="T27" fmla="*/ 1060 h 1672"/>
                  <a:gd name="T28" fmla="*/ 1080 w 1132"/>
                  <a:gd name="T29" fmla="*/ 1207 h 1672"/>
                  <a:gd name="T30" fmla="*/ 978 w 1132"/>
                  <a:gd name="T31" fmla="*/ 1456 h 1672"/>
                  <a:gd name="T32" fmla="*/ 708 w 1132"/>
                  <a:gd name="T33" fmla="*/ 1501 h 1672"/>
                  <a:gd name="T34" fmla="*/ 483 w 1132"/>
                  <a:gd name="T35" fmla="*/ 1630 h 1672"/>
                  <a:gd name="T36" fmla="*/ 378 w 1132"/>
                  <a:gd name="T37" fmla="*/ 1645 h 1672"/>
                  <a:gd name="T38" fmla="*/ 333 w 1132"/>
                  <a:gd name="T39" fmla="*/ 1468 h 1672"/>
                  <a:gd name="T40" fmla="*/ 291 w 1132"/>
                  <a:gd name="T41" fmla="*/ 1378 h 1672"/>
                  <a:gd name="T42" fmla="*/ 42 w 1132"/>
                  <a:gd name="T43" fmla="*/ 1435 h 1672"/>
                  <a:gd name="T44" fmla="*/ 42 w 1132"/>
                  <a:gd name="T45" fmla="*/ 1348 h 1672"/>
                  <a:gd name="T46" fmla="*/ 204 w 1132"/>
                  <a:gd name="T47" fmla="*/ 1231 h 1672"/>
                  <a:gd name="T48" fmla="*/ 111 w 1132"/>
                  <a:gd name="T49" fmla="*/ 1006 h 167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132" h="1672">
                    <a:moveTo>
                      <a:pt x="114" y="1036"/>
                    </a:moveTo>
                    <a:cubicBezTo>
                      <a:pt x="109" y="1004"/>
                      <a:pt x="92" y="913"/>
                      <a:pt x="84" y="841"/>
                    </a:cubicBezTo>
                    <a:cubicBezTo>
                      <a:pt x="76" y="769"/>
                      <a:pt x="57" y="689"/>
                      <a:pt x="66" y="604"/>
                    </a:cubicBezTo>
                    <a:cubicBezTo>
                      <a:pt x="75" y="519"/>
                      <a:pt x="112" y="400"/>
                      <a:pt x="141" y="331"/>
                    </a:cubicBezTo>
                    <a:cubicBezTo>
                      <a:pt x="170" y="262"/>
                      <a:pt x="209" y="232"/>
                      <a:pt x="240" y="193"/>
                    </a:cubicBezTo>
                    <a:cubicBezTo>
                      <a:pt x="271" y="154"/>
                      <a:pt x="296" y="124"/>
                      <a:pt x="330" y="94"/>
                    </a:cubicBezTo>
                    <a:cubicBezTo>
                      <a:pt x="364" y="64"/>
                      <a:pt x="411" y="26"/>
                      <a:pt x="444" y="13"/>
                    </a:cubicBezTo>
                    <a:cubicBezTo>
                      <a:pt x="477" y="0"/>
                      <a:pt x="454" y="6"/>
                      <a:pt x="531" y="13"/>
                    </a:cubicBezTo>
                    <a:cubicBezTo>
                      <a:pt x="608" y="20"/>
                      <a:pt x="826" y="39"/>
                      <a:pt x="906" y="58"/>
                    </a:cubicBezTo>
                    <a:cubicBezTo>
                      <a:pt x="986" y="77"/>
                      <a:pt x="1002" y="95"/>
                      <a:pt x="1014" y="130"/>
                    </a:cubicBezTo>
                    <a:cubicBezTo>
                      <a:pt x="1026" y="165"/>
                      <a:pt x="966" y="206"/>
                      <a:pt x="981" y="268"/>
                    </a:cubicBezTo>
                    <a:cubicBezTo>
                      <a:pt x="996" y="330"/>
                      <a:pt x="1082" y="423"/>
                      <a:pt x="1107" y="505"/>
                    </a:cubicBezTo>
                    <a:cubicBezTo>
                      <a:pt x="1132" y="587"/>
                      <a:pt x="1132" y="668"/>
                      <a:pt x="1131" y="760"/>
                    </a:cubicBezTo>
                    <a:cubicBezTo>
                      <a:pt x="1130" y="852"/>
                      <a:pt x="1106" y="986"/>
                      <a:pt x="1098" y="1060"/>
                    </a:cubicBezTo>
                    <a:cubicBezTo>
                      <a:pt x="1090" y="1134"/>
                      <a:pt x="1100" y="1141"/>
                      <a:pt x="1080" y="1207"/>
                    </a:cubicBezTo>
                    <a:cubicBezTo>
                      <a:pt x="1060" y="1273"/>
                      <a:pt x="1040" y="1407"/>
                      <a:pt x="978" y="1456"/>
                    </a:cubicBezTo>
                    <a:cubicBezTo>
                      <a:pt x="916" y="1505"/>
                      <a:pt x="790" y="1472"/>
                      <a:pt x="708" y="1501"/>
                    </a:cubicBezTo>
                    <a:cubicBezTo>
                      <a:pt x="626" y="1530"/>
                      <a:pt x="538" y="1606"/>
                      <a:pt x="483" y="1630"/>
                    </a:cubicBezTo>
                    <a:cubicBezTo>
                      <a:pt x="428" y="1654"/>
                      <a:pt x="403" y="1672"/>
                      <a:pt x="378" y="1645"/>
                    </a:cubicBezTo>
                    <a:cubicBezTo>
                      <a:pt x="353" y="1618"/>
                      <a:pt x="347" y="1512"/>
                      <a:pt x="333" y="1468"/>
                    </a:cubicBezTo>
                    <a:cubicBezTo>
                      <a:pt x="319" y="1424"/>
                      <a:pt x="340" y="1384"/>
                      <a:pt x="291" y="1378"/>
                    </a:cubicBezTo>
                    <a:cubicBezTo>
                      <a:pt x="242" y="1372"/>
                      <a:pt x="84" y="1440"/>
                      <a:pt x="42" y="1435"/>
                    </a:cubicBezTo>
                    <a:cubicBezTo>
                      <a:pt x="0" y="1430"/>
                      <a:pt x="15" y="1382"/>
                      <a:pt x="42" y="1348"/>
                    </a:cubicBezTo>
                    <a:cubicBezTo>
                      <a:pt x="69" y="1314"/>
                      <a:pt x="193" y="1288"/>
                      <a:pt x="204" y="1231"/>
                    </a:cubicBezTo>
                    <a:cubicBezTo>
                      <a:pt x="215" y="1174"/>
                      <a:pt x="130" y="1053"/>
                      <a:pt x="111" y="1006"/>
                    </a:cubicBezTo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grpSp>
            <p:nvGrpSpPr>
              <p:cNvPr id="107554" name="Group 553"/>
              <p:cNvGrpSpPr>
                <a:grpSpLocks noChangeAspect="1"/>
              </p:cNvGrpSpPr>
              <p:nvPr/>
            </p:nvGrpSpPr>
            <p:grpSpPr bwMode="auto">
              <a:xfrm>
                <a:off x="2933" y="2921"/>
                <a:ext cx="323" cy="246"/>
                <a:chOff x="2933" y="2921"/>
                <a:chExt cx="323" cy="246"/>
              </a:xfrm>
            </p:grpSpPr>
            <p:sp>
              <p:nvSpPr>
                <p:cNvPr id="107557" name="Freeform 554"/>
                <p:cNvSpPr>
                  <a:spLocks noChangeAspect="1"/>
                </p:cNvSpPr>
                <p:nvPr/>
              </p:nvSpPr>
              <p:spPr bwMode="auto">
                <a:xfrm>
                  <a:off x="2933" y="2921"/>
                  <a:ext cx="323" cy="246"/>
                </a:xfrm>
                <a:custGeom>
                  <a:avLst/>
                  <a:gdLst>
                    <a:gd name="T0" fmla="*/ 154 w 323"/>
                    <a:gd name="T1" fmla="*/ 52 h 246"/>
                    <a:gd name="T2" fmla="*/ 88 w 323"/>
                    <a:gd name="T3" fmla="*/ 106 h 246"/>
                    <a:gd name="T4" fmla="*/ 61 w 323"/>
                    <a:gd name="T5" fmla="*/ 184 h 246"/>
                    <a:gd name="T6" fmla="*/ 1 w 323"/>
                    <a:gd name="T7" fmla="*/ 244 h 246"/>
                    <a:gd name="T8" fmla="*/ 64 w 323"/>
                    <a:gd name="T9" fmla="*/ 196 h 246"/>
                    <a:gd name="T10" fmla="*/ 175 w 323"/>
                    <a:gd name="T11" fmla="*/ 211 h 246"/>
                    <a:gd name="T12" fmla="*/ 238 w 323"/>
                    <a:gd name="T13" fmla="*/ 211 h 246"/>
                    <a:gd name="T14" fmla="*/ 310 w 323"/>
                    <a:gd name="T15" fmla="*/ 133 h 246"/>
                    <a:gd name="T16" fmla="*/ 319 w 323"/>
                    <a:gd name="T17" fmla="*/ 25 h 246"/>
                    <a:gd name="T18" fmla="*/ 283 w 323"/>
                    <a:gd name="T19" fmla="*/ 1 h 246"/>
                    <a:gd name="T20" fmla="*/ 226 w 323"/>
                    <a:gd name="T21" fmla="*/ 16 h 246"/>
                    <a:gd name="T22" fmla="*/ 154 w 323"/>
                    <a:gd name="T23" fmla="*/ 52 h 2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323" h="246">
                      <a:moveTo>
                        <a:pt x="154" y="52"/>
                      </a:moveTo>
                      <a:cubicBezTo>
                        <a:pt x="131" y="67"/>
                        <a:pt x="103" y="84"/>
                        <a:pt x="88" y="106"/>
                      </a:cubicBezTo>
                      <a:cubicBezTo>
                        <a:pt x="73" y="128"/>
                        <a:pt x="75" y="161"/>
                        <a:pt x="61" y="184"/>
                      </a:cubicBezTo>
                      <a:cubicBezTo>
                        <a:pt x="47" y="207"/>
                        <a:pt x="0" y="242"/>
                        <a:pt x="1" y="244"/>
                      </a:cubicBezTo>
                      <a:cubicBezTo>
                        <a:pt x="2" y="246"/>
                        <a:pt x="35" y="201"/>
                        <a:pt x="64" y="196"/>
                      </a:cubicBezTo>
                      <a:cubicBezTo>
                        <a:pt x="93" y="191"/>
                        <a:pt x="146" y="209"/>
                        <a:pt x="175" y="211"/>
                      </a:cubicBezTo>
                      <a:cubicBezTo>
                        <a:pt x="204" y="213"/>
                        <a:pt x="215" y="224"/>
                        <a:pt x="238" y="211"/>
                      </a:cubicBezTo>
                      <a:cubicBezTo>
                        <a:pt x="261" y="198"/>
                        <a:pt x="297" y="164"/>
                        <a:pt x="310" y="133"/>
                      </a:cubicBezTo>
                      <a:cubicBezTo>
                        <a:pt x="323" y="102"/>
                        <a:pt x="323" y="47"/>
                        <a:pt x="319" y="25"/>
                      </a:cubicBezTo>
                      <a:cubicBezTo>
                        <a:pt x="315" y="3"/>
                        <a:pt x="298" y="2"/>
                        <a:pt x="283" y="1"/>
                      </a:cubicBezTo>
                      <a:cubicBezTo>
                        <a:pt x="268" y="0"/>
                        <a:pt x="247" y="7"/>
                        <a:pt x="226" y="16"/>
                      </a:cubicBezTo>
                      <a:cubicBezTo>
                        <a:pt x="205" y="25"/>
                        <a:pt x="177" y="37"/>
                        <a:pt x="154" y="5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endParaRPr>
                </a:p>
              </p:txBody>
            </p:sp>
            <p:sp>
              <p:nvSpPr>
                <p:cNvPr id="107558" name="Freeform 555"/>
                <p:cNvSpPr>
                  <a:spLocks noChangeAspect="1"/>
                </p:cNvSpPr>
                <p:nvPr/>
              </p:nvSpPr>
              <p:spPr bwMode="auto">
                <a:xfrm>
                  <a:off x="3101" y="2986"/>
                  <a:ext cx="103" cy="98"/>
                </a:xfrm>
                <a:custGeom>
                  <a:avLst/>
                  <a:gdLst>
                    <a:gd name="T0" fmla="*/ 31 w 103"/>
                    <a:gd name="T1" fmla="*/ 11 h 98"/>
                    <a:gd name="T2" fmla="*/ 4 w 103"/>
                    <a:gd name="T3" fmla="*/ 41 h 98"/>
                    <a:gd name="T4" fmla="*/ 7 w 103"/>
                    <a:gd name="T5" fmla="*/ 86 h 98"/>
                    <a:gd name="T6" fmla="*/ 43 w 103"/>
                    <a:gd name="T7" fmla="*/ 98 h 98"/>
                    <a:gd name="T8" fmla="*/ 82 w 103"/>
                    <a:gd name="T9" fmla="*/ 83 h 98"/>
                    <a:gd name="T10" fmla="*/ 103 w 103"/>
                    <a:gd name="T11" fmla="*/ 41 h 98"/>
                    <a:gd name="T12" fmla="*/ 79 w 103"/>
                    <a:gd name="T13" fmla="*/ 5 h 98"/>
                    <a:gd name="T14" fmla="*/ 31 w 103"/>
                    <a:gd name="T15" fmla="*/ 11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03" h="98">
                      <a:moveTo>
                        <a:pt x="31" y="11"/>
                      </a:moveTo>
                      <a:cubicBezTo>
                        <a:pt x="18" y="16"/>
                        <a:pt x="8" y="28"/>
                        <a:pt x="4" y="41"/>
                      </a:cubicBezTo>
                      <a:cubicBezTo>
                        <a:pt x="0" y="54"/>
                        <a:pt x="1" y="77"/>
                        <a:pt x="7" y="86"/>
                      </a:cubicBezTo>
                      <a:cubicBezTo>
                        <a:pt x="13" y="95"/>
                        <a:pt x="31" y="98"/>
                        <a:pt x="43" y="98"/>
                      </a:cubicBezTo>
                      <a:cubicBezTo>
                        <a:pt x="55" y="98"/>
                        <a:pt x="72" y="92"/>
                        <a:pt x="82" y="83"/>
                      </a:cubicBezTo>
                      <a:cubicBezTo>
                        <a:pt x="92" y="74"/>
                        <a:pt x="103" y="54"/>
                        <a:pt x="103" y="41"/>
                      </a:cubicBezTo>
                      <a:cubicBezTo>
                        <a:pt x="103" y="28"/>
                        <a:pt x="91" y="10"/>
                        <a:pt x="79" y="5"/>
                      </a:cubicBezTo>
                      <a:cubicBezTo>
                        <a:pt x="67" y="0"/>
                        <a:pt x="41" y="10"/>
                        <a:pt x="31" y="1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3175" cmpd="sng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/>
                  </a:endParaRPr>
                </a:p>
              </p:txBody>
            </p:sp>
          </p:grpSp>
          <p:sp>
            <p:nvSpPr>
              <p:cNvPr id="107555" name="Freeform 556"/>
              <p:cNvSpPr>
                <a:spLocks noChangeAspect="1"/>
              </p:cNvSpPr>
              <p:nvPr/>
            </p:nvSpPr>
            <p:spPr bwMode="auto">
              <a:xfrm>
                <a:off x="2238" y="3244"/>
                <a:ext cx="461" cy="717"/>
              </a:xfrm>
              <a:custGeom>
                <a:avLst/>
                <a:gdLst>
                  <a:gd name="T0" fmla="*/ 18 w 461"/>
                  <a:gd name="T1" fmla="*/ 575 h 717"/>
                  <a:gd name="T2" fmla="*/ 27 w 461"/>
                  <a:gd name="T3" fmla="*/ 605 h 717"/>
                  <a:gd name="T4" fmla="*/ 111 w 461"/>
                  <a:gd name="T5" fmla="*/ 662 h 717"/>
                  <a:gd name="T6" fmla="*/ 198 w 461"/>
                  <a:gd name="T7" fmla="*/ 701 h 717"/>
                  <a:gd name="T8" fmla="*/ 294 w 461"/>
                  <a:gd name="T9" fmla="*/ 716 h 717"/>
                  <a:gd name="T10" fmla="*/ 399 w 461"/>
                  <a:gd name="T11" fmla="*/ 692 h 717"/>
                  <a:gd name="T12" fmla="*/ 450 w 461"/>
                  <a:gd name="T13" fmla="*/ 671 h 717"/>
                  <a:gd name="T14" fmla="*/ 459 w 461"/>
                  <a:gd name="T15" fmla="*/ 644 h 717"/>
                  <a:gd name="T16" fmla="*/ 438 w 461"/>
                  <a:gd name="T17" fmla="*/ 584 h 717"/>
                  <a:gd name="T18" fmla="*/ 456 w 461"/>
                  <a:gd name="T19" fmla="*/ 491 h 717"/>
                  <a:gd name="T20" fmla="*/ 420 w 461"/>
                  <a:gd name="T21" fmla="*/ 428 h 717"/>
                  <a:gd name="T22" fmla="*/ 366 w 461"/>
                  <a:gd name="T23" fmla="*/ 362 h 717"/>
                  <a:gd name="T24" fmla="*/ 234 w 461"/>
                  <a:gd name="T25" fmla="*/ 359 h 717"/>
                  <a:gd name="T26" fmla="*/ 183 w 461"/>
                  <a:gd name="T27" fmla="*/ 401 h 717"/>
                  <a:gd name="T28" fmla="*/ 114 w 461"/>
                  <a:gd name="T29" fmla="*/ 416 h 717"/>
                  <a:gd name="T30" fmla="*/ 84 w 461"/>
                  <a:gd name="T31" fmla="*/ 374 h 717"/>
                  <a:gd name="T32" fmla="*/ 132 w 461"/>
                  <a:gd name="T33" fmla="*/ 323 h 717"/>
                  <a:gd name="T34" fmla="*/ 291 w 461"/>
                  <a:gd name="T35" fmla="*/ 290 h 717"/>
                  <a:gd name="T36" fmla="*/ 405 w 461"/>
                  <a:gd name="T37" fmla="*/ 170 h 717"/>
                  <a:gd name="T38" fmla="*/ 318 w 461"/>
                  <a:gd name="T39" fmla="*/ 47 h 717"/>
                  <a:gd name="T40" fmla="*/ 237 w 461"/>
                  <a:gd name="T41" fmla="*/ 5 h 717"/>
                  <a:gd name="T42" fmla="*/ 180 w 461"/>
                  <a:gd name="T43" fmla="*/ 17 h 717"/>
                  <a:gd name="T44" fmla="*/ 150 w 461"/>
                  <a:gd name="T45" fmla="*/ 95 h 717"/>
                  <a:gd name="T46" fmla="*/ 114 w 461"/>
                  <a:gd name="T47" fmla="*/ 167 h 717"/>
                  <a:gd name="T48" fmla="*/ 84 w 461"/>
                  <a:gd name="T49" fmla="*/ 224 h 717"/>
                  <a:gd name="T50" fmla="*/ 36 w 461"/>
                  <a:gd name="T51" fmla="*/ 296 h 717"/>
                  <a:gd name="T52" fmla="*/ 6 w 461"/>
                  <a:gd name="T53" fmla="*/ 359 h 717"/>
                  <a:gd name="T54" fmla="*/ 0 w 461"/>
                  <a:gd name="T55" fmla="*/ 416 h 717"/>
                  <a:gd name="T56" fmla="*/ 6 w 461"/>
                  <a:gd name="T57" fmla="*/ 500 h 717"/>
                  <a:gd name="T58" fmla="*/ 18 w 461"/>
                  <a:gd name="T59" fmla="*/ 575 h 71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461" h="717">
                    <a:moveTo>
                      <a:pt x="18" y="575"/>
                    </a:moveTo>
                    <a:cubicBezTo>
                      <a:pt x="21" y="592"/>
                      <a:pt x="12" y="590"/>
                      <a:pt x="27" y="605"/>
                    </a:cubicBezTo>
                    <a:cubicBezTo>
                      <a:pt x="42" y="620"/>
                      <a:pt x="83" y="646"/>
                      <a:pt x="111" y="662"/>
                    </a:cubicBezTo>
                    <a:cubicBezTo>
                      <a:pt x="139" y="678"/>
                      <a:pt x="168" y="692"/>
                      <a:pt x="198" y="701"/>
                    </a:cubicBezTo>
                    <a:cubicBezTo>
                      <a:pt x="228" y="710"/>
                      <a:pt x="261" y="717"/>
                      <a:pt x="294" y="716"/>
                    </a:cubicBezTo>
                    <a:cubicBezTo>
                      <a:pt x="327" y="715"/>
                      <a:pt x="373" y="700"/>
                      <a:pt x="399" y="692"/>
                    </a:cubicBezTo>
                    <a:cubicBezTo>
                      <a:pt x="425" y="684"/>
                      <a:pt x="440" y="679"/>
                      <a:pt x="450" y="671"/>
                    </a:cubicBezTo>
                    <a:cubicBezTo>
                      <a:pt x="460" y="663"/>
                      <a:pt x="461" y="658"/>
                      <a:pt x="459" y="644"/>
                    </a:cubicBezTo>
                    <a:cubicBezTo>
                      <a:pt x="457" y="630"/>
                      <a:pt x="438" y="609"/>
                      <a:pt x="438" y="584"/>
                    </a:cubicBezTo>
                    <a:cubicBezTo>
                      <a:pt x="438" y="559"/>
                      <a:pt x="459" y="517"/>
                      <a:pt x="456" y="491"/>
                    </a:cubicBezTo>
                    <a:cubicBezTo>
                      <a:pt x="453" y="465"/>
                      <a:pt x="435" y="449"/>
                      <a:pt x="420" y="428"/>
                    </a:cubicBezTo>
                    <a:cubicBezTo>
                      <a:pt x="405" y="407"/>
                      <a:pt x="397" y="374"/>
                      <a:pt x="366" y="362"/>
                    </a:cubicBezTo>
                    <a:cubicBezTo>
                      <a:pt x="335" y="350"/>
                      <a:pt x="264" y="353"/>
                      <a:pt x="234" y="359"/>
                    </a:cubicBezTo>
                    <a:cubicBezTo>
                      <a:pt x="204" y="365"/>
                      <a:pt x="203" y="392"/>
                      <a:pt x="183" y="401"/>
                    </a:cubicBezTo>
                    <a:cubicBezTo>
                      <a:pt x="163" y="410"/>
                      <a:pt x="130" y="420"/>
                      <a:pt x="114" y="416"/>
                    </a:cubicBezTo>
                    <a:cubicBezTo>
                      <a:pt x="98" y="412"/>
                      <a:pt x="81" y="389"/>
                      <a:pt x="84" y="374"/>
                    </a:cubicBezTo>
                    <a:cubicBezTo>
                      <a:pt x="87" y="359"/>
                      <a:pt x="98" y="337"/>
                      <a:pt x="132" y="323"/>
                    </a:cubicBezTo>
                    <a:cubicBezTo>
                      <a:pt x="166" y="309"/>
                      <a:pt x="246" y="315"/>
                      <a:pt x="291" y="290"/>
                    </a:cubicBezTo>
                    <a:cubicBezTo>
                      <a:pt x="336" y="265"/>
                      <a:pt x="401" y="210"/>
                      <a:pt x="405" y="170"/>
                    </a:cubicBezTo>
                    <a:cubicBezTo>
                      <a:pt x="409" y="130"/>
                      <a:pt x="346" y="74"/>
                      <a:pt x="318" y="47"/>
                    </a:cubicBezTo>
                    <a:cubicBezTo>
                      <a:pt x="290" y="20"/>
                      <a:pt x="260" y="10"/>
                      <a:pt x="237" y="5"/>
                    </a:cubicBezTo>
                    <a:cubicBezTo>
                      <a:pt x="214" y="0"/>
                      <a:pt x="194" y="2"/>
                      <a:pt x="180" y="17"/>
                    </a:cubicBezTo>
                    <a:cubicBezTo>
                      <a:pt x="166" y="32"/>
                      <a:pt x="161" y="70"/>
                      <a:pt x="150" y="95"/>
                    </a:cubicBezTo>
                    <a:cubicBezTo>
                      <a:pt x="139" y="120"/>
                      <a:pt x="125" y="146"/>
                      <a:pt x="114" y="167"/>
                    </a:cubicBezTo>
                    <a:cubicBezTo>
                      <a:pt x="103" y="188"/>
                      <a:pt x="97" y="203"/>
                      <a:pt x="84" y="224"/>
                    </a:cubicBezTo>
                    <a:cubicBezTo>
                      <a:pt x="71" y="245"/>
                      <a:pt x="49" y="274"/>
                      <a:pt x="36" y="296"/>
                    </a:cubicBezTo>
                    <a:cubicBezTo>
                      <a:pt x="23" y="318"/>
                      <a:pt x="12" y="339"/>
                      <a:pt x="6" y="359"/>
                    </a:cubicBezTo>
                    <a:cubicBezTo>
                      <a:pt x="0" y="379"/>
                      <a:pt x="0" y="393"/>
                      <a:pt x="0" y="416"/>
                    </a:cubicBezTo>
                    <a:cubicBezTo>
                      <a:pt x="0" y="439"/>
                      <a:pt x="5" y="476"/>
                      <a:pt x="6" y="500"/>
                    </a:cubicBezTo>
                    <a:cubicBezTo>
                      <a:pt x="7" y="524"/>
                      <a:pt x="15" y="558"/>
                      <a:pt x="18" y="575"/>
                    </a:cubicBezTo>
                    <a:close/>
                  </a:path>
                </a:pathLst>
              </a:custGeom>
              <a:solidFill>
                <a:srgbClr val="99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56" name="Freeform 557"/>
              <p:cNvSpPr>
                <a:spLocks noChangeAspect="1"/>
              </p:cNvSpPr>
              <p:nvPr/>
            </p:nvSpPr>
            <p:spPr bwMode="auto">
              <a:xfrm>
                <a:off x="2487" y="3683"/>
                <a:ext cx="135" cy="141"/>
              </a:xfrm>
              <a:custGeom>
                <a:avLst/>
                <a:gdLst>
                  <a:gd name="T0" fmla="*/ 0 w 135"/>
                  <a:gd name="T1" fmla="*/ 49 h 141"/>
                  <a:gd name="T2" fmla="*/ 33 w 135"/>
                  <a:gd name="T3" fmla="*/ 13 h 141"/>
                  <a:gd name="T4" fmla="*/ 90 w 135"/>
                  <a:gd name="T5" fmla="*/ 7 h 141"/>
                  <a:gd name="T6" fmla="*/ 129 w 135"/>
                  <a:gd name="T7" fmla="*/ 55 h 141"/>
                  <a:gd name="T8" fmla="*/ 123 w 135"/>
                  <a:gd name="T9" fmla="*/ 91 h 141"/>
                  <a:gd name="T10" fmla="*/ 69 w 135"/>
                  <a:gd name="T11" fmla="*/ 136 h 141"/>
                  <a:gd name="T12" fmla="*/ 27 w 135"/>
                  <a:gd name="T13" fmla="*/ 121 h 141"/>
                  <a:gd name="T14" fmla="*/ 0 w 135"/>
                  <a:gd name="T15" fmla="*/ 49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5" h="141">
                    <a:moveTo>
                      <a:pt x="0" y="49"/>
                    </a:moveTo>
                    <a:cubicBezTo>
                      <a:pt x="9" y="7"/>
                      <a:pt x="18" y="20"/>
                      <a:pt x="33" y="13"/>
                    </a:cubicBezTo>
                    <a:cubicBezTo>
                      <a:pt x="48" y="6"/>
                      <a:pt x="74" y="0"/>
                      <a:pt x="90" y="7"/>
                    </a:cubicBezTo>
                    <a:cubicBezTo>
                      <a:pt x="106" y="14"/>
                      <a:pt x="123" y="41"/>
                      <a:pt x="129" y="55"/>
                    </a:cubicBezTo>
                    <a:cubicBezTo>
                      <a:pt x="135" y="69"/>
                      <a:pt x="133" y="78"/>
                      <a:pt x="123" y="91"/>
                    </a:cubicBezTo>
                    <a:cubicBezTo>
                      <a:pt x="113" y="104"/>
                      <a:pt x="85" y="131"/>
                      <a:pt x="69" y="136"/>
                    </a:cubicBezTo>
                    <a:cubicBezTo>
                      <a:pt x="53" y="141"/>
                      <a:pt x="38" y="135"/>
                      <a:pt x="27" y="121"/>
                    </a:cubicBezTo>
                    <a:cubicBezTo>
                      <a:pt x="16" y="107"/>
                      <a:pt x="6" y="64"/>
                      <a:pt x="0" y="4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rect">
                  <a:fillToRect l="50000" t="50000" r="50000" b="50000"/>
                </a:path>
              </a:gra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grpSp>
          <p:nvGrpSpPr>
            <p:cNvPr id="107547" name="Group 558"/>
            <p:cNvGrpSpPr>
              <a:grpSpLocks noChangeAspect="1"/>
            </p:cNvGrpSpPr>
            <p:nvPr/>
          </p:nvGrpSpPr>
          <p:grpSpPr bwMode="auto">
            <a:xfrm flipH="1">
              <a:off x="3091" y="2355"/>
              <a:ext cx="127" cy="120"/>
              <a:chOff x="3435" y="2183"/>
              <a:chExt cx="739" cy="694"/>
            </a:xfrm>
          </p:grpSpPr>
          <p:sp>
            <p:nvSpPr>
              <p:cNvPr id="107549" name="Freeform 559"/>
              <p:cNvSpPr>
                <a:spLocks noChangeAspect="1"/>
              </p:cNvSpPr>
              <p:nvPr/>
            </p:nvSpPr>
            <p:spPr bwMode="auto">
              <a:xfrm>
                <a:off x="3435" y="2183"/>
                <a:ext cx="739" cy="694"/>
              </a:xfrm>
              <a:custGeom>
                <a:avLst/>
                <a:gdLst>
                  <a:gd name="T0" fmla="*/ 27 w 739"/>
                  <a:gd name="T1" fmla="*/ 430 h 694"/>
                  <a:gd name="T2" fmla="*/ 12 w 739"/>
                  <a:gd name="T3" fmla="*/ 328 h 694"/>
                  <a:gd name="T4" fmla="*/ 99 w 739"/>
                  <a:gd name="T5" fmla="*/ 184 h 694"/>
                  <a:gd name="T6" fmla="*/ 360 w 739"/>
                  <a:gd name="T7" fmla="*/ 28 h 694"/>
                  <a:gd name="T8" fmla="*/ 567 w 739"/>
                  <a:gd name="T9" fmla="*/ 13 h 694"/>
                  <a:gd name="T10" fmla="*/ 717 w 739"/>
                  <a:gd name="T11" fmla="*/ 52 h 694"/>
                  <a:gd name="T12" fmla="*/ 702 w 739"/>
                  <a:gd name="T13" fmla="*/ 229 h 694"/>
                  <a:gd name="T14" fmla="*/ 624 w 739"/>
                  <a:gd name="T15" fmla="*/ 424 h 694"/>
                  <a:gd name="T16" fmla="*/ 492 w 739"/>
                  <a:gd name="T17" fmla="*/ 547 h 694"/>
                  <a:gd name="T18" fmla="*/ 342 w 739"/>
                  <a:gd name="T19" fmla="*/ 622 h 694"/>
                  <a:gd name="T20" fmla="*/ 210 w 739"/>
                  <a:gd name="T21" fmla="*/ 637 h 694"/>
                  <a:gd name="T22" fmla="*/ 93 w 739"/>
                  <a:gd name="T23" fmla="*/ 694 h 6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39" h="694">
                    <a:moveTo>
                      <a:pt x="27" y="430"/>
                    </a:moveTo>
                    <a:cubicBezTo>
                      <a:pt x="13" y="399"/>
                      <a:pt x="0" y="369"/>
                      <a:pt x="12" y="328"/>
                    </a:cubicBezTo>
                    <a:cubicBezTo>
                      <a:pt x="24" y="287"/>
                      <a:pt x="41" y="234"/>
                      <a:pt x="99" y="184"/>
                    </a:cubicBezTo>
                    <a:cubicBezTo>
                      <a:pt x="157" y="134"/>
                      <a:pt x="282" y="56"/>
                      <a:pt x="360" y="28"/>
                    </a:cubicBezTo>
                    <a:cubicBezTo>
                      <a:pt x="438" y="0"/>
                      <a:pt x="507" y="9"/>
                      <a:pt x="567" y="13"/>
                    </a:cubicBezTo>
                    <a:cubicBezTo>
                      <a:pt x="627" y="17"/>
                      <a:pt x="695" y="16"/>
                      <a:pt x="717" y="52"/>
                    </a:cubicBezTo>
                    <a:cubicBezTo>
                      <a:pt x="739" y="88"/>
                      <a:pt x="717" y="167"/>
                      <a:pt x="702" y="229"/>
                    </a:cubicBezTo>
                    <a:cubicBezTo>
                      <a:pt x="687" y="291"/>
                      <a:pt x="659" y="371"/>
                      <a:pt x="624" y="424"/>
                    </a:cubicBezTo>
                    <a:cubicBezTo>
                      <a:pt x="589" y="477"/>
                      <a:pt x="539" y="514"/>
                      <a:pt x="492" y="547"/>
                    </a:cubicBezTo>
                    <a:cubicBezTo>
                      <a:pt x="445" y="580"/>
                      <a:pt x="389" y="607"/>
                      <a:pt x="342" y="622"/>
                    </a:cubicBezTo>
                    <a:cubicBezTo>
                      <a:pt x="295" y="637"/>
                      <a:pt x="251" y="625"/>
                      <a:pt x="210" y="637"/>
                    </a:cubicBezTo>
                    <a:cubicBezTo>
                      <a:pt x="169" y="649"/>
                      <a:pt x="117" y="682"/>
                      <a:pt x="93" y="694"/>
                    </a:cubicBezTo>
                  </a:path>
                </a:pathLst>
              </a:custGeom>
              <a:solidFill>
                <a:srgbClr val="9933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  <p:sp>
            <p:nvSpPr>
              <p:cNvPr id="107550" name="Freeform 560"/>
              <p:cNvSpPr>
                <a:spLocks noChangeAspect="1"/>
              </p:cNvSpPr>
              <p:nvPr/>
            </p:nvSpPr>
            <p:spPr bwMode="auto">
              <a:xfrm>
                <a:off x="3561" y="2322"/>
                <a:ext cx="457" cy="372"/>
              </a:xfrm>
              <a:custGeom>
                <a:avLst/>
                <a:gdLst>
                  <a:gd name="T0" fmla="*/ 0 w 457"/>
                  <a:gd name="T1" fmla="*/ 327 h 372"/>
                  <a:gd name="T2" fmla="*/ 42 w 457"/>
                  <a:gd name="T3" fmla="*/ 312 h 372"/>
                  <a:gd name="T4" fmla="*/ 90 w 457"/>
                  <a:gd name="T5" fmla="*/ 279 h 372"/>
                  <a:gd name="T6" fmla="*/ 66 w 457"/>
                  <a:gd name="T7" fmla="*/ 222 h 372"/>
                  <a:gd name="T8" fmla="*/ 54 w 457"/>
                  <a:gd name="T9" fmla="*/ 204 h 372"/>
                  <a:gd name="T10" fmla="*/ 87 w 457"/>
                  <a:gd name="T11" fmla="*/ 183 h 372"/>
                  <a:gd name="T12" fmla="*/ 102 w 457"/>
                  <a:gd name="T13" fmla="*/ 192 h 372"/>
                  <a:gd name="T14" fmla="*/ 111 w 457"/>
                  <a:gd name="T15" fmla="*/ 201 h 372"/>
                  <a:gd name="T16" fmla="*/ 120 w 457"/>
                  <a:gd name="T17" fmla="*/ 138 h 372"/>
                  <a:gd name="T18" fmla="*/ 132 w 457"/>
                  <a:gd name="T19" fmla="*/ 153 h 372"/>
                  <a:gd name="T20" fmla="*/ 138 w 457"/>
                  <a:gd name="T21" fmla="*/ 123 h 372"/>
                  <a:gd name="T22" fmla="*/ 180 w 457"/>
                  <a:gd name="T23" fmla="*/ 66 h 372"/>
                  <a:gd name="T24" fmla="*/ 195 w 457"/>
                  <a:gd name="T25" fmla="*/ 60 h 372"/>
                  <a:gd name="T26" fmla="*/ 222 w 457"/>
                  <a:gd name="T27" fmla="*/ 39 h 372"/>
                  <a:gd name="T28" fmla="*/ 237 w 457"/>
                  <a:gd name="T29" fmla="*/ 63 h 372"/>
                  <a:gd name="T30" fmla="*/ 240 w 457"/>
                  <a:gd name="T31" fmla="*/ 90 h 372"/>
                  <a:gd name="T32" fmla="*/ 246 w 457"/>
                  <a:gd name="T33" fmla="*/ 81 h 372"/>
                  <a:gd name="T34" fmla="*/ 249 w 457"/>
                  <a:gd name="T35" fmla="*/ 48 h 372"/>
                  <a:gd name="T36" fmla="*/ 288 w 457"/>
                  <a:gd name="T37" fmla="*/ 12 h 372"/>
                  <a:gd name="T38" fmla="*/ 300 w 457"/>
                  <a:gd name="T39" fmla="*/ 39 h 372"/>
                  <a:gd name="T40" fmla="*/ 360 w 457"/>
                  <a:gd name="T41" fmla="*/ 39 h 372"/>
                  <a:gd name="T42" fmla="*/ 354 w 457"/>
                  <a:gd name="T43" fmla="*/ 48 h 372"/>
                  <a:gd name="T44" fmla="*/ 417 w 457"/>
                  <a:gd name="T45" fmla="*/ 0 h 372"/>
                  <a:gd name="T46" fmla="*/ 444 w 457"/>
                  <a:gd name="T47" fmla="*/ 21 h 372"/>
                  <a:gd name="T48" fmla="*/ 408 w 457"/>
                  <a:gd name="T49" fmla="*/ 87 h 372"/>
                  <a:gd name="T50" fmla="*/ 411 w 457"/>
                  <a:gd name="T51" fmla="*/ 102 h 372"/>
                  <a:gd name="T52" fmla="*/ 399 w 457"/>
                  <a:gd name="T53" fmla="*/ 120 h 372"/>
                  <a:gd name="T54" fmla="*/ 417 w 457"/>
                  <a:gd name="T55" fmla="*/ 165 h 372"/>
                  <a:gd name="T56" fmla="*/ 456 w 457"/>
                  <a:gd name="T57" fmla="*/ 183 h 372"/>
                  <a:gd name="T58" fmla="*/ 366 w 457"/>
                  <a:gd name="T59" fmla="*/ 198 h 372"/>
                  <a:gd name="T60" fmla="*/ 336 w 457"/>
                  <a:gd name="T61" fmla="*/ 210 h 372"/>
                  <a:gd name="T62" fmla="*/ 321 w 457"/>
                  <a:gd name="T63" fmla="*/ 222 h 372"/>
                  <a:gd name="T64" fmla="*/ 324 w 457"/>
                  <a:gd name="T65" fmla="*/ 237 h 372"/>
                  <a:gd name="T66" fmla="*/ 264 w 457"/>
                  <a:gd name="T67" fmla="*/ 246 h 372"/>
                  <a:gd name="T68" fmla="*/ 228 w 457"/>
                  <a:gd name="T69" fmla="*/ 309 h 372"/>
                  <a:gd name="T70" fmla="*/ 204 w 457"/>
                  <a:gd name="T71" fmla="*/ 342 h 372"/>
                  <a:gd name="T72" fmla="*/ 144 w 457"/>
                  <a:gd name="T73" fmla="*/ 348 h 372"/>
                  <a:gd name="T74" fmla="*/ 15 w 457"/>
                  <a:gd name="T75" fmla="*/ 372 h 37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57" h="372">
                    <a:moveTo>
                      <a:pt x="0" y="327"/>
                    </a:moveTo>
                    <a:cubicBezTo>
                      <a:pt x="17" y="323"/>
                      <a:pt x="28" y="321"/>
                      <a:pt x="42" y="312"/>
                    </a:cubicBezTo>
                    <a:cubicBezTo>
                      <a:pt x="54" y="293"/>
                      <a:pt x="71" y="289"/>
                      <a:pt x="90" y="279"/>
                    </a:cubicBezTo>
                    <a:cubicBezTo>
                      <a:pt x="103" y="260"/>
                      <a:pt x="78" y="238"/>
                      <a:pt x="66" y="222"/>
                    </a:cubicBezTo>
                    <a:cubicBezTo>
                      <a:pt x="62" y="216"/>
                      <a:pt x="54" y="204"/>
                      <a:pt x="54" y="204"/>
                    </a:cubicBezTo>
                    <a:cubicBezTo>
                      <a:pt x="63" y="190"/>
                      <a:pt x="70" y="186"/>
                      <a:pt x="87" y="183"/>
                    </a:cubicBezTo>
                    <a:cubicBezTo>
                      <a:pt x="92" y="186"/>
                      <a:pt x="97" y="189"/>
                      <a:pt x="102" y="192"/>
                    </a:cubicBezTo>
                    <a:cubicBezTo>
                      <a:pt x="105" y="195"/>
                      <a:pt x="110" y="205"/>
                      <a:pt x="111" y="201"/>
                    </a:cubicBezTo>
                    <a:cubicBezTo>
                      <a:pt x="134" y="113"/>
                      <a:pt x="100" y="168"/>
                      <a:pt x="120" y="138"/>
                    </a:cubicBezTo>
                    <a:cubicBezTo>
                      <a:pt x="122" y="144"/>
                      <a:pt x="128" y="158"/>
                      <a:pt x="132" y="153"/>
                    </a:cubicBezTo>
                    <a:cubicBezTo>
                      <a:pt x="138" y="145"/>
                      <a:pt x="132" y="131"/>
                      <a:pt x="138" y="123"/>
                    </a:cubicBezTo>
                    <a:cubicBezTo>
                      <a:pt x="152" y="102"/>
                      <a:pt x="156" y="78"/>
                      <a:pt x="180" y="66"/>
                    </a:cubicBezTo>
                    <a:cubicBezTo>
                      <a:pt x="193" y="46"/>
                      <a:pt x="178" y="63"/>
                      <a:pt x="195" y="60"/>
                    </a:cubicBezTo>
                    <a:cubicBezTo>
                      <a:pt x="204" y="58"/>
                      <a:pt x="214" y="44"/>
                      <a:pt x="222" y="39"/>
                    </a:cubicBezTo>
                    <a:cubicBezTo>
                      <a:pt x="235" y="43"/>
                      <a:pt x="233" y="51"/>
                      <a:pt x="237" y="63"/>
                    </a:cubicBezTo>
                    <a:cubicBezTo>
                      <a:pt x="238" y="72"/>
                      <a:pt x="236" y="82"/>
                      <a:pt x="240" y="90"/>
                    </a:cubicBezTo>
                    <a:cubicBezTo>
                      <a:pt x="242" y="93"/>
                      <a:pt x="245" y="85"/>
                      <a:pt x="246" y="81"/>
                    </a:cubicBezTo>
                    <a:cubicBezTo>
                      <a:pt x="248" y="70"/>
                      <a:pt x="246" y="59"/>
                      <a:pt x="249" y="48"/>
                    </a:cubicBezTo>
                    <a:cubicBezTo>
                      <a:pt x="254" y="31"/>
                      <a:pt x="273" y="17"/>
                      <a:pt x="288" y="12"/>
                    </a:cubicBezTo>
                    <a:cubicBezTo>
                      <a:pt x="292" y="30"/>
                      <a:pt x="282" y="30"/>
                      <a:pt x="300" y="39"/>
                    </a:cubicBezTo>
                    <a:cubicBezTo>
                      <a:pt x="322" y="34"/>
                      <a:pt x="330" y="30"/>
                      <a:pt x="360" y="39"/>
                    </a:cubicBezTo>
                    <a:cubicBezTo>
                      <a:pt x="363" y="40"/>
                      <a:pt x="351" y="50"/>
                      <a:pt x="354" y="48"/>
                    </a:cubicBezTo>
                    <a:cubicBezTo>
                      <a:pt x="378" y="36"/>
                      <a:pt x="391" y="9"/>
                      <a:pt x="417" y="0"/>
                    </a:cubicBezTo>
                    <a:cubicBezTo>
                      <a:pt x="408" y="28"/>
                      <a:pt x="405" y="17"/>
                      <a:pt x="444" y="21"/>
                    </a:cubicBezTo>
                    <a:cubicBezTo>
                      <a:pt x="430" y="42"/>
                      <a:pt x="419" y="65"/>
                      <a:pt x="408" y="87"/>
                    </a:cubicBezTo>
                    <a:cubicBezTo>
                      <a:pt x="409" y="92"/>
                      <a:pt x="412" y="97"/>
                      <a:pt x="411" y="102"/>
                    </a:cubicBezTo>
                    <a:cubicBezTo>
                      <a:pt x="409" y="109"/>
                      <a:pt x="399" y="120"/>
                      <a:pt x="399" y="120"/>
                    </a:cubicBezTo>
                    <a:cubicBezTo>
                      <a:pt x="418" y="133"/>
                      <a:pt x="406" y="151"/>
                      <a:pt x="417" y="165"/>
                    </a:cubicBezTo>
                    <a:cubicBezTo>
                      <a:pt x="423" y="173"/>
                      <a:pt x="447" y="179"/>
                      <a:pt x="456" y="183"/>
                    </a:cubicBezTo>
                    <a:cubicBezTo>
                      <a:pt x="434" y="216"/>
                      <a:pt x="457" y="187"/>
                      <a:pt x="366" y="198"/>
                    </a:cubicBezTo>
                    <a:cubicBezTo>
                      <a:pt x="355" y="199"/>
                      <a:pt x="336" y="210"/>
                      <a:pt x="336" y="210"/>
                    </a:cubicBezTo>
                    <a:cubicBezTo>
                      <a:pt x="319" y="198"/>
                      <a:pt x="326" y="178"/>
                      <a:pt x="321" y="222"/>
                    </a:cubicBezTo>
                    <a:cubicBezTo>
                      <a:pt x="322" y="227"/>
                      <a:pt x="326" y="232"/>
                      <a:pt x="324" y="237"/>
                    </a:cubicBezTo>
                    <a:cubicBezTo>
                      <a:pt x="323" y="240"/>
                      <a:pt x="267" y="246"/>
                      <a:pt x="264" y="246"/>
                    </a:cubicBezTo>
                    <a:cubicBezTo>
                      <a:pt x="254" y="275"/>
                      <a:pt x="262" y="298"/>
                      <a:pt x="228" y="309"/>
                    </a:cubicBezTo>
                    <a:cubicBezTo>
                      <a:pt x="221" y="322"/>
                      <a:pt x="214" y="332"/>
                      <a:pt x="204" y="342"/>
                    </a:cubicBezTo>
                    <a:cubicBezTo>
                      <a:pt x="196" y="365"/>
                      <a:pt x="160" y="350"/>
                      <a:pt x="144" y="348"/>
                    </a:cubicBezTo>
                    <a:cubicBezTo>
                      <a:pt x="99" y="358"/>
                      <a:pt x="61" y="372"/>
                      <a:pt x="15" y="372"/>
                    </a:cubicBezTo>
                  </a:path>
                </a:pathLst>
              </a:custGeom>
              <a:solidFill>
                <a:srgbClr val="FF9900"/>
              </a:solidFill>
              <a:ln w="31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/>
                </a:endParaRPr>
              </a:p>
            </p:txBody>
          </p:sp>
        </p:grpSp>
        <p:sp>
          <p:nvSpPr>
            <p:cNvPr id="107548" name="Freeform 561"/>
            <p:cNvSpPr>
              <a:spLocks noChangeAspect="1"/>
            </p:cNvSpPr>
            <p:nvPr/>
          </p:nvSpPr>
          <p:spPr bwMode="auto">
            <a:xfrm flipH="1">
              <a:off x="2695" y="2639"/>
              <a:ext cx="16" cy="46"/>
            </a:xfrm>
            <a:custGeom>
              <a:avLst/>
              <a:gdLst>
                <a:gd name="T0" fmla="*/ 0 w 90"/>
                <a:gd name="T1" fmla="*/ 0 h 270"/>
                <a:gd name="T2" fmla="*/ 0 w 90"/>
                <a:gd name="T3" fmla="*/ 0 h 270"/>
                <a:gd name="T4" fmla="*/ 0 w 90"/>
                <a:gd name="T5" fmla="*/ 0 h 270"/>
                <a:gd name="T6" fmla="*/ 0 w 90"/>
                <a:gd name="T7" fmla="*/ 0 h 2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0" h="270">
                  <a:moveTo>
                    <a:pt x="39" y="0"/>
                  </a:moveTo>
                  <a:cubicBezTo>
                    <a:pt x="55" y="51"/>
                    <a:pt x="71" y="103"/>
                    <a:pt x="77" y="142"/>
                  </a:cubicBezTo>
                  <a:cubicBezTo>
                    <a:pt x="83" y="181"/>
                    <a:pt x="90" y="211"/>
                    <a:pt x="77" y="232"/>
                  </a:cubicBezTo>
                  <a:cubicBezTo>
                    <a:pt x="64" y="253"/>
                    <a:pt x="32" y="261"/>
                    <a:pt x="0" y="270"/>
                  </a:cubicBezTo>
                </a:path>
              </a:pathLst>
            </a:custGeom>
            <a:noFill/>
            <a:ln w="12700" cap="flat" cmpd="sng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</a:endParaRPr>
            </a:p>
          </p:txBody>
        </p:sp>
      </p:grpSp>
      <p:pic>
        <p:nvPicPr>
          <p:cNvPr id="107538" name="Picture 6" descr="http://cliparts.etoile-b.com/albums/animaux/la_ferme/animaux_eb-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954213"/>
            <a:ext cx="14859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39" name="Text Box 9"/>
          <p:cNvSpPr txBox="1">
            <a:spLocks noChangeArrowheads="1"/>
          </p:cNvSpPr>
          <p:nvPr/>
        </p:nvSpPr>
        <p:spPr bwMode="auto">
          <a:xfrm>
            <a:off x="2552700" y="2092325"/>
            <a:ext cx="3195638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Chaîne alimentaire</a:t>
            </a:r>
          </a:p>
        </p:txBody>
      </p:sp>
      <p:sp>
        <p:nvSpPr>
          <p:cNvPr id="10754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C45A0B-6320-450F-9C07-454C6D5DC8D8}" type="slidenum">
              <a:rPr kumimoji="0" lang="fr-FR" altLang="fr-FR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altLang="fr-F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9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Espace réservé du contenu 10"/>
          <p:cNvGraphicFramePr>
            <a:graphicFrameLocks/>
          </p:cNvGraphicFramePr>
          <p:nvPr/>
        </p:nvGraphicFramePr>
        <p:xfrm>
          <a:off x="1461756" y="1585862"/>
          <a:ext cx="6390655" cy="3308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8" name="Group 20"/>
          <p:cNvGrpSpPr>
            <a:grpSpLocks/>
          </p:cNvGrpSpPr>
          <p:nvPr/>
        </p:nvGrpSpPr>
        <p:grpSpPr bwMode="auto">
          <a:xfrm>
            <a:off x="1827892" y="1438604"/>
            <a:ext cx="627359" cy="320431"/>
            <a:chOff x="206" y="1368"/>
            <a:chExt cx="698" cy="384"/>
          </a:xfrm>
          <a:solidFill>
            <a:srgbClr val="800000"/>
          </a:solidFill>
        </p:grpSpPr>
        <p:sp>
          <p:nvSpPr>
            <p:cNvPr id="39" name="Freeform 18"/>
            <p:cNvSpPr>
              <a:spLocks/>
            </p:cNvSpPr>
            <p:nvPr/>
          </p:nvSpPr>
          <p:spPr bwMode="invGray">
            <a:xfrm>
              <a:off x="258" y="1368"/>
              <a:ext cx="646" cy="384"/>
            </a:xfrm>
            <a:custGeom>
              <a:avLst/>
              <a:gdLst>
                <a:gd name="T0" fmla="*/ 24 w 646"/>
                <a:gd name="T1" fmla="*/ 82 h 384"/>
                <a:gd name="T2" fmla="*/ 122 w 646"/>
                <a:gd name="T3" fmla="*/ 20 h 384"/>
                <a:gd name="T4" fmla="*/ 254 w 646"/>
                <a:gd name="T5" fmla="*/ 0 h 384"/>
                <a:gd name="T6" fmla="*/ 382 w 646"/>
                <a:gd name="T7" fmla="*/ 20 h 384"/>
                <a:gd name="T8" fmla="*/ 500 w 646"/>
                <a:gd name="T9" fmla="*/ 66 h 384"/>
                <a:gd name="T10" fmla="*/ 526 w 646"/>
                <a:gd name="T11" fmla="*/ 54 h 384"/>
                <a:gd name="T12" fmla="*/ 564 w 646"/>
                <a:gd name="T13" fmla="*/ 58 h 384"/>
                <a:gd name="T14" fmla="*/ 536 w 646"/>
                <a:gd name="T15" fmla="*/ 98 h 384"/>
                <a:gd name="T16" fmla="*/ 550 w 646"/>
                <a:gd name="T17" fmla="*/ 132 h 384"/>
                <a:gd name="T18" fmla="*/ 554 w 646"/>
                <a:gd name="T19" fmla="*/ 164 h 384"/>
                <a:gd name="T20" fmla="*/ 576 w 646"/>
                <a:gd name="T21" fmla="*/ 182 h 384"/>
                <a:gd name="T22" fmla="*/ 598 w 646"/>
                <a:gd name="T23" fmla="*/ 198 h 384"/>
                <a:gd name="T24" fmla="*/ 626 w 646"/>
                <a:gd name="T25" fmla="*/ 204 h 384"/>
                <a:gd name="T26" fmla="*/ 644 w 646"/>
                <a:gd name="T27" fmla="*/ 212 h 384"/>
                <a:gd name="T28" fmla="*/ 616 w 646"/>
                <a:gd name="T29" fmla="*/ 272 h 384"/>
                <a:gd name="T30" fmla="*/ 560 w 646"/>
                <a:gd name="T31" fmla="*/ 270 h 384"/>
                <a:gd name="T32" fmla="*/ 514 w 646"/>
                <a:gd name="T33" fmla="*/ 274 h 384"/>
                <a:gd name="T34" fmla="*/ 474 w 646"/>
                <a:gd name="T35" fmla="*/ 268 h 384"/>
                <a:gd name="T36" fmla="*/ 432 w 646"/>
                <a:gd name="T37" fmla="*/ 302 h 384"/>
                <a:gd name="T38" fmla="*/ 408 w 646"/>
                <a:gd name="T39" fmla="*/ 384 h 384"/>
                <a:gd name="T40" fmla="*/ 378 w 646"/>
                <a:gd name="T41" fmla="*/ 382 h 384"/>
                <a:gd name="T42" fmla="*/ 382 w 646"/>
                <a:gd name="T43" fmla="*/ 302 h 384"/>
                <a:gd name="T44" fmla="*/ 300 w 646"/>
                <a:gd name="T45" fmla="*/ 302 h 384"/>
                <a:gd name="T46" fmla="*/ 124 w 646"/>
                <a:gd name="T47" fmla="*/ 284 h 384"/>
                <a:gd name="T48" fmla="*/ 116 w 646"/>
                <a:gd name="T49" fmla="*/ 308 h 384"/>
                <a:gd name="T50" fmla="*/ 112 w 646"/>
                <a:gd name="T51" fmla="*/ 378 h 384"/>
                <a:gd name="T52" fmla="*/ 84 w 646"/>
                <a:gd name="T53" fmla="*/ 380 h 384"/>
                <a:gd name="T54" fmla="*/ 56 w 646"/>
                <a:gd name="T55" fmla="*/ 302 h 384"/>
                <a:gd name="T56" fmla="*/ 60 w 646"/>
                <a:gd name="T57" fmla="*/ 276 h 384"/>
                <a:gd name="T58" fmla="*/ 14 w 646"/>
                <a:gd name="T59" fmla="*/ 220 h 384"/>
                <a:gd name="T60" fmla="*/ 0 w 646"/>
                <a:gd name="T61" fmla="*/ 148 h 384"/>
                <a:gd name="T62" fmla="*/ 24 w 646"/>
                <a:gd name="T63" fmla="*/ 82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6" h="384">
                  <a:moveTo>
                    <a:pt x="24" y="82"/>
                  </a:moveTo>
                  <a:cubicBezTo>
                    <a:pt x="44" y="61"/>
                    <a:pt x="84" y="34"/>
                    <a:pt x="122" y="20"/>
                  </a:cubicBezTo>
                  <a:cubicBezTo>
                    <a:pt x="160" y="6"/>
                    <a:pt x="211" y="0"/>
                    <a:pt x="254" y="0"/>
                  </a:cubicBezTo>
                  <a:cubicBezTo>
                    <a:pt x="297" y="0"/>
                    <a:pt x="341" y="9"/>
                    <a:pt x="382" y="20"/>
                  </a:cubicBezTo>
                  <a:cubicBezTo>
                    <a:pt x="423" y="31"/>
                    <a:pt x="476" y="60"/>
                    <a:pt x="500" y="66"/>
                  </a:cubicBezTo>
                  <a:cubicBezTo>
                    <a:pt x="524" y="72"/>
                    <a:pt x="515" y="55"/>
                    <a:pt x="526" y="54"/>
                  </a:cubicBezTo>
                  <a:cubicBezTo>
                    <a:pt x="537" y="53"/>
                    <a:pt x="562" y="51"/>
                    <a:pt x="564" y="58"/>
                  </a:cubicBezTo>
                  <a:cubicBezTo>
                    <a:pt x="566" y="65"/>
                    <a:pt x="538" y="86"/>
                    <a:pt x="536" y="98"/>
                  </a:cubicBezTo>
                  <a:cubicBezTo>
                    <a:pt x="534" y="110"/>
                    <a:pt x="547" y="121"/>
                    <a:pt x="550" y="132"/>
                  </a:cubicBezTo>
                  <a:cubicBezTo>
                    <a:pt x="553" y="143"/>
                    <a:pt x="550" y="156"/>
                    <a:pt x="554" y="164"/>
                  </a:cubicBezTo>
                  <a:cubicBezTo>
                    <a:pt x="558" y="172"/>
                    <a:pt x="569" y="176"/>
                    <a:pt x="576" y="182"/>
                  </a:cubicBezTo>
                  <a:cubicBezTo>
                    <a:pt x="583" y="188"/>
                    <a:pt x="590" y="194"/>
                    <a:pt x="598" y="198"/>
                  </a:cubicBezTo>
                  <a:cubicBezTo>
                    <a:pt x="606" y="202"/>
                    <a:pt x="618" y="202"/>
                    <a:pt x="626" y="204"/>
                  </a:cubicBezTo>
                  <a:cubicBezTo>
                    <a:pt x="634" y="206"/>
                    <a:pt x="646" y="201"/>
                    <a:pt x="644" y="212"/>
                  </a:cubicBezTo>
                  <a:cubicBezTo>
                    <a:pt x="642" y="223"/>
                    <a:pt x="630" y="262"/>
                    <a:pt x="616" y="272"/>
                  </a:cubicBezTo>
                  <a:cubicBezTo>
                    <a:pt x="602" y="282"/>
                    <a:pt x="577" y="270"/>
                    <a:pt x="560" y="270"/>
                  </a:cubicBezTo>
                  <a:cubicBezTo>
                    <a:pt x="543" y="270"/>
                    <a:pt x="528" y="274"/>
                    <a:pt x="514" y="274"/>
                  </a:cubicBezTo>
                  <a:cubicBezTo>
                    <a:pt x="500" y="274"/>
                    <a:pt x="488" y="263"/>
                    <a:pt x="474" y="268"/>
                  </a:cubicBezTo>
                  <a:cubicBezTo>
                    <a:pt x="460" y="273"/>
                    <a:pt x="443" y="283"/>
                    <a:pt x="432" y="302"/>
                  </a:cubicBezTo>
                  <a:cubicBezTo>
                    <a:pt x="421" y="321"/>
                    <a:pt x="417" y="371"/>
                    <a:pt x="408" y="384"/>
                  </a:cubicBezTo>
                  <a:lnTo>
                    <a:pt x="378" y="382"/>
                  </a:lnTo>
                  <a:lnTo>
                    <a:pt x="382" y="302"/>
                  </a:lnTo>
                  <a:cubicBezTo>
                    <a:pt x="369" y="289"/>
                    <a:pt x="343" y="305"/>
                    <a:pt x="300" y="302"/>
                  </a:cubicBezTo>
                  <a:cubicBezTo>
                    <a:pt x="257" y="299"/>
                    <a:pt x="155" y="283"/>
                    <a:pt x="124" y="284"/>
                  </a:cubicBezTo>
                  <a:lnTo>
                    <a:pt x="116" y="308"/>
                  </a:lnTo>
                  <a:cubicBezTo>
                    <a:pt x="114" y="324"/>
                    <a:pt x="117" y="366"/>
                    <a:pt x="112" y="378"/>
                  </a:cubicBezTo>
                  <a:lnTo>
                    <a:pt x="84" y="380"/>
                  </a:lnTo>
                  <a:lnTo>
                    <a:pt x="56" y="302"/>
                  </a:lnTo>
                  <a:cubicBezTo>
                    <a:pt x="52" y="285"/>
                    <a:pt x="67" y="290"/>
                    <a:pt x="60" y="276"/>
                  </a:cubicBezTo>
                  <a:cubicBezTo>
                    <a:pt x="53" y="262"/>
                    <a:pt x="24" y="241"/>
                    <a:pt x="14" y="220"/>
                  </a:cubicBezTo>
                  <a:cubicBezTo>
                    <a:pt x="4" y="199"/>
                    <a:pt x="0" y="171"/>
                    <a:pt x="0" y="148"/>
                  </a:cubicBezTo>
                  <a:cubicBezTo>
                    <a:pt x="0" y="125"/>
                    <a:pt x="4" y="103"/>
                    <a:pt x="24" y="82"/>
                  </a:cubicBezTo>
                  <a:close/>
                </a:path>
              </a:pathLst>
            </a:custGeom>
            <a:grpFill/>
            <a:ln w="12700" cmpd="sng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invGray">
            <a:xfrm>
              <a:off x="206" y="1428"/>
              <a:ext cx="64" cy="96"/>
            </a:xfrm>
            <a:custGeom>
              <a:avLst/>
              <a:gdLst>
                <a:gd name="T0" fmla="*/ 64 w 64"/>
                <a:gd name="T1" fmla="*/ 34 h 96"/>
                <a:gd name="T2" fmla="*/ 44 w 64"/>
                <a:gd name="T3" fmla="*/ 20 h 96"/>
                <a:gd name="T4" fmla="*/ 32 w 64"/>
                <a:gd name="T5" fmla="*/ 2 h 96"/>
                <a:gd name="T6" fmla="*/ 10 w 64"/>
                <a:gd name="T7" fmla="*/ 6 h 96"/>
                <a:gd name="T8" fmla="*/ 0 w 64"/>
                <a:gd name="T9" fmla="*/ 26 h 96"/>
                <a:gd name="T10" fmla="*/ 8 w 64"/>
                <a:gd name="T11" fmla="*/ 40 h 96"/>
                <a:gd name="T12" fmla="*/ 26 w 64"/>
                <a:gd name="T13" fmla="*/ 38 h 96"/>
                <a:gd name="T14" fmla="*/ 48 w 64"/>
                <a:gd name="T15" fmla="*/ 34 h 96"/>
                <a:gd name="T16" fmla="*/ 34 w 64"/>
                <a:gd name="T17" fmla="*/ 44 h 96"/>
                <a:gd name="T18" fmla="*/ 28 w 64"/>
                <a:gd name="T19" fmla="*/ 74 h 96"/>
                <a:gd name="T20" fmla="*/ 34 w 64"/>
                <a:gd name="T2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96">
                  <a:moveTo>
                    <a:pt x="64" y="34"/>
                  </a:moveTo>
                  <a:cubicBezTo>
                    <a:pt x="56" y="30"/>
                    <a:pt x="49" y="25"/>
                    <a:pt x="44" y="20"/>
                  </a:cubicBezTo>
                  <a:cubicBezTo>
                    <a:pt x="39" y="15"/>
                    <a:pt x="37" y="4"/>
                    <a:pt x="32" y="2"/>
                  </a:cubicBezTo>
                  <a:cubicBezTo>
                    <a:pt x="27" y="0"/>
                    <a:pt x="15" y="2"/>
                    <a:pt x="10" y="6"/>
                  </a:cubicBezTo>
                  <a:cubicBezTo>
                    <a:pt x="5" y="10"/>
                    <a:pt x="0" y="20"/>
                    <a:pt x="0" y="26"/>
                  </a:cubicBezTo>
                  <a:cubicBezTo>
                    <a:pt x="0" y="32"/>
                    <a:pt x="4" y="38"/>
                    <a:pt x="8" y="40"/>
                  </a:cubicBezTo>
                  <a:cubicBezTo>
                    <a:pt x="12" y="42"/>
                    <a:pt x="19" y="39"/>
                    <a:pt x="26" y="38"/>
                  </a:cubicBezTo>
                  <a:cubicBezTo>
                    <a:pt x="33" y="37"/>
                    <a:pt x="47" y="33"/>
                    <a:pt x="48" y="34"/>
                  </a:cubicBezTo>
                  <a:cubicBezTo>
                    <a:pt x="49" y="35"/>
                    <a:pt x="37" y="37"/>
                    <a:pt x="34" y="44"/>
                  </a:cubicBezTo>
                  <a:cubicBezTo>
                    <a:pt x="31" y="51"/>
                    <a:pt x="28" y="65"/>
                    <a:pt x="28" y="74"/>
                  </a:cubicBezTo>
                  <a:cubicBezTo>
                    <a:pt x="28" y="83"/>
                    <a:pt x="31" y="89"/>
                    <a:pt x="34" y="96"/>
                  </a:cubicBezTo>
                </a:path>
              </a:pathLst>
            </a:custGeom>
            <a:grpFill/>
            <a:ln w="12700" cmpd="sng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</p:grpSp>
      <p:sp>
        <p:nvSpPr>
          <p:cNvPr id="41" name="Freeform 10"/>
          <p:cNvSpPr>
            <a:spLocks/>
          </p:cNvSpPr>
          <p:nvPr/>
        </p:nvSpPr>
        <p:spPr bwMode="invGray">
          <a:xfrm>
            <a:off x="3140075" y="1319213"/>
            <a:ext cx="862013" cy="496887"/>
          </a:xfrm>
          <a:custGeom>
            <a:avLst/>
            <a:gdLst>
              <a:gd name="T0" fmla="*/ 2147483647 w 626"/>
              <a:gd name="T1" fmla="*/ 2147483647 h 404"/>
              <a:gd name="T2" fmla="*/ 2147483647 w 626"/>
              <a:gd name="T3" fmla="*/ 2147483647 h 404"/>
              <a:gd name="T4" fmla="*/ 2147483647 w 626"/>
              <a:gd name="T5" fmla="*/ 2147483647 h 404"/>
              <a:gd name="T6" fmla="*/ 2147483647 w 626"/>
              <a:gd name="T7" fmla="*/ 2147483647 h 404"/>
              <a:gd name="T8" fmla="*/ 2147483647 w 626"/>
              <a:gd name="T9" fmla="*/ 2147483647 h 404"/>
              <a:gd name="T10" fmla="*/ 2147483647 w 626"/>
              <a:gd name="T11" fmla="*/ 2147483647 h 404"/>
              <a:gd name="T12" fmla="*/ 2147483647 w 626"/>
              <a:gd name="T13" fmla="*/ 2147483647 h 404"/>
              <a:gd name="T14" fmla="*/ 2147483647 w 626"/>
              <a:gd name="T15" fmla="*/ 2147483647 h 404"/>
              <a:gd name="T16" fmla="*/ 2147483647 w 626"/>
              <a:gd name="T17" fmla="*/ 2147483647 h 404"/>
              <a:gd name="T18" fmla="*/ 2147483647 w 626"/>
              <a:gd name="T19" fmla="*/ 2147483647 h 404"/>
              <a:gd name="T20" fmla="*/ 2147483647 w 626"/>
              <a:gd name="T21" fmla="*/ 2147483647 h 404"/>
              <a:gd name="T22" fmla="*/ 2147483647 w 626"/>
              <a:gd name="T23" fmla="*/ 2147483647 h 404"/>
              <a:gd name="T24" fmla="*/ 2147483647 w 626"/>
              <a:gd name="T25" fmla="*/ 2147483647 h 404"/>
              <a:gd name="T26" fmla="*/ 2147483647 w 626"/>
              <a:gd name="T27" fmla="*/ 2147483647 h 404"/>
              <a:gd name="T28" fmla="*/ 2147483647 w 626"/>
              <a:gd name="T29" fmla="*/ 2147483647 h 404"/>
              <a:gd name="T30" fmla="*/ 2147483647 w 626"/>
              <a:gd name="T31" fmla="*/ 2147483647 h 404"/>
              <a:gd name="T32" fmla="*/ 2147483647 w 626"/>
              <a:gd name="T33" fmla="*/ 2147483647 h 404"/>
              <a:gd name="T34" fmla="*/ 2147483647 w 626"/>
              <a:gd name="T35" fmla="*/ 2147483647 h 404"/>
              <a:gd name="T36" fmla="*/ 2147483647 w 626"/>
              <a:gd name="T37" fmla="*/ 2147483647 h 404"/>
              <a:gd name="T38" fmla="*/ 2147483647 w 626"/>
              <a:gd name="T39" fmla="*/ 2147483647 h 404"/>
              <a:gd name="T40" fmla="*/ 2147483647 w 626"/>
              <a:gd name="T41" fmla="*/ 2147483647 h 404"/>
              <a:gd name="T42" fmla="*/ 2147483647 w 626"/>
              <a:gd name="T43" fmla="*/ 2147483647 h 404"/>
              <a:gd name="T44" fmla="*/ 2147483647 w 626"/>
              <a:gd name="T45" fmla="*/ 2147483647 h 404"/>
              <a:gd name="T46" fmla="*/ 2147483647 w 626"/>
              <a:gd name="T47" fmla="*/ 2147483647 h 404"/>
              <a:gd name="T48" fmla="*/ 2147483647 w 626"/>
              <a:gd name="T49" fmla="*/ 2147483647 h 404"/>
              <a:gd name="T50" fmla="*/ 2147483647 w 626"/>
              <a:gd name="T51" fmla="*/ 2147483647 h 404"/>
              <a:gd name="T52" fmla="*/ 2147483647 w 626"/>
              <a:gd name="T53" fmla="*/ 2147483647 h 404"/>
              <a:gd name="T54" fmla="*/ 2147483647 w 626"/>
              <a:gd name="T55" fmla="*/ 2147483647 h 404"/>
              <a:gd name="T56" fmla="*/ 2147483647 w 626"/>
              <a:gd name="T57" fmla="*/ 2147483647 h 404"/>
              <a:gd name="T58" fmla="*/ 2147483647 w 626"/>
              <a:gd name="T59" fmla="*/ 2147483647 h 404"/>
              <a:gd name="T60" fmla="*/ 2147483647 w 626"/>
              <a:gd name="T61" fmla="*/ 2147483647 h 404"/>
              <a:gd name="T62" fmla="*/ 2147483647 w 626"/>
              <a:gd name="T63" fmla="*/ 2147483647 h 404"/>
              <a:gd name="T64" fmla="*/ 2147483647 w 626"/>
              <a:gd name="T65" fmla="*/ 2147483647 h 404"/>
              <a:gd name="T66" fmla="*/ 2147483647 w 626"/>
              <a:gd name="T67" fmla="*/ 2147483647 h 404"/>
              <a:gd name="T68" fmla="*/ 2147483647 w 626"/>
              <a:gd name="T69" fmla="*/ 2147483647 h 404"/>
              <a:gd name="T70" fmla="*/ 2147483647 w 626"/>
              <a:gd name="T71" fmla="*/ 2147483647 h 40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6" h="404">
                <a:moveTo>
                  <a:pt x="0" y="128"/>
                </a:moveTo>
                <a:cubicBezTo>
                  <a:pt x="5" y="115"/>
                  <a:pt x="29" y="82"/>
                  <a:pt x="38" y="68"/>
                </a:cubicBezTo>
                <a:cubicBezTo>
                  <a:pt x="47" y="54"/>
                  <a:pt x="53" y="50"/>
                  <a:pt x="52" y="42"/>
                </a:cubicBezTo>
                <a:cubicBezTo>
                  <a:pt x="51" y="34"/>
                  <a:pt x="36" y="25"/>
                  <a:pt x="32" y="18"/>
                </a:cubicBezTo>
                <a:cubicBezTo>
                  <a:pt x="28" y="11"/>
                  <a:pt x="25" y="0"/>
                  <a:pt x="30" y="2"/>
                </a:cubicBezTo>
                <a:cubicBezTo>
                  <a:pt x="35" y="4"/>
                  <a:pt x="56" y="26"/>
                  <a:pt x="64" y="30"/>
                </a:cubicBezTo>
                <a:cubicBezTo>
                  <a:pt x="72" y="34"/>
                  <a:pt x="71" y="26"/>
                  <a:pt x="76" y="26"/>
                </a:cubicBezTo>
                <a:cubicBezTo>
                  <a:pt x="81" y="26"/>
                  <a:pt x="88" y="33"/>
                  <a:pt x="94" y="30"/>
                </a:cubicBezTo>
                <a:cubicBezTo>
                  <a:pt x="100" y="27"/>
                  <a:pt x="107" y="13"/>
                  <a:pt x="112" y="10"/>
                </a:cubicBezTo>
                <a:cubicBezTo>
                  <a:pt x="117" y="7"/>
                  <a:pt x="122" y="6"/>
                  <a:pt x="124" y="10"/>
                </a:cubicBezTo>
                <a:cubicBezTo>
                  <a:pt x="126" y="14"/>
                  <a:pt x="113" y="28"/>
                  <a:pt x="124" y="34"/>
                </a:cubicBezTo>
                <a:cubicBezTo>
                  <a:pt x="135" y="40"/>
                  <a:pt x="176" y="48"/>
                  <a:pt x="193" y="48"/>
                </a:cubicBezTo>
                <a:cubicBezTo>
                  <a:pt x="210" y="48"/>
                  <a:pt x="210" y="36"/>
                  <a:pt x="226" y="36"/>
                </a:cubicBezTo>
                <a:cubicBezTo>
                  <a:pt x="242" y="36"/>
                  <a:pt x="252" y="50"/>
                  <a:pt x="288" y="51"/>
                </a:cubicBezTo>
                <a:cubicBezTo>
                  <a:pt x="324" y="52"/>
                  <a:pt x="403" y="47"/>
                  <a:pt x="444" y="44"/>
                </a:cubicBezTo>
                <a:cubicBezTo>
                  <a:pt x="485" y="41"/>
                  <a:pt x="507" y="33"/>
                  <a:pt x="532" y="34"/>
                </a:cubicBezTo>
                <a:cubicBezTo>
                  <a:pt x="557" y="35"/>
                  <a:pt x="581" y="36"/>
                  <a:pt x="596" y="50"/>
                </a:cubicBezTo>
                <a:cubicBezTo>
                  <a:pt x="611" y="64"/>
                  <a:pt x="617" y="86"/>
                  <a:pt x="620" y="116"/>
                </a:cubicBezTo>
                <a:cubicBezTo>
                  <a:pt x="623" y="146"/>
                  <a:pt x="615" y="206"/>
                  <a:pt x="616" y="232"/>
                </a:cubicBezTo>
                <a:cubicBezTo>
                  <a:pt x="617" y="258"/>
                  <a:pt x="626" y="254"/>
                  <a:pt x="626" y="270"/>
                </a:cubicBezTo>
                <a:cubicBezTo>
                  <a:pt x="626" y="286"/>
                  <a:pt x="619" y="316"/>
                  <a:pt x="616" y="328"/>
                </a:cubicBezTo>
                <a:cubicBezTo>
                  <a:pt x="613" y="340"/>
                  <a:pt x="610" y="347"/>
                  <a:pt x="606" y="340"/>
                </a:cubicBezTo>
                <a:cubicBezTo>
                  <a:pt x="602" y="333"/>
                  <a:pt x="592" y="305"/>
                  <a:pt x="592" y="286"/>
                </a:cubicBezTo>
                <a:cubicBezTo>
                  <a:pt x="592" y="267"/>
                  <a:pt x="604" y="257"/>
                  <a:pt x="606" y="228"/>
                </a:cubicBezTo>
                <a:cubicBezTo>
                  <a:pt x="608" y="199"/>
                  <a:pt x="607" y="129"/>
                  <a:pt x="604" y="114"/>
                </a:cubicBezTo>
                <a:cubicBezTo>
                  <a:pt x="601" y="99"/>
                  <a:pt x="594" y="120"/>
                  <a:pt x="590" y="138"/>
                </a:cubicBezTo>
                <a:cubicBezTo>
                  <a:pt x="586" y="156"/>
                  <a:pt x="580" y="202"/>
                  <a:pt x="578" y="220"/>
                </a:cubicBezTo>
                <a:cubicBezTo>
                  <a:pt x="576" y="238"/>
                  <a:pt x="578" y="241"/>
                  <a:pt x="578" y="248"/>
                </a:cubicBezTo>
                <a:cubicBezTo>
                  <a:pt x="578" y="255"/>
                  <a:pt x="582" y="252"/>
                  <a:pt x="580" y="264"/>
                </a:cubicBezTo>
                <a:cubicBezTo>
                  <a:pt x="578" y="276"/>
                  <a:pt x="569" y="303"/>
                  <a:pt x="566" y="322"/>
                </a:cubicBezTo>
                <a:cubicBezTo>
                  <a:pt x="563" y="341"/>
                  <a:pt x="566" y="366"/>
                  <a:pt x="564" y="378"/>
                </a:cubicBezTo>
                <a:cubicBezTo>
                  <a:pt x="562" y="390"/>
                  <a:pt x="559" y="391"/>
                  <a:pt x="552" y="394"/>
                </a:cubicBezTo>
                <a:cubicBezTo>
                  <a:pt x="545" y="397"/>
                  <a:pt x="524" y="400"/>
                  <a:pt x="522" y="394"/>
                </a:cubicBezTo>
                <a:cubicBezTo>
                  <a:pt x="520" y="388"/>
                  <a:pt x="535" y="373"/>
                  <a:pt x="538" y="356"/>
                </a:cubicBezTo>
                <a:cubicBezTo>
                  <a:pt x="541" y="339"/>
                  <a:pt x="540" y="295"/>
                  <a:pt x="538" y="290"/>
                </a:cubicBezTo>
                <a:cubicBezTo>
                  <a:pt x="536" y="285"/>
                  <a:pt x="529" y="311"/>
                  <a:pt x="526" y="324"/>
                </a:cubicBezTo>
                <a:cubicBezTo>
                  <a:pt x="523" y="337"/>
                  <a:pt x="522" y="359"/>
                  <a:pt x="518" y="370"/>
                </a:cubicBezTo>
                <a:cubicBezTo>
                  <a:pt x="514" y="381"/>
                  <a:pt x="507" y="388"/>
                  <a:pt x="500" y="392"/>
                </a:cubicBezTo>
                <a:cubicBezTo>
                  <a:pt x="493" y="396"/>
                  <a:pt x="477" y="397"/>
                  <a:pt x="476" y="392"/>
                </a:cubicBezTo>
                <a:cubicBezTo>
                  <a:pt x="475" y="387"/>
                  <a:pt x="491" y="374"/>
                  <a:pt x="496" y="360"/>
                </a:cubicBezTo>
                <a:cubicBezTo>
                  <a:pt x="501" y="346"/>
                  <a:pt x="505" y="320"/>
                  <a:pt x="506" y="306"/>
                </a:cubicBezTo>
                <a:cubicBezTo>
                  <a:pt x="507" y="292"/>
                  <a:pt x="506" y="278"/>
                  <a:pt x="504" y="274"/>
                </a:cubicBezTo>
                <a:cubicBezTo>
                  <a:pt x="502" y="270"/>
                  <a:pt x="496" y="277"/>
                  <a:pt x="494" y="280"/>
                </a:cubicBezTo>
                <a:cubicBezTo>
                  <a:pt x="492" y="283"/>
                  <a:pt x="495" y="291"/>
                  <a:pt x="492" y="292"/>
                </a:cubicBezTo>
                <a:cubicBezTo>
                  <a:pt x="489" y="293"/>
                  <a:pt x="482" y="284"/>
                  <a:pt x="478" y="284"/>
                </a:cubicBezTo>
                <a:cubicBezTo>
                  <a:pt x="474" y="284"/>
                  <a:pt x="471" y="296"/>
                  <a:pt x="468" y="295"/>
                </a:cubicBezTo>
                <a:cubicBezTo>
                  <a:pt x="465" y="294"/>
                  <a:pt x="464" y="282"/>
                  <a:pt x="460" y="278"/>
                </a:cubicBezTo>
                <a:cubicBezTo>
                  <a:pt x="456" y="274"/>
                  <a:pt x="451" y="277"/>
                  <a:pt x="446" y="272"/>
                </a:cubicBezTo>
                <a:cubicBezTo>
                  <a:pt x="441" y="267"/>
                  <a:pt x="439" y="252"/>
                  <a:pt x="430" y="250"/>
                </a:cubicBezTo>
                <a:cubicBezTo>
                  <a:pt x="421" y="248"/>
                  <a:pt x="402" y="260"/>
                  <a:pt x="394" y="262"/>
                </a:cubicBezTo>
                <a:cubicBezTo>
                  <a:pt x="386" y="264"/>
                  <a:pt x="399" y="267"/>
                  <a:pt x="382" y="264"/>
                </a:cubicBezTo>
                <a:cubicBezTo>
                  <a:pt x="365" y="261"/>
                  <a:pt x="310" y="244"/>
                  <a:pt x="292" y="244"/>
                </a:cubicBezTo>
                <a:cubicBezTo>
                  <a:pt x="274" y="244"/>
                  <a:pt x="278" y="244"/>
                  <a:pt x="274" y="266"/>
                </a:cubicBezTo>
                <a:cubicBezTo>
                  <a:pt x="270" y="288"/>
                  <a:pt x="268" y="355"/>
                  <a:pt x="266" y="376"/>
                </a:cubicBezTo>
                <a:cubicBezTo>
                  <a:pt x="264" y="397"/>
                  <a:pt x="265" y="391"/>
                  <a:pt x="259" y="394"/>
                </a:cubicBezTo>
                <a:cubicBezTo>
                  <a:pt x="253" y="397"/>
                  <a:pt x="230" y="400"/>
                  <a:pt x="228" y="394"/>
                </a:cubicBezTo>
                <a:cubicBezTo>
                  <a:pt x="226" y="388"/>
                  <a:pt x="243" y="375"/>
                  <a:pt x="246" y="360"/>
                </a:cubicBezTo>
                <a:cubicBezTo>
                  <a:pt x="249" y="345"/>
                  <a:pt x="248" y="304"/>
                  <a:pt x="246" y="304"/>
                </a:cubicBezTo>
                <a:cubicBezTo>
                  <a:pt x="244" y="304"/>
                  <a:pt x="236" y="346"/>
                  <a:pt x="234" y="358"/>
                </a:cubicBezTo>
                <a:cubicBezTo>
                  <a:pt x="232" y="370"/>
                  <a:pt x="238" y="367"/>
                  <a:pt x="236" y="374"/>
                </a:cubicBezTo>
                <a:cubicBezTo>
                  <a:pt x="234" y="381"/>
                  <a:pt x="230" y="396"/>
                  <a:pt x="223" y="400"/>
                </a:cubicBezTo>
                <a:cubicBezTo>
                  <a:pt x="216" y="404"/>
                  <a:pt x="196" y="403"/>
                  <a:pt x="194" y="398"/>
                </a:cubicBezTo>
                <a:cubicBezTo>
                  <a:pt x="192" y="393"/>
                  <a:pt x="205" y="383"/>
                  <a:pt x="208" y="368"/>
                </a:cubicBezTo>
                <a:cubicBezTo>
                  <a:pt x="211" y="353"/>
                  <a:pt x="214" y="325"/>
                  <a:pt x="214" y="306"/>
                </a:cubicBezTo>
                <a:cubicBezTo>
                  <a:pt x="214" y="287"/>
                  <a:pt x="214" y="267"/>
                  <a:pt x="208" y="256"/>
                </a:cubicBezTo>
                <a:cubicBezTo>
                  <a:pt x="202" y="245"/>
                  <a:pt x="190" y="253"/>
                  <a:pt x="180" y="242"/>
                </a:cubicBezTo>
                <a:cubicBezTo>
                  <a:pt x="170" y="231"/>
                  <a:pt x="159" y="207"/>
                  <a:pt x="150" y="190"/>
                </a:cubicBezTo>
                <a:cubicBezTo>
                  <a:pt x="141" y="173"/>
                  <a:pt x="132" y="148"/>
                  <a:pt x="124" y="140"/>
                </a:cubicBezTo>
                <a:cubicBezTo>
                  <a:pt x="116" y="132"/>
                  <a:pt x="110" y="143"/>
                  <a:pt x="99" y="144"/>
                </a:cubicBezTo>
                <a:cubicBezTo>
                  <a:pt x="88" y="145"/>
                  <a:pt x="70" y="142"/>
                  <a:pt x="58" y="144"/>
                </a:cubicBezTo>
                <a:cubicBezTo>
                  <a:pt x="46" y="146"/>
                  <a:pt x="36" y="158"/>
                  <a:pt x="28" y="158"/>
                </a:cubicBezTo>
                <a:cubicBezTo>
                  <a:pt x="20" y="158"/>
                  <a:pt x="17" y="150"/>
                  <a:pt x="12" y="145"/>
                </a:cubicBezTo>
                <a:cubicBezTo>
                  <a:pt x="7" y="140"/>
                  <a:pt x="2" y="132"/>
                  <a:pt x="0" y="128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23909" name="Picture 36" descr="poulet vin"/>
          <p:cNvPicPr>
            <a:picLocks noChangeAspect="1" noChangeArrowheads="1"/>
          </p:cNvPicPr>
          <p:nvPr/>
        </p:nvPicPr>
        <p:blipFill>
          <a:blip r:embed="rId7" cstate="print">
            <a:lum contras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1544638"/>
            <a:ext cx="2936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reeform 4"/>
          <p:cNvSpPr>
            <a:spLocks/>
          </p:cNvSpPr>
          <p:nvPr/>
        </p:nvSpPr>
        <p:spPr bwMode="invGray">
          <a:xfrm>
            <a:off x="7667625" y="3375025"/>
            <a:ext cx="515938" cy="1595438"/>
          </a:xfrm>
          <a:custGeom>
            <a:avLst/>
            <a:gdLst>
              <a:gd name="T0" fmla="*/ 2147483647 w 263"/>
              <a:gd name="T1" fmla="*/ 2147483647 h 823"/>
              <a:gd name="T2" fmla="*/ 2147483647 w 263"/>
              <a:gd name="T3" fmla="*/ 2147483647 h 823"/>
              <a:gd name="T4" fmla="*/ 2147483647 w 263"/>
              <a:gd name="T5" fmla="*/ 2147483647 h 823"/>
              <a:gd name="T6" fmla="*/ 2147483647 w 263"/>
              <a:gd name="T7" fmla="*/ 2147483647 h 823"/>
              <a:gd name="T8" fmla="*/ 2147483647 w 263"/>
              <a:gd name="T9" fmla="*/ 2147483647 h 823"/>
              <a:gd name="T10" fmla="*/ 2147483647 w 263"/>
              <a:gd name="T11" fmla="*/ 2147483647 h 823"/>
              <a:gd name="T12" fmla="*/ 2147483647 w 263"/>
              <a:gd name="T13" fmla="*/ 2147483647 h 823"/>
              <a:gd name="T14" fmla="*/ 2147483647 w 263"/>
              <a:gd name="T15" fmla="*/ 2147483647 h 823"/>
              <a:gd name="T16" fmla="*/ 2147483647 w 263"/>
              <a:gd name="T17" fmla="*/ 2147483647 h 823"/>
              <a:gd name="T18" fmla="*/ 2147483647 w 263"/>
              <a:gd name="T19" fmla="*/ 2147483647 h 823"/>
              <a:gd name="T20" fmla="*/ 2147483647 w 263"/>
              <a:gd name="T21" fmla="*/ 2147483647 h 823"/>
              <a:gd name="T22" fmla="*/ 2147483647 w 263"/>
              <a:gd name="T23" fmla="*/ 2147483647 h 823"/>
              <a:gd name="T24" fmla="*/ 2147483647 w 263"/>
              <a:gd name="T25" fmla="*/ 2147483647 h 823"/>
              <a:gd name="T26" fmla="*/ 2147483647 w 263"/>
              <a:gd name="T27" fmla="*/ 2147483647 h 823"/>
              <a:gd name="T28" fmla="*/ 2147483647 w 263"/>
              <a:gd name="T29" fmla="*/ 2147483647 h 823"/>
              <a:gd name="T30" fmla="*/ 2147483647 w 263"/>
              <a:gd name="T31" fmla="*/ 2147483647 h 823"/>
              <a:gd name="T32" fmla="*/ 2147483647 w 263"/>
              <a:gd name="T33" fmla="*/ 2147483647 h 823"/>
              <a:gd name="T34" fmla="*/ 2147483647 w 263"/>
              <a:gd name="T35" fmla="*/ 2147483647 h 823"/>
              <a:gd name="T36" fmla="*/ 2147483647 w 263"/>
              <a:gd name="T37" fmla="*/ 2147483647 h 823"/>
              <a:gd name="T38" fmla="*/ 2147483647 w 263"/>
              <a:gd name="T39" fmla="*/ 2147483647 h 823"/>
              <a:gd name="T40" fmla="*/ 2147483647 w 263"/>
              <a:gd name="T41" fmla="*/ 2147483647 h 823"/>
              <a:gd name="T42" fmla="*/ 2147483647 w 263"/>
              <a:gd name="T43" fmla="*/ 2147483647 h 823"/>
              <a:gd name="T44" fmla="*/ 2147483647 w 263"/>
              <a:gd name="T45" fmla="*/ 2147483647 h 823"/>
              <a:gd name="T46" fmla="*/ 2147483647 w 263"/>
              <a:gd name="T47" fmla="*/ 2147483647 h 823"/>
              <a:gd name="T48" fmla="*/ 2147483647 w 263"/>
              <a:gd name="T49" fmla="*/ 2147483647 h 823"/>
              <a:gd name="T50" fmla="*/ 2147483647 w 263"/>
              <a:gd name="T51" fmla="*/ 2147483647 h 823"/>
              <a:gd name="T52" fmla="*/ 2147483647 w 263"/>
              <a:gd name="T53" fmla="*/ 2147483647 h 823"/>
              <a:gd name="T54" fmla="*/ 2147483647 w 263"/>
              <a:gd name="T55" fmla="*/ 2147483647 h 823"/>
              <a:gd name="T56" fmla="*/ 2147483647 w 263"/>
              <a:gd name="T57" fmla="*/ 2147483647 h 823"/>
              <a:gd name="T58" fmla="*/ 2147483647 w 263"/>
              <a:gd name="T59" fmla="*/ 2147483647 h 823"/>
              <a:gd name="T60" fmla="*/ 2147483647 w 263"/>
              <a:gd name="T61" fmla="*/ 2147483647 h 823"/>
              <a:gd name="T62" fmla="*/ 2147483647 w 263"/>
              <a:gd name="T63" fmla="*/ 2147483647 h 823"/>
              <a:gd name="T64" fmla="*/ 2147483647 w 263"/>
              <a:gd name="T65" fmla="*/ 2147483647 h 823"/>
              <a:gd name="T66" fmla="*/ 2147483647 w 263"/>
              <a:gd name="T67" fmla="*/ 2147483647 h 823"/>
              <a:gd name="T68" fmla="*/ 2147483647 w 263"/>
              <a:gd name="T69" fmla="*/ 2147483647 h 823"/>
              <a:gd name="T70" fmla="*/ 2147483647 w 263"/>
              <a:gd name="T71" fmla="*/ 2147483647 h 823"/>
              <a:gd name="T72" fmla="*/ 2147483647 w 263"/>
              <a:gd name="T73" fmla="*/ 2147483647 h 823"/>
              <a:gd name="T74" fmla="*/ 2147483647 w 263"/>
              <a:gd name="T75" fmla="*/ 2147483647 h 823"/>
              <a:gd name="T76" fmla="*/ 2147483647 w 263"/>
              <a:gd name="T77" fmla="*/ 2147483647 h 823"/>
              <a:gd name="T78" fmla="*/ 2147483647 w 263"/>
              <a:gd name="T79" fmla="*/ 2147483647 h 823"/>
              <a:gd name="T80" fmla="*/ 2147483647 w 263"/>
              <a:gd name="T81" fmla="*/ 2147483647 h 823"/>
              <a:gd name="T82" fmla="*/ 2147483647 w 263"/>
              <a:gd name="T83" fmla="*/ 2147483647 h 823"/>
              <a:gd name="T84" fmla="*/ 2147483647 w 263"/>
              <a:gd name="T85" fmla="*/ 2147483647 h 82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263" h="823">
                <a:moveTo>
                  <a:pt x="91" y="116"/>
                </a:moveTo>
                <a:cubicBezTo>
                  <a:pt x="87" y="106"/>
                  <a:pt x="68" y="87"/>
                  <a:pt x="64" y="74"/>
                </a:cubicBezTo>
                <a:cubicBezTo>
                  <a:pt x="60" y="61"/>
                  <a:pt x="60" y="49"/>
                  <a:pt x="64" y="38"/>
                </a:cubicBezTo>
                <a:cubicBezTo>
                  <a:pt x="68" y="27"/>
                  <a:pt x="77" y="10"/>
                  <a:pt x="88" y="5"/>
                </a:cubicBezTo>
                <a:cubicBezTo>
                  <a:pt x="99" y="0"/>
                  <a:pt x="122" y="1"/>
                  <a:pt x="133" y="5"/>
                </a:cubicBezTo>
                <a:cubicBezTo>
                  <a:pt x="144" y="9"/>
                  <a:pt x="152" y="22"/>
                  <a:pt x="157" y="32"/>
                </a:cubicBezTo>
                <a:cubicBezTo>
                  <a:pt x="162" y="42"/>
                  <a:pt x="164" y="54"/>
                  <a:pt x="163" y="65"/>
                </a:cubicBezTo>
                <a:cubicBezTo>
                  <a:pt x="162" y="76"/>
                  <a:pt x="152" y="87"/>
                  <a:pt x="151" y="98"/>
                </a:cubicBezTo>
                <a:cubicBezTo>
                  <a:pt x="150" y="109"/>
                  <a:pt x="152" y="124"/>
                  <a:pt x="157" y="130"/>
                </a:cubicBezTo>
                <a:cubicBezTo>
                  <a:pt x="162" y="136"/>
                  <a:pt x="174" y="131"/>
                  <a:pt x="184" y="134"/>
                </a:cubicBezTo>
                <a:cubicBezTo>
                  <a:pt x="194" y="137"/>
                  <a:pt x="207" y="141"/>
                  <a:pt x="216" y="151"/>
                </a:cubicBezTo>
                <a:cubicBezTo>
                  <a:pt x="225" y="161"/>
                  <a:pt x="236" y="184"/>
                  <a:pt x="241" y="197"/>
                </a:cubicBezTo>
                <a:cubicBezTo>
                  <a:pt x="246" y="210"/>
                  <a:pt x="244" y="216"/>
                  <a:pt x="244" y="227"/>
                </a:cubicBezTo>
                <a:cubicBezTo>
                  <a:pt x="244" y="238"/>
                  <a:pt x="244" y="257"/>
                  <a:pt x="244" y="266"/>
                </a:cubicBezTo>
                <a:cubicBezTo>
                  <a:pt x="244" y="275"/>
                  <a:pt x="246" y="278"/>
                  <a:pt x="247" y="284"/>
                </a:cubicBezTo>
                <a:cubicBezTo>
                  <a:pt x="248" y="290"/>
                  <a:pt x="251" y="296"/>
                  <a:pt x="252" y="302"/>
                </a:cubicBezTo>
                <a:cubicBezTo>
                  <a:pt x="253" y="308"/>
                  <a:pt x="256" y="314"/>
                  <a:pt x="256" y="323"/>
                </a:cubicBezTo>
                <a:cubicBezTo>
                  <a:pt x="256" y="332"/>
                  <a:pt x="253" y="348"/>
                  <a:pt x="253" y="359"/>
                </a:cubicBezTo>
                <a:cubicBezTo>
                  <a:pt x="253" y="370"/>
                  <a:pt x="255" y="383"/>
                  <a:pt x="256" y="392"/>
                </a:cubicBezTo>
                <a:cubicBezTo>
                  <a:pt x="257" y="401"/>
                  <a:pt x="262" y="404"/>
                  <a:pt x="262" y="413"/>
                </a:cubicBezTo>
                <a:cubicBezTo>
                  <a:pt x="262" y="422"/>
                  <a:pt x="263" y="438"/>
                  <a:pt x="259" y="449"/>
                </a:cubicBezTo>
                <a:cubicBezTo>
                  <a:pt x="255" y="460"/>
                  <a:pt x="245" y="478"/>
                  <a:pt x="238" y="482"/>
                </a:cubicBezTo>
                <a:cubicBezTo>
                  <a:pt x="231" y="486"/>
                  <a:pt x="220" y="482"/>
                  <a:pt x="217" y="473"/>
                </a:cubicBezTo>
                <a:cubicBezTo>
                  <a:pt x="214" y="464"/>
                  <a:pt x="222" y="442"/>
                  <a:pt x="222" y="430"/>
                </a:cubicBezTo>
                <a:cubicBezTo>
                  <a:pt x="222" y="418"/>
                  <a:pt x="217" y="411"/>
                  <a:pt x="214" y="401"/>
                </a:cubicBezTo>
                <a:cubicBezTo>
                  <a:pt x="211" y="391"/>
                  <a:pt x="207" y="381"/>
                  <a:pt x="205" y="370"/>
                </a:cubicBezTo>
                <a:cubicBezTo>
                  <a:pt x="203" y="359"/>
                  <a:pt x="202" y="346"/>
                  <a:pt x="202" y="334"/>
                </a:cubicBezTo>
                <a:cubicBezTo>
                  <a:pt x="202" y="322"/>
                  <a:pt x="204" y="308"/>
                  <a:pt x="205" y="299"/>
                </a:cubicBezTo>
                <a:cubicBezTo>
                  <a:pt x="206" y="290"/>
                  <a:pt x="207" y="280"/>
                  <a:pt x="205" y="278"/>
                </a:cubicBezTo>
                <a:cubicBezTo>
                  <a:pt x="203" y="276"/>
                  <a:pt x="194" y="278"/>
                  <a:pt x="192" y="286"/>
                </a:cubicBezTo>
                <a:cubicBezTo>
                  <a:pt x="190" y="294"/>
                  <a:pt x="189" y="314"/>
                  <a:pt x="190" y="329"/>
                </a:cubicBezTo>
                <a:cubicBezTo>
                  <a:pt x="191" y="344"/>
                  <a:pt x="193" y="354"/>
                  <a:pt x="196" y="374"/>
                </a:cubicBezTo>
                <a:cubicBezTo>
                  <a:pt x="199" y="394"/>
                  <a:pt x="206" y="426"/>
                  <a:pt x="210" y="448"/>
                </a:cubicBezTo>
                <a:cubicBezTo>
                  <a:pt x="214" y="470"/>
                  <a:pt x="221" y="488"/>
                  <a:pt x="222" y="506"/>
                </a:cubicBezTo>
                <a:cubicBezTo>
                  <a:pt x="223" y="524"/>
                  <a:pt x="218" y="541"/>
                  <a:pt x="217" y="554"/>
                </a:cubicBezTo>
                <a:cubicBezTo>
                  <a:pt x="216" y="567"/>
                  <a:pt x="218" y="571"/>
                  <a:pt x="217" y="583"/>
                </a:cubicBezTo>
                <a:cubicBezTo>
                  <a:pt x="216" y="595"/>
                  <a:pt x="214" y="605"/>
                  <a:pt x="211" y="626"/>
                </a:cubicBezTo>
                <a:cubicBezTo>
                  <a:pt x="208" y="647"/>
                  <a:pt x="194" y="689"/>
                  <a:pt x="196" y="710"/>
                </a:cubicBezTo>
                <a:cubicBezTo>
                  <a:pt x="198" y="731"/>
                  <a:pt x="218" y="739"/>
                  <a:pt x="223" y="752"/>
                </a:cubicBezTo>
                <a:cubicBezTo>
                  <a:pt x="228" y="765"/>
                  <a:pt x="230" y="779"/>
                  <a:pt x="229" y="788"/>
                </a:cubicBezTo>
                <a:cubicBezTo>
                  <a:pt x="228" y="797"/>
                  <a:pt x="225" y="805"/>
                  <a:pt x="220" y="806"/>
                </a:cubicBezTo>
                <a:cubicBezTo>
                  <a:pt x="215" y="807"/>
                  <a:pt x="206" y="797"/>
                  <a:pt x="199" y="791"/>
                </a:cubicBezTo>
                <a:cubicBezTo>
                  <a:pt x="192" y="785"/>
                  <a:pt x="187" y="776"/>
                  <a:pt x="178" y="770"/>
                </a:cubicBezTo>
                <a:cubicBezTo>
                  <a:pt x="169" y="764"/>
                  <a:pt x="150" y="764"/>
                  <a:pt x="145" y="755"/>
                </a:cubicBezTo>
                <a:cubicBezTo>
                  <a:pt x="140" y="746"/>
                  <a:pt x="149" y="727"/>
                  <a:pt x="151" y="716"/>
                </a:cubicBezTo>
                <a:cubicBezTo>
                  <a:pt x="153" y="705"/>
                  <a:pt x="158" y="696"/>
                  <a:pt x="157" y="686"/>
                </a:cubicBezTo>
                <a:cubicBezTo>
                  <a:pt x="156" y="676"/>
                  <a:pt x="146" y="666"/>
                  <a:pt x="145" y="653"/>
                </a:cubicBezTo>
                <a:cubicBezTo>
                  <a:pt x="144" y="640"/>
                  <a:pt x="150" y="619"/>
                  <a:pt x="150" y="605"/>
                </a:cubicBezTo>
                <a:cubicBezTo>
                  <a:pt x="150" y="591"/>
                  <a:pt x="150" y="580"/>
                  <a:pt x="148" y="568"/>
                </a:cubicBezTo>
                <a:cubicBezTo>
                  <a:pt x="146" y="556"/>
                  <a:pt x="140" y="549"/>
                  <a:pt x="139" y="535"/>
                </a:cubicBezTo>
                <a:cubicBezTo>
                  <a:pt x="138" y="521"/>
                  <a:pt x="147" y="483"/>
                  <a:pt x="145" y="482"/>
                </a:cubicBezTo>
                <a:cubicBezTo>
                  <a:pt x="143" y="481"/>
                  <a:pt x="132" y="511"/>
                  <a:pt x="127" y="527"/>
                </a:cubicBezTo>
                <a:cubicBezTo>
                  <a:pt x="122" y="543"/>
                  <a:pt x="115" y="564"/>
                  <a:pt x="115" y="578"/>
                </a:cubicBezTo>
                <a:cubicBezTo>
                  <a:pt x="115" y="592"/>
                  <a:pt x="123" y="602"/>
                  <a:pt x="124" y="614"/>
                </a:cubicBezTo>
                <a:cubicBezTo>
                  <a:pt x="125" y="626"/>
                  <a:pt x="122" y="640"/>
                  <a:pt x="121" y="653"/>
                </a:cubicBezTo>
                <a:cubicBezTo>
                  <a:pt x="120" y="666"/>
                  <a:pt x="118" y="676"/>
                  <a:pt x="118" y="692"/>
                </a:cubicBezTo>
                <a:cubicBezTo>
                  <a:pt x="118" y="708"/>
                  <a:pt x="125" y="739"/>
                  <a:pt x="121" y="752"/>
                </a:cubicBezTo>
                <a:cubicBezTo>
                  <a:pt x="117" y="765"/>
                  <a:pt x="100" y="762"/>
                  <a:pt x="91" y="773"/>
                </a:cubicBezTo>
                <a:cubicBezTo>
                  <a:pt x="82" y="784"/>
                  <a:pt x="72" y="813"/>
                  <a:pt x="64" y="818"/>
                </a:cubicBezTo>
                <a:cubicBezTo>
                  <a:pt x="56" y="823"/>
                  <a:pt x="47" y="813"/>
                  <a:pt x="43" y="806"/>
                </a:cubicBezTo>
                <a:cubicBezTo>
                  <a:pt x="39" y="799"/>
                  <a:pt x="36" y="784"/>
                  <a:pt x="40" y="773"/>
                </a:cubicBezTo>
                <a:cubicBezTo>
                  <a:pt x="44" y="762"/>
                  <a:pt x="66" y="756"/>
                  <a:pt x="70" y="742"/>
                </a:cubicBezTo>
                <a:cubicBezTo>
                  <a:pt x="74" y="728"/>
                  <a:pt x="63" y="705"/>
                  <a:pt x="61" y="691"/>
                </a:cubicBezTo>
                <a:cubicBezTo>
                  <a:pt x="59" y="677"/>
                  <a:pt x="58" y="666"/>
                  <a:pt x="58" y="655"/>
                </a:cubicBezTo>
                <a:cubicBezTo>
                  <a:pt x="58" y="644"/>
                  <a:pt x="59" y="640"/>
                  <a:pt x="58" y="626"/>
                </a:cubicBezTo>
                <a:cubicBezTo>
                  <a:pt x="57" y="612"/>
                  <a:pt x="54" y="592"/>
                  <a:pt x="52" y="569"/>
                </a:cubicBezTo>
                <a:cubicBezTo>
                  <a:pt x="50" y="546"/>
                  <a:pt x="42" y="518"/>
                  <a:pt x="43" y="487"/>
                </a:cubicBezTo>
                <a:cubicBezTo>
                  <a:pt x="44" y="456"/>
                  <a:pt x="54" y="406"/>
                  <a:pt x="58" y="382"/>
                </a:cubicBezTo>
                <a:cubicBezTo>
                  <a:pt x="62" y="358"/>
                  <a:pt x="66" y="355"/>
                  <a:pt x="67" y="341"/>
                </a:cubicBezTo>
                <a:cubicBezTo>
                  <a:pt x="68" y="327"/>
                  <a:pt x="65" y="306"/>
                  <a:pt x="64" y="295"/>
                </a:cubicBezTo>
                <a:cubicBezTo>
                  <a:pt x="63" y="284"/>
                  <a:pt x="65" y="276"/>
                  <a:pt x="63" y="274"/>
                </a:cubicBezTo>
                <a:cubicBezTo>
                  <a:pt x="61" y="272"/>
                  <a:pt x="54" y="275"/>
                  <a:pt x="52" y="284"/>
                </a:cubicBezTo>
                <a:cubicBezTo>
                  <a:pt x="50" y="293"/>
                  <a:pt x="52" y="315"/>
                  <a:pt x="52" y="326"/>
                </a:cubicBezTo>
                <a:cubicBezTo>
                  <a:pt x="52" y="337"/>
                  <a:pt x="52" y="345"/>
                  <a:pt x="51" y="353"/>
                </a:cubicBezTo>
                <a:cubicBezTo>
                  <a:pt x="50" y="361"/>
                  <a:pt x="45" y="365"/>
                  <a:pt x="43" y="377"/>
                </a:cubicBezTo>
                <a:cubicBezTo>
                  <a:pt x="41" y="389"/>
                  <a:pt x="38" y="408"/>
                  <a:pt x="37" y="428"/>
                </a:cubicBezTo>
                <a:cubicBezTo>
                  <a:pt x="36" y="448"/>
                  <a:pt x="41" y="488"/>
                  <a:pt x="37" y="497"/>
                </a:cubicBezTo>
                <a:cubicBezTo>
                  <a:pt x="33" y="506"/>
                  <a:pt x="18" y="495"/>
                  <a:pt x="13" y="482"/>
                </a:cubicBezTo>
                <a:cubicBezTo>
                  <a:pt x="8" y="469"/>
                  <a:pt x="6" y="435"/>
                  <a:pt x="4" y="416"/>
                </a:cubicBezTo>
                <a:cubicBezTo>
                  <a:pt x="2" y="397"/>
                  <a:pt x="1" y="387"/>
                  <a:pt x="1" y="368"/>
                </a:cubicBezTo>
                <a:cubicBezTo>
                  <a:pt x="1" y="349"/>
                  <a:pt x="0" y="321"/>
                  <a:pt x="1" y="299"/>
                </a:cubicBezTo>
                <a:cubicBezTo>
                  <a:pt x="2" y="277"/>
                  <a:pt x="1" y="254"/>
                  <a:pt x="4" y="236"/>
                </a:cubicBezTo>
                <a:cubicBezTo>
                  <a:pt x="7" y="218"/>
                  <a:pt x="13" y="201"/>
                  <a:pt x="19" y="188"/>
                </a:cubicBezTo>
                <a:cubicBezTo>
                  <a:pt x="25" y="175"/>
                  <a:pt x="35" y="162"/>
                  <a:pt x="43" y="155"/>
                </a:cubicBezTo>
                <a:cubicBezTo>
                  <a:pt x="51" y="148"/>
                  <a:pt x="62" y="146"/>
                  <a:pt x="70" y="143"/>
                </a:cubicBezTo>
                <a:cubicBezTo>
                  <a:pt x="78" y="140"/>
                  <a:pt x="90" y="140"/>
                  <a:pt x="93" y="136"/>
                </a:cubicBezTo>
                <a:cubicBezTo>
                  <a:pt x="96" y="132"/>
                  <a:pt x="91" y="120"/>
                  <a:pt x="91" y="116"/>
                </a:cubicBezTo>
                <a:close/>
              </a:path>
            </a:pathLst>
          </a:custGeom>
          <a:gradFill>
            <a:gsLst>
              <a:gs pos="0">
                <a:srgbClr val="C0504D">
                  <a:lumMod val="75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</a:gradFill>
          <a:ln w="12700" cmpd="sng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5873750" y="1611313"/>
            <a:ext cx="2649538" cy="1182687"/>
          </a:xfrm>
          <a:prstGeom prst="ellipse">
            <a:avLst/>
          </a:prstGeom>
          <a:gradFill flip="none" rotWithShape="1">
            <a:gsLst>
              <a:gs pos="0">
                <a:srgbClr val="FF0000">
                  <a:alpha val="82000"/>
                </a:srgbClr>
              </a:gs>
              <a:gs pos="50000">
                <a:srgbClr val="4F81BD">
                  <a:hueOff val="0"/>
                  <a:satOff val="0"/>
                  <a:lumOff val="0"/>
                  <a:shade val="67500"/>
                  <a:satMod val="115000"/>
                </a:srgbClr>
              </a:gs>
              <a:gs pos="100000">
                <a:srgbClr val="4F81BD">
                  <a:hueOff val="0"/>
                  <a:satOff val="0"/>
                  <a:lumOff val="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Environnement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5" name="Double flèche horizontale 44"/>
          <p:cNvSpPr/>
          <p:nvPr/>
        </p:nvSpPr>
        <p:spPr bwMode="auto">
          <a:xfrm>
            <a:off x="4216400" y="1892300"/>
            <a:ext cx="1612900" cy="690563"/>
          </a:xfrm>
          <a:prstGeom prst="leftRightArrow">
            <a:avLst/>
          </a:prstGeom>
          <a:gradFill flip="none" rotWithShape="1">
            <a:gsLst>
              <a:gs pos="0">
                <a:srgbClr val="4F81BD">
                  <a:hueOff val="0"/>
                  <a:satOff val="0"/>
                  <a:lumOff val="0"/>
                  <a:shade val="30000"/>
                  <a:satMod val="115000"/>
                </a:srgbClr>
              </a:gs>
              <a:gs pos="50000">
                <a:srgbClr val="4F81BD">
                  <a:hueOff val="0"/>
                  <a:satOff val="0"/>
                  <a:lumOff val="0"/>
                  <a:shade val="67500"/>
                  <a:satMod val="115000"/>
                </a:srgbClr>
              </a:gs>
              <a:gs pos="100000">
                <a:srgbClr val="4F81BD">
                  <a:hueOff val="0"/>
                  <a:satOff val="0"/>
                  <a:lumOff val="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6" name="ZoneTexte 14"/>
          <p:cNvSpPr txBox="1">
            <a:spLocks noChangeArrowheads="1"/>
          </p:cNvSpPr>
          <p:nvPr/>
        </p:nvSpPr>
        <p:spPr bwMode="auto">
          <a:xfrm>
            <a:off x="2271713" y="4332288"/>
            <a:ext cx="1622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Chaine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/>
              </a:rPr>
              <a:t>alim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/>
            </a:endParaRPr>
          </a:p>
        </p:txBody>
      </p:sp>
      <p:grpSp>
        <p:nvGrpSpPr>
          <p:cNvPr id="123914" name="Groupe 46"/>
          <p:cNvGrpSpPr>
            <a:grpSpLocks/>
          </p:cNvGrpSpPr>
          <p:nvPr/>
        </p:nvGrpSpPr>
        <p:grpSpPr bwMode="auto">
          <a:xfrm>
            <a:off x="600075" y="1368425"/>
            <a:ext cx="1339850" cy="1439863"/>
            <a:chOff x="831196" y="1916832"/>
            <a:chExt cx="1339576" cy="1440160"/>
          </a:xfrm>
        </p:grpSpPr>
        <p:sp>
          <p:nvSpPr>
            <p:cNvPr id="48" name="Triangle isocèle 21"/>
            <p:cNvSpPr>
              <a:spLocks noChangeArrowheads="1"/>
            </p:cNvSpPr>
            <p:nvPr/>
          </p:nvSpPr>
          <p:spPr bwMode="auto">
            <a:xfrm>
              <a:off x="831196" y="1916832"/>
              <a:ext cx="1339576" cy="1433809"/>
            </a:xfrm>
            <a:prstGeom prst="triangle">
              <a:avLst>
                <a:gd name="adj" fmla="val 50000"/>
              </a:avLst>
            </a:prstGeom>
            <a:solidFill>
              <a:sysClr val="window" lastClr="FFFFFF"/>
            </a:solidFill>
            <a:ln w="762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endParaRPr>
            </a:p>
          </p:txBody>
        </p:sp>
        <p:pic>
          <p:nvPicPr>
            <p:cNvPr id="123921" name="Picture 4" descr="Seringue, Vaccin, Cartoon, Sang, Don du sang Illustration vectorielle libre de droit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1745" y="2571451"/>
              <a:ext cx="544484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ZoneTexte 22"/>
            <p:cNvSpPr txBox="1">
              <a:spLocks noChangeArrowheads="1"/>
            </p:cNvSpPr>
            <p:nvPr/>
          </p:nvSpPr>
          <p:spPr bwMode="auto">
            <a:xfrm>
              <a:off x="899445" y="3018784"/>
              <a:ext cx="1164987" cy="338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ＭＳ Ｐゴシック" pitchFamily="34" charset="-128"/>
                  <a:cs typeface="Arial"/>
                </a:rPr>
                <a:t>AB</a:t>
              </a:r>
            </a:p>
          </p:txBody>
        </p:sp>
      </p:grpSp>
      <p:sp>
        <p:nvSpPr>
          <p:cNvPr id="51" name="Double flèche horizontale 50"/>
          <p:cNvSpPr/>
          <p:nvPr/>
        </p:nvSpPr>
        <p:spPr bwMode="auto">
          <a:xfrm rot="5400000">
            <a:off x="6373813" y="2984500"/>
            <a:ext cx="1001712" cy="649288"/>
          </a:xfrm>
          <a:prstGeom prst="leftRightArrow">
            <a:avLst/>
          </a:prstGeom>
          <a:gradFill flip="none" rotWithShape="1">
            <a:gsLst>
              <a:gs pos="0">
                <a:srgbClr val="4F81BD">
                  <a:hueOff val="0"/>
                  <a:satOff val="0"/>
                  <a:lumOff val="0"/>
                  <a:shade val="30000"/>
                  <a:satMod val="115000"/>
                </a:srgbClr>
              </a:gs>
              <a:gs pos="50000">
                <a:srgbClr val="4F81BD">
                  <a:hueOff val="0"/>
                  <a:satOff val="0"/>
                  <a:lumOff val="0"/>
                  <a:shade val="67500"/>
                  <a:satMod val="115000"/>
                </a:srgbClr>
              </a:gs>
              <a:gs pos="100000">
                <a:srgbClr val="4F81BD">
                  <a:hueOff val="0"/>
                  <a:satOff val="0"/>
                  <a:lumOff val="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solidFill>
              <a:srgbClr val="FE9B0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pic>
        <p:nvPicPr>
          <p:cNvPr id="12391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14" y="3125153"/>
            <a:ext cx="248602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 descr="bisou-coch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5041900"/>
            <a:ext cx="22860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246856" y="5606301"/>
            <a:ext cx="5172075" cy="981075"/>
          </a:xfrm>
          <a:prstGeom prst="rect">
            <a:avLst/>
          </a:prstGeom>
          <a:ln w="12700">
            <a:solidFill>
              <a:srgbClr val="4F81BD">
                <a:lumMod val="75000"/>
              </a:srgbClr>
            </a:solidFill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LES PRINCIPAUX ENJEUX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CONCERNENT LES FLORES COMMENSALES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36245" algn="l"/>
                <a:tab pos="872490" algn="l"/>
                <a:tab pos="1308735" algn="l"/>
                <a:tab pos="1744980" algn="l"/>
                <a:tab pos="2181225" algn="l"/>
                <a:tab pos="2617470" algn="l"/>
                <a:tab pos="3053715" algn="l"/>
                <a:tab pos="3489960" algn="l"/>
                <a:tab pos="3926205" algn="l"/>
                <a:tab pos="4362450" algn="l"/>
                <a:tab pos="4798695" algn="l"/>
                <a:tab pos="5234940" algn="l"/>
                <a:tab pos="5671185" algn="l"/>
                <a:tab pos="6107430" algn="l"/>
                <a:tab pos="6543675" algn="l"/>
                <a:tab pos="6979920" algn="l"/>
              </a:tabLst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LE MICROBIOTE INTESTINAL A L’ECHELLE GLOBALE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874669" y="753939"/>
            <a:ext cx="3240088" cy="522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IMPORTANCE DES ECOSYSTEMES BACTERIENS NON CIBLES</a:t>
            </a:r>
          </a:p>
        </p:txBody>
      </p:sp>
      <p:sp>
        <p:nvSpPr>
          <p:cNvPr id="24" name="Rectangle 6"/>
          <p:cNvSpPr txBox="1">
            <a:spLocks noChangeArrowheads="1"/>
          </p:cNvSpPr>
          <p:nvPr/>
        </p:nvSpPr>
        <p:spPr>
          <a:xfrm>
            <a:off x="8142288" y="6427788"/>
            <a:ext cx="21431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fi-FI"/>
            </a:defPPr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42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89088"/>
            <a:ext cx="5186363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2414588"/>
            <a:ext cx="418147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76250"/>
            <a:ext cx="5073650" cy="1770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874669" y="753939"/>
            <a:ext cx="3240088" cy="5222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IMPORTANCE DES ECOSYSTEMES BACTERIENS NON CIBLES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75E09F-409D-4197-9FBB-3345AC95E6F0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6824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ZoneTexte 17"/>
          <p:cNvSpPr txBox="1">
            <a:spLocks noChangeArrowheads="1"/>
          </p:cNvSpPr>
          <p:nvPr/>
        </p:nvSpPr>
        <p:spPr bwMode="auto">
          <a:xfrm>
            <a:off x="39688" y="790575"/>
            <a:ext cx="8918575" cy="425450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Danger = Pathogène de l’Homme + Résistance aux antibiotiques</a:t>
            </a: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271463" y="1447800"/>
            <a:ext cx="10015537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Cas 1 : FLUOROQUINOLONES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Mécanismes de résistance </a:t>
            </a:r>
            <a:r>
              <a:rPr lang="fr-FR" altLang="fr-FR" sz="2400" b="0">
                <a:solidFill>
                  <a:srgbClr val="2626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chromosomiques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Transmission </a:t>
            </a:r>
            <a:r>
              <a:rPr lang="fr-FR" altLang="fr-FR" sz="2400" b="0">
                <a:solidFill>
                  <a:srgbClr val="2626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verticale 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ou</a:t>
            </a:r>
            <a:r>
              <a:rPr lang="fr-FR" altLang="fr-FR" sz="2400" b="0">
                <a:solidFill>
                  <a:srgbClr val="2626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 clonale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Problème si les bactéries résistantes sélectionnées chez l’animal sont </a:t>
            </a:r>
            <a:r>
              <a:rPr lang="fr-FR" altLang="fr-FR" sz="2400" b="0">
                <a:solidFill>
                  <a:srgbClr val="262699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PATHOGENES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 pour l’Homme : </a:t>
            </a:r>
            <a:r>
              <a:rPr lang="fr-FR" altLang="fr-FR" sz="2400" b="0" i="1">
                <a:latin typeface="Tahoma" panose="020B0604030504040204" pitchFamily="34" charset="0"/>
                <a:ea typeface="MS PGothic" panose="020B0600070205080204" pitchFamily="34" charset="-128"/>
              </a:rPr>
              <a:t>Salmonella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, </a:t>
            </a:r>
            <a:r>
              <a:rPr lang="fr-FR" altLang="fr-FR" sz="2400" b="0" i="1">
                <a:latin typeface="Tahoma" panose="020B0604030504040204" pitchFamily="34" charset="0"/>
                <a:ea typeface="MS PGothic" panose="020B0600070205080204" pitchFamily="34" charset="-128"/>
              </a:rPr>
              <a:t>Campylobacter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, </a:t>
            </a:r>
            <a:r>
              <a:rPr lang="fr-FR" altLang="fr-FR" sz="2400" b="0" i="1">
                <a:latin typeface="Tahoma" panose="020B0604030504040204" pitchFamily="34" charset="0"/>
                <a:ea typeface="MS PGothic" panose="020B0600070205080204" pitchFamily="34" charset="-128"/>
              </a:rPr>
              <a:t>E. coli </a:t>
            </a: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pathogènes</a:t>
            </a:r>
          </a:p>
        </p:txBody>
      </p:sp>
      <p:sp>
        <p:nvSpPr>
          <p:cNvPr id="116740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325"/>
            <a:ext cx="10287000" cy="523875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2800" b="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Antibiotiques chez les animaux : quels dangers pour l’Homme ?</a:t>
            </a:r>
          </a:p>
        </p:txBody>
      </p:sp>
      <p:pic>
        <p:nvPicPr>
          <p:cNvPr id="6" name="Picture 7" descr="http://t2.gstatic.com/images?q=tbn:ANd9GcQ9-Xcm2K5s71U7T0szco_8jg2q80LQqXgNtqOc8GetVsDZFGMleCnglchm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3821113"/>
            <a:ext cx="36290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35725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DFD494-A9AF-493E-B77F-1714BB240145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  <p:pic>
        <p:nvPicPr>
          <p:cNvPr id="7" name="Picture 2" descr="A scanning electron micrograph of Lactobacillus casei bacteria. Are these the machines of the future? | © Steve Gschmeissner/Science Photo Library/Corb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863" y="1349375"/>
            <a:ext cx="201612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ZoneTexte 19"/>
          <p:cNvSpPr txBox="1">
            <a:spLocks noChangeArrowheads="1"/>
          </p:cNvSpPr>
          <p:nvPr/>
        </p:nvSpPr>
        <p:spPr bwMode="auto">
          <a:xfrm>
            <a:off x="271463" y="1447800"/>
            <a:ext cx="9459912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3333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Cas 1 : FLUOROQUINOLONES</a:t>
            </a:r>
          </a:p>
        </p:txBody>
      </p:sp>
      <p:sp>
        <p:nvSpPr>
          <p:cNvPr id="118787" name="ZoneTexte 6"/>
          <p:cNvSpPr txBox="1">
            <a:spLocks noChangeArrowheads="1"/>
          </p:cNvSpPr>
          <p:nvPr/>
        </p:nvSpPr>
        <p:spPr bwMode="auto">
          <a:xfrm>
            <a:off x="271463" y="1908175"/>
            <a:ext cx="9459912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Cas 2 : CEPHALOSPORINES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- Mécanismes de résistance </a:t>
            </a:r>
            <a:r>
              <a:rPr lang="fr-FR" altLang="fr-FR" sz="2400" b="0">
                <a:solidFill>
                  <a:srgbClr val="FF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plasmidiques</a:t>
            </a:r>
          </a:p>
        </p:txBody>
      </p:sp>
      <p:sp>
        <p:nvSpPr>
          <p:cNvPr id="118788" name="Rectangle 3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325"/>
            <a:ext cx="10287000" cy="5238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FR" altLang="fr-FR" sz="2800">
                <a:solidFill>
                  <a:srgbClr val="0066CC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Antibiotiques chez les animaux: quels dangers pour l’Homme ?</a:t>
            </a:r>
          </a:p>
        </p:txBody>
      </p:sp>
      <p:sp>
        <p:nvSpPr>
          <p:cNvPr id="118789" name="ZoneTexte 17"/>
          <p:cNvSpPr txBox="1">
            <a:spLocks noChangeArrowheads="1"/>
          </p:cNvSpPr>
          <p:nvPr/>
        </p:nvSpPr>
        <p:spPr bwMode="auto">
          <a:xfrm>
            <a:off x="39688" y="790575"/>
            <a:ext cx="8991600" cy="436563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defTabSz="449263"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 defTabSz="449263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 b="0">
                <a:latin typeface="Tahoma" panose="020B0604030504040204" pitchFamily="34" charset="0"/>
                <a:ea typeface="MS PGothic" panose="020B0600070205080204" pitchFamily="34" charset="-128"/>
              </a:rPr>
              <a:t>Danger = Pathogène de l’Homme + Résistance aux antibiotiques</a:t>
            </a:r>
          </a:p>
        </p:txBody>
      </p:sp>
      <p:pic>
        <p:nvPicPr>
          <p:cNvPr id="11879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3284538"/>
            <a:ext cx="414337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42288" y="6427788"/>
            <a:ext cx="2143125" cy="4572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3000"/>
              </a:lnSpc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3000"/>
              </a:lnSpc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3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D9D3791-8D01-4FE5-8AE7-C7920B6A3342}" type="slidenum">
              <a:rPr lang="fr-FR" altLang="fr-FR" sz="1400" b="0" smtClean="0">
                <a:solidFill>
                  <a:schemeClr val="tx1"/>
                </a:solidFill>
                <a:ea typeface="MS PGothic" panose="020B0600070205080204" pitchFamily="34" charset="-128"/>
                <a:cs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fr-FR" altLang="fr-FR" sz="1400" b="0">
              <a:solidFill>
                <a:schemeClr val="tx1"/>
              </a:solidFill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1113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5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8606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6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35972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7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43465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8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21113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9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688" y="28606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0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988" y="35972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1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43465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2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588" y="20986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3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88" y="28479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4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888" y="35845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5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3338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6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20986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7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28479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8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35845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49" name="Picture 2" descr="http://upload.wikimedia.org/wikipedia/commons/thumb/3/3e/Plasmid_%28numbers%29.svg/220px-Plasmid_%28numbers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288" y="4333875"/>
            <a:ext cx="16764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50" name="Ellipse 3"/>
          <p:cNvSpPr>
            <a:spLocks noChangeArrowheads="1"/>
          </p:cNvSpPr>
          <p:nvPr/>
        </p:nvSpPr>
        <p:spPr bwMode="auto">
          <a:xfrm>
            <a:off x="1438275" y="3241675"/>
            <a:ext cx="315913" cy="282575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1" name="Ellipse 20"/>
          <p:cNvSpPr>
            <a:spLocks noChangeArrowheads="1"/>
          </p:cNvSpPr>
          <p:nvPr/>
        </p:nvSpPr>
        <p:spPr bwMode="auto">
          <a:xfrm>
            <a:off x="7400925" y="32194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2" name="Ellipse 21"/>
          <p:cNvSpPr>
            <a:spLocks noChangeArrowheads="1"/>
          </p:cNvSpPr>
          <p:nvPr/>
        </p:nvSpPr>
        <p:spPr bwMode="auto">
          <a:xfrm>
            <a:off x="7146925" y="24701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3" name="Ellipse 22"/>
          <p:cNvSpPr>
            <a:spLocks noChangeArrowheads="1"/>
          </p:cNvSpPr>
          <p:nvPr/>
        </p:nvSpPr>
        <p:spPr bwMode="auto">
          <a:xfrm>
            <a:off x="9344025" y="32067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4" name="Ellipse 23"/>
          <p:cNvSpPr>
            <a:spLocks noChangeArrowheads="1"/>
          </p:cNvSpPr>
          <p:nvPr/>
        </p:nvSpPr>
        <p:spPr bwMode="auto">
          <a:xfrm>
            <a:off x="9090025" y="24574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5" name="Ellipse 24"/>
          <p:cNvSpPr>
            <a:spLocks noChangeArrowheads="1"/>
          </p:cNvSpPr>
          <p:nvPr/>
        </p:nvSpPr>
        <p:spPr bwMode="auto">
          <a:xfrm>
            <a:off x="7883525" y="47307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6" name="Ellipse 25"/>
          <p:cNvSpPr>
            <a:spLocks noChangeArrowheads="1"/>
          </p:cNvSpPr>
          <p:nvPr/>
        </p:nvSpPr>
        <p:spPr bwMode="auto">
          <a:xfrm>
            <a:off x="7629525" y="39814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7" name="Ellipse 26"/>
          <p:cNvSpPr>
            <a:spLocks noChangeArrowheads="1"/>
          </p:cNvSpPr>
          <p:nvPr/>
        </p:nvSpPr>
        <p:spPr bwMode="auto">
          <a:xfrm>
            <a:off x="9826625" y="47180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58" name="Ellipse 27"/>
          <p:cNvSpPr>
            <a:spLocks noChangeArrowheads="1"/>
          </p:cNvSpPr>
          <p:nvPr/>
        </p:nvSpPr>
        <p:spPr bwMode="auto">
          <a:xfrm>
            <a:off x="9572625" y="3968750"/>
            <a:ext cx="315913" cy="284163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31" name="Rectangle 34"/>
          <p:cNvSpPr txBox="1">
            <a:spLocks noChangeArrowheads="1"/>
          </p:cNvSpPr>
          <p:nvPr/>
        </p:nvSpPr>
        <p:spPr bwMode="auto">
          <a:xfrm>
            <a:off x="0" y="76200"/>
            <a:ext cx="10287000" cy="4921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" rIns="54000" anchor="ctr" anchorCtr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r-FR" altLang="fr-FR" sz="2800" b="0" kern="0" dirty="0">
                <a:solidFill>
                  <a:srgbClr val="0066CC"/>
                </a:solidFill>
                <a:latin typeface="Tahoma" pitchFamily="34" charset="0"/>
                <a:ea typeface="MS PGothic" pitchFamily="34" charset="-128"/>
              </a:rPr>
              <a:t>Antibiotiques chez les animaux: quels dangers pour l’Homme ?</a:t>
            </a:r>
          </a:p>
        </p:txBody>
      </p:sp>
      <p:sp>
        <p:nvSpPr>
          <p:cNvPr id="120860" name="ZoneTexte 17"/>
          <p:cNvSpPr txBox="1">
            <a:spLocks noChangeArrowheads="1"/>
          </p:cNvSpPr>
          <p:nvPr/>
        </p:nvSpPr>
        <p:spPr bwMode="auto">
          <a:xfrm>
            <a:off x="39688" y="790575"/>
            <a:ext cx="3968750" cy="369888"/>
          </a:xfrm>
          <a:prstGeom prst="rect">
            <a:avLst/>
          </a:prstGeom>
          <a:noFill/>
          <a:ln w="1905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Tahoma" panose="020B0604030504040204" pitchFamily="34" charset="0"/>
                <a:ea typeface="MS PGothic" panose="020B0600070205080204" pitchFamily="34" charset="-128"/>
              </a:rPr>
              <a:t>La transmission plasmidique</a:t>
            </a:r>
          </a:p>
        </p:txBody>
      </p:sp>
      <p:sp>
        <p:nvSpPr>
          <p:cNvPr id="120861" name="Ellipse 3"/>
          <p:cNvSpPr>
            <a:spLocks noChangeArrowheads="1"/>
          </p:cNvSpPr>
          <p:nvPr/>
        </p:nvSpPr>
        <p:spPr bwMode="auto">
          <a:xfrm>
            <a:off x="352425" y="5954713"/>
            <a:ext cx="315913" cy="282575"/>
          </a:xfrm>
          <a:prstGeom prst="ellipse">
            <a:avLst/>
          </a:prstGeom>
          <a:noFill/>
          <a:ln w="1206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400">
              <a:solidFill>
                <a:srgbClr val="000000"/>
              </a:solidFill>
            </a:endParaRPr>
          </a:p>
        </p:txBody>
      </p:sp>
      <p:sp>
        <p:nvSpPr>
          <p:cNvPr id="120862" name="ZoneTexte 1"/>
          <p:cNvSpPr txBox="1">
            <a:spLocks noChangeArrowheads="1"/>
          </p:cNvSpPr>
          <p:nvPr/>
        </p:nvSpPr>
        <p:spPr bwMode="auto">
          <a:xfrm>
            <a:off x="857250" y="5589588"/>
            <a:ext cx="8547100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</a:rPr>
              <a:t>Plasmide = support génétique </a:t>
            </a:r>
            <a:r>
              <a:rPr lang="fr-FR" altLang="fr-FR" sz="2400">
                <a:solidFill>
                  <a:srgbClr val="FF0000"/>
                </a:solidFill>
              </a:rPr>
              <a:t>mobile</a:t>
            </a:r>
            <a:r>
              <a:rPr lang="fr-FR" altLang="fr-FR" sz="2400">
                <a:solidFill>
                  <a:srgbClr val="000000"/>
                </a:solidFill>
              </a:rPr>
              <a:t> (transmissible)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000000"/>
                </a:solidFill>
              </a:rPr>
              <a:t>Plate-forme génétique pour la </a:t>
            </a:r>
            <a:r>
              <a:rPr lang="fr-FR" altLang="fr-FR" sz="2400">
                <a:solidFill>
                  <a:srgbClr val="FF0000"/>
                </a:solidFill>
              </a:rPr>
              <a:t>multi-résistance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fr-FR" altLang="fr-FR" sz="2400">
                <a:solidFill>
                  <a:srgbClr val="FF0000"/>
                </a:solidFill>
              </a:rPr>
              <a:t>Co-sélection</a:t>
            </a:r>
            <a:r>
              <a:rPr lang="fr-FR" altLang="fr-FR" sz="2400">
                <a:solidFill>
                  <a:srgbClr val="000000"/>
                </a:solidFill>
              </a:rPr>
              <a:t> de </a:t>
            </a:r>
            <a:r>
              <a:rPr lang="fr-FR" altLang="fr-FR" sz="2400">
                <a:solidFill>
                  <a:srgbClr val="FF0000"/>
                </a:solidFill>
              </a:rPr>
              <a:t>multi-résistances</a:t>
            </a:r>
          </a:p>
        </p:txBody>
      </p:sp>
      <p:sp>
        <p:nvSpPr>
          <p:cNvPr id="120863" name="Flèche droite 3"/>
          <p:cNvSpPr>
            <a:spLocks noChangeArrowheads="1"/>
          </p:cNvSpPr>
          <p:nvPr/>
        </p:nvSpPr>
        <p:spPr bwMode="auto">
          <a:xfrm>
            <a:off x="4640263" y="3503613"/>
            <a:ext cx="935037" cy="285750"/>
          </a:xfrm>
          <a:prstGeom prst="rightArrow">
            <a:avLst>
              <a:gd name="adj1" fmla="val 50000"/>
              <a:gd name="adj2" fmla="val 49901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600">
              <a:solidFill>
                <a:srgbClr val="FFFFFF"/>
              </a:solidFill>
            </a:endParaRPr>
          </a:p>
        </p:txBody>
      </p:sp>
      <p:sp>
        <p:nvSpPr>
          <p:cNvPr id="12086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2288" y="6427788"/>
            <a:ext cx="214312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735097-F348-4A52-9806-45324EB60511}" type="slidenum">
              <a:rPr lang="fr-FR" altLang="fr-FR" sz="1400" b="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400" b="0">
              <a:ea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Modèle par défaut">
  <a:themeElements>
    <a:clrScheme name="4_Modèle par défaut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FF6600"/>
      </a:folHlink>
    </a:clrScheme>
    <a:fontScheme name="4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E9B0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E9B0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odèle par défaut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Thème Office">
  <a:themeElements>
    <a:clrScheme name="ENVT">
      <a:dk1>
        <a:sysClr val="windowText" lastClr="000000"/>
      </a:dk1>
      <a:lt1>
        <a:sysClr val="window" lastClr="FFFFFF"/>
      </a:lt1>
      <a:dk2>
        <a:srgbClr val="3D408F"/>
      </a:dk2>
      <a:lt2>
        <a:srgbClr val="EEECE1"/>
      </a:lt2>
      <a:accent1>
        <a:srgbClr val="DE1C21"/>
      </a:accent1>
      <a:accent2>
        <a:srgbClr val="781614"/>
      </a:accent2>
      <a:accent3>
        <a:srgbClr val="F8AA29"/>
      </a:accent3>
      <a:accent4>
        <a:srgbClr val="40B1BA"/>
      </a:accent4>
      <a:accent5>
        <a:srgbClr val="6A7A93"/>
      </a:accent5>
      <a:accent6>
        <a:srgbClr val="3D408F"/>
      </a:accent6>
      <a:hlink>
        <a:srgbClr val="DE1C21"/>
      </a:hlink>
      <a:folHlink>
        <a:srgbClr val="78161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38330</TotalTime>
  <Pages>5</Pages>
  <Words>556</Words>
  <Application>Microsoft Office PowerPoint</Application>
  <PresentationFormat>Diapositives 35 mm</PresentationFormat>
  <Paragraphs>141</Paragraphs>
  <Slides>16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Arial</vt:lpstr>
      <vt:lpstr>Arial Black</vt:lpstr>
      <vt:lpstr>Arial Rounded MT Bold</vt:lpstr>
      <vt:lpstr>Calibri</vt:lpstr>
      <vt:lpstr>Calibri Light</vt:lpstr>
      <vt:lpstr>Tahoma</vt:lpstr>
      <vt:lpstr>Times New Roman</vt:lpstr>
      <vt:lpstr>Conception personnalisée</vt:lpstr>
      <vt:lpstr>4_Modèle par défaut</vt:lpstr>
      <vt:lpstr>1_Modèle par défaut</vt:lpstr>
      <vt:lpstr>2_Thème Office</vt:lpstr>
      <vt:lpstr>1_Thème Office</vt:lpstr>
      <vt:lpstr>2_Office Theme</vt:lpstr>
      <vt:lpstr>L’usage prudent des antibiotiques en médecine vétérinaire </vt:lpstr>
      <vt:lpstr>Les résistances bactériennes aux antibiotiques sont une menace pour la santé humaine</vt:lpstr>
      <vt:lpstr>L’antibiothérapie animale est fortement interpellée sur le volet des risques pour la santé publique</vt:lpstr>
      <vt:lpstr>Présentation PowerPoint</vt:lpstr>
      <vt:lpstr>Présentation PowerPoint</vt:lpstr>
      <vt:lpstr>Présentation PowerPoint</vt:lpstr>
      <vt:lpstr>Antibiotiques chez les animaux : quels dangers pour l’Homme ?</vt:lpstr>
      <vt:lpstr>Antibiotiques chez les animaux: quels dangers pour l’Homme ?</vt:lpstr>
      <vt:lpstr>Présentation PowerPoint</vt:lpstr>
      <vt:lpstr>Présentation PowerPoint</vt:lpstr>
      <vt:lpstr>Antibiotiques chez les animaux: quels dangers pour l’Homme ?</vt:lpstr>
      <vt:lpstr>Présentation PowerPoint</vt:lpstr>
      <vt:lpstr>Une antibiothérapie raisonnée doit chercher à concilier les objectifs de santé animale et de santé humaine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msbn antibitherapie 2003</dc:title>
  <dc:creator>Toutain</dc:creator>
  <cp:lastModifiedBy>Alain Bousquet-Melou</cp:lastModifiedBy>
  <cp:revision>437</cp:revision>
  <cp:lastPrinted>2015-02-03T07:59:01Z</cp:lastPrinted>
  <dcterms:created xsi:type="dcterms:W3CDTF">1997-11-13T08:50:37Z</dcterms:created>
  <dcterms:modified xsi:type="dcterms:W3CDTF">2026-02-13T14:06:01Z</dcterms:modified>
</cp:coreProperties>
</file>