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2" r:id="rId1"/>
    <p:sldMasterId id="2147483679" r:id="rId2"/>
    <p:sldMasterId id="2147483694" r:id="rId3"/>
    <p:sldMasterId id="2147483711" r:id="rId4"/>
  </p:sldMasterIdLst>
  <p:notesMasterIdLst>
    <p:notesMasterId r:id="rId45"/>
  </p:notesMasterIdLst>
  <p:handoutMasterIdLst>
    <p:handoutMasterId r:id="rId46"/>
  </p:handoutMasterIdLst>
  <p:sldIdLst>
    <p:sldId id="641" r:id="rId5"/>
    <p:sldId id="676" r:id="rId6"/>
    <p:sldId id="695" r:id="rId7"/>
    <p:sldId id="706" r:id="rId8"/>
    <p:sldId id="735" r:id="rId9"/>
    <p:sldId id="707" r:id="rId10"/>
    <p:sldId id="708" r:id="rId11"/>
    <p:sldId id="709" r:id="rId12"/>
    <p:sldId id="748" r:id="rId13"/>
    <p:sldId id="710" r:id="rId14"/>
    <p:sldId id="773" r:id="rId15"/>
    <p:sldId id="774" r:id="rId16"/>
    <p:sldId id="761" r:id="rId17"/>
    <p:sldId id="762" r:id="rId18"/>
    <p:sldId id="712" r:id="rId19"/>
    <p:sldId id="714" r:id="rId20"/>
    <p:sldId id="716" r:id="rId21"/>
    <p:sldId id="737" r:id="rId22"/>
    <p:sldId id="739" r:id="rId23"/>
    <p:sldId id="717" r:id="rId24"/>
    <p:sldId id="718" r:id="rId25"/>
    <p:sldId id="766" r:id="rId26"/>
    <p:sldId id="719" r:id="rId27"/>
    <p:sldId id="720" r:id="rId28"/>
    <p:sldId id="721" r:id="rId29"/>
    <p:sldId id="722" r:id="rId30"/>
    <p:sldId id="723" r:id="rId31"/>
    <p:sldId id="724" r:id="rId32"/>
    <p:sldId id="726" r:id="rId33"/>
    <p:sldId id="725" r:id="rId34"/>
    <p:sldId id="750" r:id="rId35"/>
    <p:sldId id="727" r:id="rId36"/>
    <p:sldId id="728" r:id="rId37"/>
    <p:sldId id="730" r:id="rId38"/>
    <p:sldId id="754" r:id="rId39"/>
    <p:sldId id="732" r:id="rId40"/>
    <p:sldId id="743" r:id="rId41"/>
    <p:sldId id="751" r:id="rId42"/>
    <p:sldId id="733" r:id="rId43"/>
    <p:sldId id="734" r:id="rId44"/>
  </p:sldIdLst>
  <p:sldSz cx="9144000" cy="6858000" type="overhead"/>
  <p:notesSz cx="6797675" cy="9926638"/>
  <p:custDataLst>
    <p:tags r:id="rId47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B1B"/>
    <a:srgbClr val="FF0000"/>
    <a:srgbClr val="FA3E2A"/>
    <a:srgbClr val="F9CDE7"/>
    <a:srgbClr val="00AE00"/>
    <a:srgbClr val="CECECE"/>
    <a:srgbClr val="F95AB7"/>
    <a:srgbClr val="7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69372" autoAdjust="0"/>
  </p:normalViewPr>
  <p:slideViewPr>
    <p:cSldViewPr snapToGrid="0">
      <p:cViewPr varScale="1">
        <p:scale>
          <a:sx n="86" d="100"/>
          <a:sy n="86" d="100"/>
        </p:scale>
        <p:origin x="249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2EDC950-4B93-49EE-A553-3572C327B1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831850"/>
            <a:ext cx="4424363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760413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4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BA883C3-9D23-496C-96E2-4846ADD51E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865188"/>
            <a:ext cx="4632325" cy="3473450"/>
          </a:xfrm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DB016EF-C2D9-4765-B237-81E0BA061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30750"/>
            <a:ext cx="4984750" cy="4414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78" tIns="48239" rIns="96478" bIns="48239"/>
          <a:lstStyle/>
          <a:p>
            <a:endParaRPr lang="en-US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65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56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4E686A9C-10C6-42F5-8CB5-DA5D5F2B1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Espace réservé des notes 2">
            <a:extLst>
              <a:ext uri="{FF2B5EF4-FFF2-40B4-BE49-F238E27FC236}">
                <a16:creationId xmlns:a16="http://schemas.microsoft.com/office/drawing/2014/main" id="{4EB269E0-C31F-4B88-883D-E39D24C9C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>
            <a:extLst>
              <a:ext uri="{FF2B5EF4-FFF2-40B4-BE49-F238E27FC236}">
                <a16:creationId xmlns:a16="http://schemas.microsoft.com/office/drawing/2014/main" id="{827231BE-E95F-43EA-9442-0CFE47754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1" name="Espace réservé des notes 2">
            <a:extLst>
              <a:ext uri="{FF2B5EF4-FFF2-40B4-BE49-F238E27FC236}">
                <a16:creationId xmlns:a16="http://schemas.microsoft.com/office/drawing/2014/main" id="{8A059007-26E7-4CEF-9F42-259A1AB66A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6A21CB4-CC77-4AB9-97CE-3DDFDCCF07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3799DB2-7FD0-4CC4-8A7C-D552238AE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E0D28B1-F883-4B98-B1B2-ED8765544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6BA40D6-17B6-460B-8738-43EBC0F1E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1891558-FCCA-43CF-A928-E54709F9C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8A295D8-9456-409A-A76F-A7B0D5FD6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6135215-7165-4A81-A7B8-49DED613C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B0D99935-62CE-49A2-B9BC-B2109EB32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78" tIns="48239" rIns="96478" bIns="48239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9F89475-22BA-4811-AB70-BC95B6B33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07F1041-02F6-4AE7-96B4-09F7061E3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78" tIns="48239" rIns="96478" bIns="48239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94F5FCD-3CEA-40F4-B413-3CE35BCCB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6B17B2C0-F7EF-4E5F-B7E6-0FE855DF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>
            <a:extLst>
              <a:ext uri="{FF2B5EF4-FFF2-40B4-BE49-F238E27FC236}">
                <a16:creationId xmlns:a16="http://schemas.microsoft.com/office/drawing/2014/main" id="{1EE9B865-8527-46B1-9417-42ED70BDE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Espace réservé des commentaires 2">
            <a:extLst>
              <a:ext uri="{FF2B5EF4-FFF2-40B4-BE49-F238E27FC236}">
                <a16:creationId xmlns:a16="http://schemas.microsoft.com/office/drawing/2014/main" id="{990AF5EB-8B3F-42C2-A22C-907CCF1789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>
            <a:extLst>
              <a:ext uri="{FF2B5EF4-FFF2-40B4-BE49-F238E27FC236}">
                <a16:creationId xmlns:a16="http://schemas.microsoft.com/office/drawing/2014/main" id="{0DD74C4E-920E-4683-BA0A-AFA03550B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1" name="Espace réservé des commentaires 2">
            <a:extLst>
              <a:ext uri="{FF2B5EF4-FFF2-40B4-BE49-F238E27FC236}">
                <a16:creationId xmlns:a16="http://schemas.microsoft.com/office/drawing/2014/main" id="{258DC6CB-2306-49D9-8EE4-B05669EDB9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>
            <a:extLst>
              <a:ext uri="{FF2B5EF4-FFF2-40B4-BE49-F238E27FC236}">
                <a16:creationId xmlns:a16="http://schemas.microsoft.com/office/drawing/2014/main" id="{BEA2F43B-B461-465E-9A8E-5EBB79AD07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9" name="Espace réservé des commentaires 2">
            <a:extLst>
              <a:ext uri="{FF2B5EF4-FFF2-40B4-BE49-F238E27FC236}">
                <a16:creationId xmlns:a16="http://schemas.microsoft.com/office/drawing/2014/main" id="{0EFE2822-9BE3-407C-9102-178BFC2F1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>
            <a:extLst>
              <a:ext uri="{FF2B5EF4-FFF2-40B4-BE49-F238E27FC236}">
                <a16:creationId xmlns:a16="http://schemas.microsoft.com/office/drawing/2014/main" id="{7AAB1320-9405-4188-A27D-970ABE966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Espace réservé des commentaires 2">
            <a:extLst>
              <a:ext uri="{FF2B5EF4-FFF2-40B4-BE49-F238E27FC236}">
                <a16:creationId xmlns:a16="http://schemas.microsoft.com/office/drawing/2014/main" id="{3BAE2ECE-9D30-441B-80EB-13F02DDB7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>
            <a:extLst>
              <a:ext uri="{FF2B5EF4-FFF2-40B4-BE49-F238E27FC236}">
                <a16:creationId xmlns:a16="http://schemas.microsoft.com/office/drawing/2014/main" id="{58B07BAD-57E0-49E0-94E8-E7C9F3106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Espace réservé des notes 2">
            <a:extLst>
              <a:ext uri="{FF2B5EF4-FFF2-40B4-BE49-F238E27FC236}">
                <a16:creationId xmlns:a16="http://schemas.microsoft.com/office/drawing/2014/main" id="{7015C7F4-6E43-43D8-8523-46021CD44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>
            <a:extLst>
              <a:ext uri="{FF2B5EF4-FFF2-40B4-BE49-F238E27FC236}">
                <a16:creationId xmlns:a16="http://schemas.microsoft.com/office/drawing/2014/main" id="{B9696872-2A77-4F3D-BD78-915DFB607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7283" name="Espace réservé des commentaires 2">
            <a:extLst>
              <a:ext uri="{FF2B5EF4-FFF2-40B4-BE49-F238E27FC236}">
                <a16:creationId xmlns:a16="http://schemas.microsoft.com/office/drawing/2014/main" id="{83796756-A63B-4EB8-AAD9-4900DD76DF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6BDADEA4-109B-4EDD-957F-59DB8AE0E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B813986-22C2-4A8F-A832-EB1550ED4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940721B-4D45-4468-A165-BD88A639C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3E2A505B-E5A0-45E3-8407-03914CFDA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>
            <a:extLst>
              <a:ext uri="{FF2B5EF4-FFF2-40B4-BE49-F238E27FC236}">
                <a16:creationId xmlns:a16="http://schemas.microsoft.com/office/drawing/2014/main" id="{F85944A5-6906-4137-A9A7-D99010E2D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451" name="Espace réservé des commentaires 2">
            <a:extLst>
              <a:ext uri="{FF2B5EF4-FFF2-40B4-BE49-F238E27FC236}">
                <a16:creationId xmlns:a16="http://schemas.microsoft.com/office/drawing/2014/main" id="{A26F0699-5C85-482B-91C6-FB4BF2036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>
            <a:extLst>
              <a:ext uri="{FF2B5EF4-FFF2-40B4-BE49-F238E27FC236}">
                <a16:creationId xmlns:a16="http://schemas.microsoft.com/office/drawing/2014/main" id="{285C51A6-6674-4E49-A81D-AA3CB3FE2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6499" name="Espace réservé des commentaires 2">
            <a:extLst>
              <a:ext uri="{FF2B5EF4-FFF2-40B4-BE49-F238E27FC236}">
                <a16:creationId xmlns:a16="http://schemas.microsoft.com/office/drawing/2014/main" id="{48E1089F-615A-41CD-A72D-7270ADA549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F2CD762-AF8A-4336-98E9-34B081C304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BA2D5CD-E7E9-4DF5-BB6D-547402BBE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460" tIns="48230" rIns="96460" bIns="48230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5879CA8-36F4-46E8-9D6E-9115C5587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97C9982-0DF1-4352-B054-4A2C7B94E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>
            <a:extLst>
              <a:ext uri="{FF2B5EF4-FFF2-40B4-BE49-F238E27FC236}">
                <a16:creationId xmlns:a16="http://schemas.microsoft.com/office/drawing/2014/main" id="{B18DEABC-B104-4C74-84CC-75065B757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0595" name="Espace réservé des commentaires 2">
            <a:extLst>
              <a:ext uri="{FF2B5EF4-FFF2-40B4-BE49-F238E27FC236}">
                <a16:creationId xmlns:a16="http://schemas.microsoft.com/office/drawing/2014/main" id="{76B8F242-DAF8-4EA5-A3BE-CEA1D5BE2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>
            <a:extLst>
              <a:ext uri="{FF2B5EF4-FFF2-40B4-BE49-F238E27FC236}">
                <a16:creationId xmlns:a16="http://schemas.microsoft.com/office/drawing/2014/main" id="{9B4FC505-A9F0-4EEB-B881-25CD571B0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43" name="Espace réservé des commentaires 2">
            <a:extLst>
              <a:ext uri="{FF2B5EF4-FFF2-40B4-BE49-F238E27FC236}">
                <a16:creationId xmlns:a16="http://schemas.microsoft.com/office/drawing/2014/main" id="{15DBD243-9693-427F-BE7D-C8D81B0707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>
            <a:extLst>
              <a:ext uri="{FF2B5EF4-FFF2-40B4-BE49-F238E27FC236}">
                <a16:creationId xmlns:a16="http://schemas.microsoft.com/office/drawing/2014/main" id="{2A8366B6-FCAC-420C-B3C0-4C7605B4D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4691" name="Espace réservé des commentaires 2">
            <a:extLst>
              <a:ext uri="{FF2B5EF4-FFF2-40B4-BE49-F238E27FC236}">
                <a16:creationId xmlns:a16="http://schemas.microsoft.com/office/drawing/2014/main" id="{54A41189-4579-43D4-84F5-EE4D188D8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'image des diapositives 1">
            <a:extLst>
              <a:ext uri="{FF2B5EF4-FFF2-40B4-BE49-F238E27FC236}">
                <a16:creationId xmlns:a16="http://schemas.microsoft.com/office/drawing/2014/main" id="{583F5A1E-CE43-4F56-B3AC-AC27C2E9E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8787" name="Espace réservé des commentaires 2">
            <a:extLst>
              <a:ext uri="{FF2B5EF4-FFF2-40B4-BE49-F238E27FC236}">
                <a16:creationId xmlns:a16="http://schemas.microsoft.com/office/drawing/2014/main" id="{2092AF83-7CD0-489F-BD0E-F189BD810C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>
            <a:extLst>
              <a:ext uri="{FF2B5EF4-FFF2-40B4-BE49-F238E27FC236}">
                <a16:creationId xmlns:a16="http://schemas.microsoft.com/office/drawing/2014/main" id="{B8ECE180-559D-49AB-B0C7-F40E45EFE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0835" name="Espace réservé des commentaires 2">
            <a:extLst>
              <a:ext uri="{FF2B5EF4-FFF2-40B4-BE49-F238E27FC236}">
                <a16:creationId xmlns:a16="http://schemas.microsoft.com/office/drawing/2014/main" id="{3FF84169-4A09-4C01-AB9F-16117EE03B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05A55BDE-B61E-4413-9F89-B602FF590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47C00872-3D70-4CFC-8B37-1F7E7B543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478" tIns="48239" rIns="96478" bIns="48239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FC4762D-6387-4DD3-9FD9-D235E17FD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058D111E-47B2-40FD-AFC6-5A2D36545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BDF0B6C3-27CC-4B93-B46C-178A67DB3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88A991B-E00A-478E-A6AC-98838F322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D261BFD-54A6-4B18-AAD9-078AAA11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478" tIns="48239" rIns="96478" bIns="48239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86A25B3-1701-4CB6-BB91-C077D2C40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74" tIns="46899" rIns="95474" bIns="46899" anchor="b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sz="13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07D5095-E6B8-4EDF-AA42-A040E118F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478" tIns="48239" rIns="96478" bIns="48239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fr-FR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F78AD9B-FDC8-4833-BBD3-C854B4264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478" tIns="48239" rIns="96478" bIns="48239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fr-FR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ADC86F59-CC30-4EA4-B835-467A99EE8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2475"/>
            <a:ext cx="4943475" cy="3706813"/>
          </a:xfrm>
          <a:ln w="12700"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25F47BCE-EC0B-48F7-ACFA-693729105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474" tIns="46899" rIns="95474" bIns="46899"/>
          <a:lstStyle/>
          <a:p>
            <a:pPr defTabSz="963613"/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EF54C9A-20E8-41DE-9115-6B040B08B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862013"/>
            <a:ext cx="4651375" cy="3489325"/>
          </a:xfrm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7406D91-8B0E-48DC-832E-A72C7B75B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4750" cy="4183063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2" tIns="46441" rIns="92882" bIns="46441"/>
          <a:lstStyle/>
          <a:p>
            <a:pPr defTabSz="962025"/>
            <a:endParaRPr lang="sv-SE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09220AF-5AC9-4F3F-B537-9A8153F3C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862013"/>
            <a:ext cx="4651375" cy="3489325"/>
          </a:xfrm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52C1EE7-CC63-48CF-AB44-67A2ADF17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4750" cy="4183063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2" tIns="46441" rIns="92882" bIns="46441"/>
          <a:lstStyle/>
          <a:p>
            <a:pPr defTabSz="962025"/>
            <a:endParaRPr lang="sv-SE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81F21D5-8054-4079-A5CE-EAAC7C6E6A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0CA3C25-771B-4ADE-A351-7BE3A1934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9A61D5D-24D4-4DD1-9C4B-2BB3F15A1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37BBB5B-66A9-48F6-AF4A-5E9605A4B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57E22D8-A568-451C-BCAA-170D3E3B1D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DAFD247-13F1-4A5B-B81C-873537CAD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60" tIns="48230" rIns="96460" bIns="48230"/>
          <a:lstStyle/>
          <a:p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8273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5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4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3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1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6" y="1981200"/>
            <a:ext cx="702451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6239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5" y="1981200"/>
            <a:ext cx="344452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 de la bibliothèque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99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6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615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2249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3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6615" y="1600970"/>
            <a:ext cx="8230771" cy="452483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62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PChart" hidden="1">
            <a:extLst>
              <a:ext uri="{FF2B5EF4-FFF2-40B4-BE49-F238E27FC236}">
                <a16:creationId xmlns:a16="http://schemas.microsoft.com/office/drawing/2014/main" id="{E54F90D1-D9DD-42A8-8480-A5C9AF37EBFD}"/>
              </a:ext>
            </a:extLst>
          </p:cNvPr>
          <p:cNvGraphicFramePr>
            <a:graphicFrameLocks/>
          </p:cNvGraphicFramePr>
          <p:nvPr/>
        </p:nvGraphicFramePr>
        <p:xfrm>
          <a:off x="6299200" y="1549400"/>
          <a:ext cx="26416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3" name="Graphique" r:id="rId3" imgW="2645893" imgH="2645893" progId="Excel.Chart.8">
                  <p:embed/>
                </p:oleObj>
              </mc:Choice>
              <mc:Fallback>
                <p:oleObj name="Graphique" r:id="rId3" imgW="2645893" imgH="2645893" progId="Excel.Chart.8">
                  <p:embed/>
                  <p:pic>
                    <p:nvPicPr>
                      <p:cNvPr id="5122" name="TPChart" hidden="1">
                        <a:extLst>
                          <a:ext uri="{FF2B5EF4-FFF2-40B4-BE49-F238E27FC236}">
                            <a16:creationId xmlns:a16="http://schemas.microsoft.com/office/drawing/2014/main" id="{019655FE-5918-44AE-9027-1A72CB7E827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1549400"/>
                        <a:ext cx="26416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248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2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3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6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03821-8353-4572-94E4-0DD60D37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12C7CAE3-D0EB-4758-8C75-7BB47A258616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80406-8D1D-4F5A-8772-E0369BB2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41C9CF-24B4-4C6B-BFB2-7803BEE2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C8C9F9-E8BA-463A-BDA8-3FA2B2AAAAC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95070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D3A971-8DC3-4896-8327-95CB913E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1EB8AFF6-64FF-48C4-A84E-5D49F6154198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1D50B-8C4C-4243-9747-07E6A693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6F164-DE06-425A-9D6B-1D5836F1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D05E30-EDE3-4BAD-9E0D-959A2441C6B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1085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28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6" y="4406905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6" y="2906717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07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15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2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31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38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4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5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26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F4CC9A-E486-47D3-A3F8-38AAD742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8836CA51-F12B-4C05-B74D-3CAC34BBA5FE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37F534-35F4-41EE-A4FE-229CB24D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A9BE0-9EE5-4143-9064-10447524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545921-AE9A-443C-9663-F583E0DC160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70973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4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8ED041-916D-4F8B-9B16-238CD7CF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EC62AD99-1E08-414E-A042-BF877F07AFD6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635361-5629-4867-ACCE-580BF3C4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A1D7AA-D618-47F9-9CCA-660EC21A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23B78A-B406-4212-861F-CEF92E7DBA6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27937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777" indent="0">
              <a:buNone/>
              <a:defRPr sz="1900" b="1"/>
            </a:lvl2pPr>
            <a:lvl3pPr marL="881556" indent="0">
              <a:buNone/>
              <a:defRPr sz="1700" b="1"/>
            </a:lvl3pPr>
            <a:lvl4pPr marL="1322334" indent="0">
              <a:buNone/>
              <a:defRPr sz="1500" b="1"/>
            </a:lvl4pPr>
            <a:lvl5pPr marL="1763113" indent="0">
              <a:buNone/>
              <a:defRPr sz="1500" b="1"/>
            </a:lvl5pPr>
            <a:lvl6pPr marL="2203889" indent="0">
              <a:buNone/>
              <a:defRPr sz="1500" b="1"/>
            </a:lvl6pPr>
            <a:lvl7pPr marL="2644669" indent="0">
              <a:buNone/>
              <a:defRPr sz="1500" b="1"/>
            </a:lvl7pPr>
            <a:lvl8pPr marL="3085446" indent="0">
              <a:buNone/>
              <a:defRPr sz="1500" b="1"/>
            </a:lvl8pPr>
            <a:lvl9pPr marL="3526224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777" indent="0">
              <a:buNone/>
              <a:defRPr sz="1900" b="1"/>
            </a:lvl2pPr>
            <a:lvl3pPr marL="881556" indent="0">
              <a:buNone/>
              <a:defRPr sz="1700" b="1"/>
            </a:lvl3pPr>
            <a:lvl4pPr marL="1322334" indent="0">
              <a:buNone/>
              <a:defRPr sz="1500" b="1"/>
            </a:lvl4pPr>
            <a:lvl5pPr marL="1763113" indent="0">
              <a:buNone/>
              <a:defRPr sz="1500" b="1"/>
            </a:lvl5pPr>
            <a:lvl6pPr marL="2203889" indent="0">
              <a:buNone/>
              <a:defRPr sz="1500" b="1"/>
            </a:lvl6pPr>
            <a:lvl7pPr marL="2644669" indent="0">
              <a:buNone/>
              <a:defRPr sz="1500" b="1"/>
            </a:lvl7pPr>
            <a:lvl8pPr marL="3085446" indent="0">
              <a:buNone/>
              <a:defRPr sz="1500" b="1"/>
            </a:lvl8pPr>
            <a:lvl9pPr marL="3526224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9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C3E29E-92DC-4F29-ACB9-8D1680EF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5B0C3512-7857-4353-974F-664DEC0DDB32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D8EF52-AD79-4BEE-8189-78DDA2D6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4A9209-A347-4D74-ACA2-22EFA6DE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C786B5-5D10-46D7-BC49-3BC768846B4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8400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CF15C8-07CC-42A4-87AC-B986BDFA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C3BB0F6D-FCC8-428E-9877-22594749FD95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DC73BA-301A-4ABB-AB66-2184226B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DAF7F4-8141-49FF-B7D8-434AF733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AFE74A-0084-4F06-AEAB-8AAB7A2298A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43075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5BA978-6405-4638-ABB5-212421ED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3D4D998A-0D0B-4110-8C7E-4EE661754C81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AF6D23-91CF-4F6E-9FF5-DEF63D4D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E05C51-72B7-46DE-8186-C223C7A6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67C4EA-CD39-4B69-9524-82014D394FD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07304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4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777" indent="0">
              <a:buNone/>
              <a:defRPr sz="1200"/>
            </a:lvl2pPr>
            <a:lvl3pPr marL="881556" indent="0">
              <a:buNone/>
              <a:defRPr sz="1000"/>
            </a:lvl3pPr>
            <a:lvl4pPr marL="1322334" indent="0">
              <a:buNone/>
              <a:defRPr sz="900"/>
            </a:lvl4pPr>
            <a:lvl5pPr marL="1763113" indent="0">
              <a:buNone/>
              <a:defRPr sz="900"/>
            </a:lvl5pPr>
            <a:lvl6pPr marL="2203889" indent="0">
              <a:buNone/>
              <a:defRPr sz="900"/>
            </a:lvl6pPr>
            <a:lvl7pPr marL="2644669" indent="0">
              <a:buNone/>
              <a:defRPr sz="900"/>
            </a:lvl7pPr>
            <a:lvl8pPr marL="3085446" indent="0">
              <a:buNone/>
              <a:defRPr sz="900"/>
            </a:lvl8pPr>
            <a:lvl9pPr marL="3526224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C220F7-9535-42F3-BDAF-7A36035B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229F3FCD-4DF4-4BAF-87E8-D40D855E6D9B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64B9A1-2A4E-4251-85D2-21E29172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AC6154-FD7B-417A-9E37-30EE74E5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5DB6E1-FCB4-4C76-A676-876C1A93329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98582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0777" indent="0">
              <a:buNone/>
              <a:defRPr sz="2700"/>
            </a:lvl2pPr>
            <a:lvl3pPr marL="881556" indent="0">
              <a:buNone/>
              <a:defRPr sz="2300"/>
            </a:lvl3pPr>
            <a:lvl4pPr marL="1322334" indent="0">
              <a:buNone/>
              <a:defRPr sz="1900"/>
            </a:lvl4pPr>
            <a:lvl5pPr marL="1763113" indent="0">
              <a:buNone/>
              <a:defRPr sz="1900"/>
            </a:lvl5pPr>
            <a:lvl6pPr marL="2203889" indent="0">
              <a:buNone/>
              <a:defRPr sz="1900"/>
            </a:lvl6pPr>
            <a:lvl7pPr marL="2644669" indent="0">
              <a:buNone/>
              <a:defRPr sz="1900"/>
            </a:lvl7pPr>
            <a:lvl8pPr marL="3085446" indent="0">
              <a:buNone/>
              <a:defRPr sz="1900"/>
            </a:lvl8pPr>
            <a:lvl9pPr marL="3526224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777" indent="0">
              <a:buNone/>
              <a:defRPr sz="1200"/>
            </a:lvl2pPr>
            <a:lvl3pPr marL="881556" indent="0">
              <a:buNone/>
              <a:defRPr sz="1000"/>
            </a:lvl3pPr>
            <a:lvl4pPr marL="1322334" indent="0">
              <a:buNone/>
              <a:defRPr sz="900"/>
            </a:lvl4pPr>
            <a:lvl5pPr marL="1763113" indent="0">
              <a:buNone/>
              <a:defRPr sz="900"/>
            </a:lvl5pPr>
            <a:lvl6pPr marL="2203889" indent="0">
              <a:buNone/>
              <a:defRPr sz="900"/>
            </a:lvl6pPr>
            <a:lvl7pPr marL="2644669" indent="0">
              <a:buNone/>
              <a:defRPr sz="900"/>
            </a:lvl7pPr>
            <a:lvl8pPr marL="3085446" indent="0">
              <a:buNone/>
              <a:defRPr sz="900"/>
            </a:lvl8pPr>
            <a:lvl9pPr marL="3526224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5591B3-D9DB-437D-ADE6-936CB6E10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7F715E88-5D28-4ED7-8BC4-09650C5ECA56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B311AE-8AE5-46EF-B5FD-E1A36BE1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061677-63AA-4672-838F-5CDA8A53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E1F110-9BB9-4A89-88AE-9B6C9175C7B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62972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D4932-14D8-4967-9034-3ED735EA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6B246788-9829-44C2-A7E5-40483DFA8053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377DE6-1E68-44EE-9FC6-910B2B29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136F38-D8E8-4751-A598-BE2525AA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D0BD5B-60C6-4B26-8ED9-F3278AF138A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81414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5279DE-F479-4160-91AC-AB27FAEC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CD255EDA-73F1-4082-A1F9-3AC66098AAFD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4DE6B2-4924-412A-B6D2-516FB772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85F097-EAA9-477F-8E0C-4CFB2C84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801C20-CCF9-4515-9814-07143B3FB62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03594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422275"/>
            <a:ext cx="7772400" cy="1517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1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 tableau</a:t>
            </a:r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E5E3E9-B5E7-4391-A53F-8E244F9BF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889A23-A699-4E7C-8BEB-CE669B6C4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8971D8-F606-4878-9B42-53CE1CAD6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Cortic  00A.</a:t>
            </a:r>
            <a:fld id="{37E8D9C6-116C-421E-B003-9E881A8F1DF2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4111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40875" indent="0">
              <a:buNone/>
              <a:defRPr sz="1700"/>
            </a:lvl2pPr>
            <a:lvl3pPr marL="881750" indent="0">
              <a:buNone/>
              <a:defRPr sz="1500"/>
            </a:lvl3pPr>
            <a:lvl4pPr marL="1322625" indent="0">
              <a:buNone/>
              <a:defRPr sz="1400"/>
            </a:lvl4pPr>
            <a:lvl5pPr marL="1763501" indent="0">
              <a:buNone/>
              <a:defRPr sz="1400"/>
            </a:lvl5pPr>
            <a:lvl6pPr marL="2204375" indent="0">
              <a:buNone/>
              <a:defRPr sz="1400"/>
            </a:lvl6pPr>
            <a:lvl7pPr marL="2645251" indent="0">
              <a:buNone/>
              <a:defRPr sz="1400"/>
            </a:lvl7pPr>
            <a:lvl8pPr marL="3086126" indent="0">
              <a:buNone/>
              <a:defRPr sz="1400"/>
            </a:lvl8pPr>
            <a:lvl9pPr marL="3527001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680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615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2249" y="1600970"/>
            <a:ext cx="4045137" cy="4524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33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5383" y="914839"/>
            <a:ext cx="1066897" cy="5758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6615" y="1600970"/>
            <a:ext cx="8230771" cy="452483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2775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49464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3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90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90" y="2906714"/>
            <a:ext cx="7772400" cy="1500187"/>
          </a:xfrm>
        </p:spPr>
        <p:txBody>
          <a:bodyPr anchor="b"/>
          <a:lstStyle>
            <a:lvl1pPr marL="0" indent="0">
              <a:buNone/>
              <a:defRPr sz="1900"/>
            </a:lvl1pPr>
            <a:lvl2pPr marL="440924" indent="0">
              <a:buNone/>
              <a:defRPr sz="1700"/>
            </a:lvl2pPr>
            <a:lvl3pPr marL="881847" indent="0">
              <a:buNone/>
              <a:defRPr sz="1500"/>
            </a:lvl3pPr>
            <a:lvl4pPr marL="1322771" indent="0">
              <a:buNone/>
              <a:defRPr sz="1400"/>
            </a:lvl4pPr>
            <a:lvl5pPr marL="1763695" indent="0">
              <a:buNone/>
              <a:defRPr sz="1400"/>
            </a:lvl5pPr>
            <a:lvl6pPr marL="2204618" indent="0">
              <a:buNone/>
              <a:defRPr sz="1400"/>
            </a:lvl6pPr>
            <a:lvl7pPr marL="2645542" indent="0">
              <a:buNone/>
              <a:defRPr sz="1400"/>
            </a:lvl7pPr>
            <a:lvl8pPr marL="3086466" indent="0">
              <a:buNone/>
              <a:defRPr sz="1400"/>
            </a:lvl8pPr>
            <a:lvl9pPr marL="352738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5588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4" y="1981200"/>
            <a:ext cx="3444521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1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11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924" indent="0">
              <a:buNone/>
              <a:defRPr sz="1900" b="1"/>
            </a:lvl2pPr>
            <a:lvl3pPr marL="881847" indent="0">
              <a:buNone/>
              <a:defRPr sz="1700" b="1"/>
            </a:lvl3pPr>
            <a:lvl4pPr marL="1322771" indent="0">
              <a:buNone/>
              <a:defRPr sz="1500" b="1"/>
            </a:lvl4pPr>
            <a:lvl5pPr marL="1763695" indent="0">
              <a:buNone/>
              <a:defRPr sz="1500" b="1"/>
            </a:lvl5pPr>
            <a:lvl6pPr marL="2204618" indent="0">
              <a:buNone/>
              <a:defRPr sz="1500" b="1"/>
            </a:lvl6pPr>
            <a:lvl7pPr marL="2645542" indent="0">
              <a:buNone/>
              <a:defRPr sz="1500" b="1"/>
            </a:lvl7pPr>
            <a:lvl8pPr marL="3086466" indent="0">
              <a:buNone/>
              <a:defRPr sz="1500" b="1"/>
            </a:lvl8pPr>
            <a:lvl9pPr marL="3527389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011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924" indent="0">
              <a:buNone/>
              <a:defRPr sz="1900" b="1"/>
            </a:lvl2pPr>
            <a:lvl3pPr marL="881847" indent="0">
              <a:buNone/>
              <a:defRPr sz="1700" b="1"/>
            </a:lvl3pPr>
            <a:lvl4pPr marL="1322771" indent="0">
              <a:buNone/>
              <a:defRPr sz="1500" b="1"/>
            </a:lvl4pPr>
            <a:lvl5pPr marL="1763695" indent="0">
              <a:buNone/>
              <a:defRPr sz="1500" b="1"/>
            </a:lvl5pPr>
            <a:lvl6pPr marL="2204618" indent="0">
              <a:buNone/>
              <a:defRPr sz="1500" b="1"/>
            </a:lvl6pPr>
            <a:lvl7pPr marL="2645542" indent="0">
              <a:buNone/>
              <a:defRPr sz="1500" b="1"/>
            </a:lvl7pPr>
            <a:lvl8pPr marL="3086466" indent="0">
              <a:buNone/>
              <a:defRPr sz="1500" b="1"/>
            </a:lvl8pPr>
            <a:lvl9pPr marL="3527389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6"/>
            <a:ext cx="4041422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46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8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009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489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0"/>
            <a:ext cx="5111044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924" indent="0">
              <a:buNone/>
              <a:defRPr sz="1200"/>
            </a:lvl2pPr>
            <a:lvl3pPr marL="881847" indent="0">
              <a:buNone/>
              <a:defRPr sz="1000"/>
            </a:lvl3pPr>
            <a:lvl4pPr marL="1322771" indent="0">
              <a:buNone/>
              <a:defRPr sz="900"/>
            </a:lvl4pPr>
            <a:lvl5pPr marL="1763695" indent="0">
              <a:buNone/>
              <a:defRPr sz="900"/>
            </a:lvl5pPr>
            <a:lvl6pPr marL="2204618" indent="0">
              <a:buNone/>
              <a:defRPr sz="900"/>
            </a:lvl6pPr>
            <a:lvl7pPr marL="2645542" indent="0">
              <a:buNone/>
              <a:defRPr sz="900"/>
            </a:lvl7pPr>
            <a:lvl8pPr marL="3086466" indent="0">
              <a:buNone/>
              <a:defRPr sz="900"/>
            </a:lvl8pPr>
            <a:lvl9pPr marL="352738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854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5" y="1981200"/>
            <a:ext cx="3444521" cy="461645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7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0924" indent="0">
              <a:buNone/>
              <a:defRPr sz="2700"/>
            </a:lvl2pPr>
            <a:lvl3pPr marL="881847" indent="0">
              <a:buNone/>
              <a:defRPr sz="2300"/>
            </a:lvl3pPr>
            <a:lvl4pPr marL="1322771" indent="0">
              <a:buNone/>
              <a:defRPr sz="1900"/>
            </a:lvl4pPr>
            <a:lvl5pPr marL="1763695" indent="0">
              <a:buNone/>
              <a:defRPr sz="1900"/>
            </a:lvl5pPr>
            <a:lvl6pPr marL="2204618" indent="0">
              <a:buNone/>
              <a:defRPr sz="1900"/>
            </a:lvl6pPr>
            <a:lvl7pPr marL="2645542" indent="0">
              <a:buNone/>
              <a:defRPr sz="1900"/>
            </a:lvl7pPr>
            <a:lvl8pPr marL="3086466" indent="0">
              <a:buNone/>
              <a:defRPr sz="1900"/>
            </a:lvl8pPr>
            <a:lvl9pPr marL="3527389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924" indent="0">
              <a:buNone/>
              <a:defRPr sz="1200"/>
            </a:lvl2pPr>
            <a:lvl3pPr marL="881847" indent="0">
              <a:buNone/>
              <a:defRPr sz="1000"/>
            </a:lvl3pPr>
            <a:lvl4pPr marL="1322771" indent="0">
              <a:buNone/>
              <a:defRPr sz="900"/>
            </a:lvl4pPr>
            <a:lvl5pPr marL="1763695" indent="0">
              <a:buNone/>
              <a:defRPr sz="900"/>
            </a:lvl5pPr>
            <a:lvl6pPr marL="2204618" indent="0">
              <a:buNone/>
              <a:defRPr sz="900"/>
            </a:lvl6pPr>
            <a:lvl7pPr marL="2645542" indent="0">
              <a:buNone/>
              <a:defRPr sz="900"/>
            </a:lvl7pPr>
            <a:lvl8pPr marL="3086466" indent="0">
              <a:buNone/>
              <a:defRPr sz="900"/>
            </a:lvl8pPr>
            <a:lvl9pPr marL="352738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90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8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3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3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2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5" y="1981200"/>
            <a:ext cx="702451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0183390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4" y="1981200"/>
            <a:ext cx="3444522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4" y="1981200"/>
            <a:ext cx="3444521" cy="4616450"/>
          </a:xfrm>
        </p:spPr>
        <p:txBody>
          <a:bodyPr/>
          <a:lstStyle/>
          <a:p>
            <a:pPr lvl="0"/>
            <a:r>
              <a:rPr lang="fr-FR" noProof="0"/>
              <a:t>Cliquez sur l'icône pour ajouter une image de la bibliothèque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0878796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5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5384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2540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0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2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3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4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B410B-F7BD-4EFC-92CE-29383A7B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34D02B6B-6A17-49F7-A471-E21895E3B58E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486914-AD21-4F74-8D62-5E777178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DA87DA-2FD9-42E2-A3C1-D597927E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62D7B2-944C-4FC8-B959-F446ADF5A7E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8812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D07C74-A423-4AF6-B8B0-77299F7B5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422F3668-2088-4D7F-842D-F47A96913431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A07B27-8AD7-4976-82AC-AE42ED1D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9BF4F-636E-4924-84E1-016CF634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19D8AD-E3A6-409B-8B12-5828C90F7D0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70441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5" y="4406904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08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16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2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33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4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4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5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26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B49BC-9D3A-4C10-9EE0-4D57693E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6D4C9C85-6C67-4E12-9C89-9F1B332A71EA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E05EEA-28D1-4CD8-8425-A1841562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02568E-3733-4C83-94C2-D532D39B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ADE48E-3161-44EF-BDB4-D11E83DCD48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7310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011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75" indent="0">
              <a:buNone/>
              <a:defRPr sz="1900" b="1"/>
            </a:lvl2pPr>
            <a:lvl3pPr marL="881750" indent="0">
              <a:buNone/>
              <a:defRPr sz="1700" b="1"/>
            </a:lvl3pPr>
            <a:lvl4pPr marL="1322625" indent="0">
              <a:buNone/>
              <a:defRPr sz="1500" b="1"/>
            </a:lvl4pPr>
            <a:lvl5pPr marL="1763501" indent="0">
              <a:buNone/>
              <a:defRPr sz="1500" b="1"/>
            </a:lvl5pPr>
            <a:lvl6pPr marL="2204375" indent="0">
              <a:buNone/>
              <a:defRPr sz="1500" b="1"/>
            </a:lvl6pPr>
            <a:lvl7pPr marL="2645251" indent="0">
              <a:buNone/>
              <a:defRPr sz="1500" b="1"/>
            </a:lvl7pPr>
            <a:lvl8pPr marL="3086126" indent="0">
              <a:buNone/>
              <a:defRPr sz="1500" b="1"/>
            </a:lvl8pPr>
            <a:lvl9pPr marL="3527001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011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9" y="1535113"/>
            <a:ext cx="4041422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75" indent="0">
              <a:buNone/>
              <a:defRPr sz="1900" b="1"/>
            </a:lvl2pPr>
            <a:lvl3pPr marL="881750" indent="0">
              <a:buNone/>
              <a:defRPr sz="1700" b="1"/>
            </a:lvl3pPr>
            <a:lvl4pPr marL="1322625" indent="0">
              <a:buNone/>
              <a:defRPr sz="1500" b="1"/>
            </a:lvl4pPr>
            <a:lvl5pPr marL="1763501" indent="0">
              <a:buNone/>
              <a:defRPr sz="1500" b="1"/>
            </a:lvl5pPr>
            <a:lvl6pPr marL="2204375" indent="0">
              <a:buNone/>
              <a:defRPr sz="1500" b="1"/>
            </a:lvl6pPr>
            <a:lvl7pPr marL="2645251" indent="0">
              <a:buNone/>
              <a:defRPr sz="1500" b="1"/>
            </a:lvl7pPr>
            <a:lvl8pPr marL="3086126" indent="0">
              <a:buNone/>
              <a:defRPr sz="1500" b="1"/>
            </a:lvl8pPr>
            <a:lvl9pPr marL="3527001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9" y="2174877"/>
            <a:ext cx="4041422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78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2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AE8AF5-2E28-4EAC-98FD-0E66FF51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4DC00244-1439-49AC-AA49-107D2D5B1899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50D45D-1855-4557-85E7-576F8132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1F4FF8-CADE-459D-A51D-4AD6F640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0F2DB4-F6D2-4720-9EB3-61D5D22E5E1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24645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26" indent="0">
              <a:buNone/>
              <a:defRPr sz="1900" b="1"/>
            </a:lvl2pPr>
            <a:lvl3pPr marL="881653" indent="0">
              <a:buNone/>
              <a:defRPr sz="1700" b="1"/>
            </a:lvl3pPr>
            <a:lvl4pPr marL="1322480" indent="0">
              <a:buNone/>
              <a:defRPr sz="1500" b="1"/>
            </a:lvl4pPr>
            <a:lvl5pPr marL="1763307" indent="0">
              <a:buNone/>
              <a:defRPr sz="1500" b="1"/>
            </a:lvl5pPr>
            <a:lvl6pPr marL="2204132" indent="0">
              <a:buNone/>
              <a:defRPr sz="1500" b="1"/>
            </a:lvl6pPr>
            <a:lvl7pPr marL="2644960" indent="0">
              <a:buNone/>
              <a:defRPr sz="1500" b="1"/>
            </a:lvl7pPr>
            <a:lvl8pPr marL="3085786" indent="0">
              <a:buNone/>
              <a:defRPr sz="1500" b="1"/>
            </a:lvl8pPr>
            <a:lvl9pPr marL="3526613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826" indent="0">
              <a:buNone/>
              <a:defRPr sz="1900" b="1"/>
            </a:lvl2pPr>
            <a:lvl3pPr marL="881653" indent="0">
              <a:buNone/>
              <a:defRPr sz="1700" b="1"/>
            </a:lvl3pPr>
            <a:lvl4pPr marL="1322480" indent="0">
              <a:buNone/>
              <a:defRPr sz="1500" b="1"/>
            </a:lvl4pPr>
            <a:lvl5pPr marL="1763307" indent="0">
              <a:buNone/>
              <a:defRPr sz="1500" b="1"/>
            </a:lvl5pPr>
            <a:lvl6pPr marL="2204132" indent="0">
              <a:buNone/>
              <a:defRPr sz="1500" b="1"/>
            </a:lvl6pPr>
            <a:lvl7pPr marL="2644960" indent="0">
              <a:buNone/>
              <a:defRPr sz="1500" b="1"/>
            </a:lvl7pPr>
            <a:lvl8pPr marL="3085786" indent="0">
              <a:buNone/>
              <a:defRPr sz="1500" b="1"/>
            </a:lvl8pPr>
            <a:lvl9pPr marL="3526613" indent="0">
              <a:buNone/>
              <a:defRPr sz="1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6954E4-E89E-4E41-83FC-9AA244F5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25606891-6B9A-44F1-BB32-5AA1A78AC545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BF2836-2081-451C-949F-B57EB7C7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7F5C0D-848E-43C4-8E44-54421B1D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C6E3F5-E3A7-48F4-9195-734C1FCBB4D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83096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3B5CE0-1178-4A2C-8A37-34B52088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D10CE84C-20BE-438A-974B-0ED5D593EB2B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802AA6-E61C-4074-B956-2342E8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566E0A-D4CA-4F6D-8D0C-C2CE941D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27FFBD-2F37-442E-819E-6CF1B7846E0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62435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7D88CE-BD4B-407E-A2EB-6082764A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01A0F4C2-8867-48BE-B1DD-6A2222C4D22D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809C85-E784-4384-ADDA-24C75E95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07DB94-96F2-452B-922E-E3E23993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A02784-F7CC-415C-84CA-DEB6FECB370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59555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826" indent="0">
              <a:buNone/>
              <a:defRPr sz="1200"/>
            </a:lvl2pPr>
            <a:lvl3pPr marL="881653" indent="0">
              <a:buNone/>
              <a:defRPr sz="1000"/>
            </a:lvl3pPr>
            <a:lvl4pPr marL="1322480" indent="0">
              <a:buNone/>
              <a:defRPr sz="900"/>
            </a:lvl4pPr>
            <a:lvl5pPr marL="1763307" indent="0">
              <a:buNone/>
              <a:defRPr sz="900"/>
            </a:lvl5pPr>
            <a:lvl6pPr marL="2204132" indent="0">
              <a:buNone/>
              <a:defRPr sz="900"/>
            </a:lvl6pPr>
            <a:lvl7pPr marL="2644960" indent="0">
              <a:buNone/>
              <a:defRPr sz="900"/>
            </a:lvl7pPr>
            <a:lvl8pPr marL="3085786" indent="0">
              <a:buNone/>
              <a:defRPr sz="900"/>
            </a:lvl8pPr>
            <a:lvl9pPr marL="352661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9D021D-FB78-415B-AF3A-74BBBFCB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9BBD2EA5-2F87-440F-AF3A-FB8C0327D558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E0EAAE-F75B-4E73-96CE-8CDC58AA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4CD1DD-C2C1-4880-8ED8-82549B19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D53F63-9331-491B-85FF-DDFFC78F3FB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37787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40826" indent="0">
              <a:buNone/>
              <a:defRPr sz="2700"/>
            </a:lvl2pPr>
            <a:lvl3pPr marL="881653" indent="0">
              <a:buNone/>
              <a:defRPr sz="2300"/>
            </a:lvl3pPr>
            <a:lvl4pPr marL="1322480" indent="0">
              <a:buNone/>
              <a:defRPr sz="1900"/>
            </a:lvl4pPr>
            <a:lvl5pPr marL="1763307" indent="0">
              <a:buNone/>
              <a:defRPr sz="1900"/>
            </a:lvl5pPr>
            <a:lvl6pPr marL="2204132" indent="0">
              <a:buNone/>
              <a:defRPr sz="1900"/>
            </a:lvl6pPr>
            <a:lvl7pPr marL="2644960" indent="0">
              <a:buNone/>
              <a:defRPr sz="1900"/>
            </a:lvl7pPr>
            <a:lvl8pPr marL="3085786" indent="0">
              <a:buNone/>
              <a:defRPr sz="1900"/>
            </a:lvl8pPr>
            <a:lvl9pPr marL="3526613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826" indent="0">
              <a:buNone/>
              <a:defRPr sz="1200"/>
            </a:lvl2pPr>
            <a:lvl3pPr marL="881653" indent="0">
              <a:buNone/>
              <a:defRPr sz="1000"/>
            </a:lvl3pPr>
            <a:lvl4pPr marL="1322480" indent="0">
              <a:buNone/>
              <a:defRPr sz="900"/>
            </a:lvl4pPr>
            <a:lvl5pPr marL="1763307" indent="0">
              <a:buNone/>
              <a:defRPr sz="900"/>
            </a:lvl5pPr>
            <a:lvl6pPr marL="2204132" indent="0">
              <a:buNone/>
              <a:defRPr sz="900"/>
            </a:lvl6pPr>
            <a:lvl7pPr marL="2644960" indent="0">
              <a:buNone/>
              <a:defRPr sz="900"/>
            </a:lvl7pPr>
            <a:lvl8pPr marL="3085786" indent="0">
              <a:buNone/>
              <a:defRPr sz="900"/>
            </a:lvl8pPr>
            <a:lvl9pPr marL="352661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857E2E-03B1-4A32-8906-6B3DF15F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AFE7A129-0383-4712-A8E0-9ED31DCC1AD1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59A700-8C10-43CF-A695-6A835605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7D158-5B30-4160-8816-31680540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4AA08A-4B9C-4F34-840E-64231687354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74153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AE029-C2A5-43E4-B45D-2E807C18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263003BE-99BF-4DBA-8C88-6902568283F5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90DE9-16EC-4186-AC27-31557BB4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AA6B74-3099-44D3-81CA-4B1AC95E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BCB2A1-4798-4B91-9460-1C26138660E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838967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BE4869-7725-472C-88C1-276BF750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fld id="{BAE33A37-373E-4BE5-B4D1-40E366E56825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D04230-61AA-45D1-8E97-79D1FDFF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043B77-386F-4339-8545-A3EF72A8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329CCC-01C9-40D8-A6BC-6B7451E8BEF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31153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422275"/>
            <a:ext cx="7772400" cy="15176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1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 tableau</a:t>
            </a:r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A1AC96-65BB-4103-9912-BF965B23B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22E242-DF0A-4E5E-924E-B89996F41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CDFFCF-E0F2-40F2-BC79-BE447A40C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Char char="•"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r-FR"/>
              <a:t>Cortic  00A.</a:t>
            </a:r>
            <a:fld id="{77D80245-F274-4E4B-BA93-E07F96E3D1B8}" type="slidenum">
              <a:rPr lang="en-US" altLang="fr-FR" smtClean="0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4420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77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489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0"/>
            <a:ext cx="5111044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875" indent="0">
              <a:buNone/>
              <a:defRPr sz="1200"/>
            </a:lvl2pPr>
            <a:lvl3pPr marL="881750" indent="0">
              <a:buNone/>
              <a:defRPr sz="1000"/>
            </a:lvl3pPr>
            <a:lvl4pPr marL="1322625" indent="0">
              <a:buNone/>
              <a:defRPr sz="900"/>
            </a:lvl4pPr>
            <a:lvl5pPr marL="1763501" indent="0">
              <a:buNone/>
              <a:defRPr sz="900"/>
            </a:lvl5pPr>
            <a:lvl6pPr marL="2204375" indent="0">
              <a:buNone/>
              <a:defRPr sz="900"/>
            </a:lvl6pPr>
            <a:lvl7pPr marL="2645251" indent="0">
              <a:buNone/>
              <a:defRPr sz="900"/>
            </a:lvl7pPr>
            <a:lvl8pPr marL="3086126" indent="0">
              <a:buNone/>
              <a:defRPr sz="900"/>
            </a:lvl8pPr>
            <a:lvl9pPr marL="3527001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281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0875" indent="0">
              <a:buNone/>
              <a:defRPr sz="2700"/>
            </a:lvl2pPr>
            <a:lvl3pPr marL="881750" indent="0">
              <a:buNone/>
              <a:defRPr sz="2300"/>
            </a:lvl3pPr>
            <a:lvl4pPr marL="1322625" indent="0">
              <a:buNone/>
              <a:defRPr sz="1900"/>
            </a:lvl4pPr>
            <a:lvl5pPr marL="1763501" indent="0">
              <a:buNone/>
              <a:defRPr sz="1900"/>
            </a:lvl5pPr>
            <a:lvl6pPr marL="2204375" indent="0">
              <a:buNone/>
              <a:defRPr sz="1900"/>
            </a:lvl6pPr>
            <a:lvl7pPr marL="2645251" indent="0">
              <a:buNone/>
              <a:defRPr sz="1900"/>
            </a:lvl7pPr>
            <a:lvl8pPr marL="3086126" indent="0">
              <a:buNone/>
              <a:defRPr sz="1900"/>
            </a:lvl8pPr>
            <a:lvl9pPr marL="3527001" indent="0">
              <a:buNone/>
              <a:defRPr sz="19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875" indent="0">
              <a:buNone/>
              <a:defRPr sz="1200"/>
            </a:lvl2pPr>
            <a:lvl3pPr marL="881750" indent="0">
              <a:buNone/>
              <a:defRPr sz="1000"/>
            </a:lvl3pPr>
            <a:lvl4pPr marL="1322625" indent="0">
              <a:buNone/>
              <a:defRPr sz="900"/>
            </a:lvl4pPr>
            <a:lvl5pPr marL="1763501" indent="0">
              <a:buNone/>
              <a:defRPr sz="900"/>
            </a:lvl5pPr>
            <a:lvl6pPr marL="2204375" indent="0">
              <a:buNone/>
              <a:defRPr sz="900"/>
            </a:lvl6pPr>
            <a:lvl7pPr marL="2645251" indent="0">
              <a:buNone/>
              <a:defRPr sz="900"/>
            </a:lvl7pPr>
            <a:lvl8pPr marL="3086126" indent="0">
              <a:buNone/>
              <a:defRPr sz="900"/>
            </a:lvl8pPr>
            <a:lvl9pPr marL="3527001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6321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A1F12D-22AB-475E-809D-F2F350FFC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8013"/>
            <a:ext cx="636587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57" tIns="42864" rIns="87257" bIns="42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E83404-3F15-4FE3-B4A0-55863AC5E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57" tIns="42864" rIns="87257" bIns="42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2" r:id="rId1"/>
    <p:sldLayoutId id="2147487623" r:id="rId2"/>
    <p:sldLayoutId id="2147487624" r:id="rId3"/>
    <p:sldLayoutId id="2147487625" r:id="rId4"/>
    <p:sldLayoutId id="2147487626" r:id="rId5"/>
    <p:sldLayoutId id="2147487627" r:id="rId6"/>
    <p:sldLayoutId id="2147487628" r:id="rId7"/>
    <p:sldLayoutId id="2147487629" r:id="rId8"/>
    <p:sldLayoutId id="2147487630" r:id="rId9"/>
    <p:sldLayoutId id="2147487631" r:id="rId10"/>
    <p:sldLayoutId id="2147487632" r:id="rId11"/>
    <p:sldLayoutId id="2147487633" r:id="rId12"/>
    <p:sldLayoutId id="2147487634" r:id="rId13"/>
    <p:sldLayoutId id="2147487635" r:id="rId14"/>
    <p:sldLayoutId id="2147487636" r:id="rId15"/>
    <p:sldLayoutId id="2147487637" r:id="rId16"/>
    <p:sldLayoutId id="2147487653" r:id="rId17"/>
  </p:sldLayoutIdLst>
  <p:txStyles>
    <p:titleStyle>
      <a:lvl1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2pPr>
      <a:lvl3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3pPr>
      <a:lvl4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4pPr>
      <a:lvl5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5pPr>
      <a:lvl6pPr marL="440875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6pPr>
      <a:lvl7pPr marL="881750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7pPr>
      <a:lvl8pPr marL="1322625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8pPr>
      <a:lvl9pPr marL="1763501" algn="ctr" defTabSz="7347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9pPr>
    </p:titleStyle>
    <p:bodyStyle>
      <a:lvl1pPr marL="274638" indent="-274638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01725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487488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1928813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369704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810579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251454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692330" indent="-165328" algn="l" defTabSz="734792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8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75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62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5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3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25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26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70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37EE92D1-D1F4-48FE-ADFF-1E62F451F5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65" tIns="44083" rIns="88165" bIns="44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27212B9F-95C6-4027-9161-1717DB5A67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65" tIns="44083" rIns="88165" bIns="44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2CC82C-E6D5-4F28-A006-808796348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88165" tIns="44083" rIns="88165" bIns="44083" rtlCol="0" anchor="ctr"/>
          <a:lstStyle>
            <a:lvl1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7552EB2-F964-476E-A61E-DD4F30B771DC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A410F5-08CD-44D0-B0B2-BB0E9CA34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88165" tIns="44083" rIns="88165" bIns="44083" rtlCol="0" anchor="ctr"/>
          <a:lstStyle>
            <a:lvl1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F36F6C-D1CB-4851-AB52-C9CE4278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8165" tIns="44083" rIns="88165" bIns="440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60E4CB-80E4-4DA3-9E2B-AC79897E128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4" r:id="rId1"/>
    <p:sldLayoutId id="2147487655" r:id="rId2"/>
    <p:sldLayoutId id="2147487656" r:id="rId3"/>
    <p:sldLayoutId id="2147487657" r:id="rId4"/>
    <p:sldLayoutId id="2147487658" r:id="rId5"/>
    <p:sldLayoutId id="2147487659" r:id="rId6"/>
    <p:sldLayoutId id="2147487660" r:id="rId7"/>
    <p:sldLayoutId id="2147487661" r:id="rId8"/>
    <p:sldLayoutId id="2147487662" r:id="rId9"/>
    <p:sldLayoutId id="2147487663" r:id="rId10"/>
    <p:sldLayoutId id="2147487664" r:id="rId11"/>
    <p:sldLayoutId id="2147487665" r:id="rId12"/>
    <p:sldLayoutId id="2147487666" r:id="rId13"/>
    <p:sldLayoutId id="214748766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40826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81653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2248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763307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30200" indent="-330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4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2788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546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5373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6200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7027" indent="-220414" algn="l" defTabSz="8816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826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653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480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307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132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960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5786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613" algn="l" defTabSz="88165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5C6E07-AFE9-44CD-89CF-AE0C0D5FB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8013"/>
            <a:ext cx="636587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7" tIns="42868" rIns="87267" bIns="428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E4ADED1-E050-4747-96A4-12DABCF16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67" tIns="42868" rIns="87267" bIns="42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38" r:id="rId1"/>
    <p:sldLayoutId id="2147487639" r:id="rId2"/>
    <p:sldLayoutId id="2147487640" r:id="rId3"/>
    <p:sldLayoutId id="2147487641" r:id="rId4"/>
    <p:sldLayoutId id="2147487642" r:id="rId5"/>
    <p:sldLayoutId id="2147487643" r:id="rId6"/>
    <p:sldLayoutId id="2147487644" r:id="rId7"/>
    <p:sldLayoutId id="2147487645" r:id="rId8"/>
    <p:sldLayoutId id="2147487646" r:id="rId9"/>
    <p:sldLayoutId id="2147487647" r:id="rId10"/>
    <p:sldLayoutId id="2147487648" r:id="rId11"/>
    <p:sldLayoutId id="2147487649" r:id="rId12"/>
    <p:sldLayoutId id="2147487650" r:id="rId13"/>
    <p:sldLayoutId id="2147487651" r:id="rId14"/>
    <p:sldLayoutId id="2147487652" r:id="rId15"/>
  </p:sldLayoutIdLst>
  <p:txStyles>
    <p:titleStyle>
      <a:lvl1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2pPr>
      <a:lvl3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3pPr>
      <a:lvl4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4pPr>
      <a:lvl5pPr algn="ctr" defTabSz="7334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rgbClr val="C00000"/>
          </a:solidFill>
          <a:latin typeface="Arial" charset="0"/>
        </a:defRPr>
      </a:lvl5pPr>
      <a:lvl6pPr marL="440924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6pPr>
      <a:lvl7pPr marL="881847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7pPr>
      <a:lvl8pPr marL="1322771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8pPr>
      <a:lvl9pPr marL="1763695" algn="ctr" defTabSz="73487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 Unicode MS" pitchFamily="34" charset="-128"/>
        </a:defRPr>
      </a:lvl9pPr>
    </p:titleStyle>
    <p:bodyStyle>
      <a:lvl1pPr marL="274638" indent="-274638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01725" indent="-219075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487488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1928813" indent="-165100" algn="l" defTabSz="733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369965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810888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251812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692736" indent="-165346" algn="l" defTabSz="73487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924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847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771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695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618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542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466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7389" algn="l" defTabSz="8818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1">
            <a:extLst>
              <a:ext uri="{FF2B5EF4-FFF2-40B4-BE49-F238E27FC236}">
                <a16:creationId xmlns:a16="http://schemas.microsoft.com/office/drawing/2014/main" id="{ADBEAB2E-6141-446A-91B1-5F5D520E13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75" tIns="44088" rIns="88175" bIns="44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4099" name="Espace réservé du texte 2">
            <a:extLst>
              <a:ext uri="{FF2B5EF4-FFF2-40B4-BE49-F238E27FC236}">
                <a16:creationId xmlns:a16="http://schemas.microsoft.com/office/drawing/2014/main" id="{D687EA63-83F9-4218-95D2-C40F135D6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175" tIns="44088" rIns="88175" bIns="44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D7565-B364-4EFA-94B7-6B37721A5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88175" tIns="44088" rIns="88175" bIns="44088" rtlCol="0" anchor="ctr"/>
          <a:lstStyle>
            <a:lvl1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C0A2AE-CC4D-4D98-BCEC-24B8351E61EE}" type="datetime1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F5D1A3-1257-4C45-9D88-E83FAF941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88175" tIns="44088" rIns="88175" bIns="44088" rtlCol="0" anchor="ctr"/>
          <a:lstStyle>
            <a:lvl1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BEB467-E8F2-4D39-914B-110C3554E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88175" tIns="44088" rIns="88175" bIns="4408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B0464A-0AA5-4052-A067-4A477795C44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8" r:id="rId1"/>
    <p:sldLayoutId id="2147487669" r:id="rId2"/>
    <p:sldLayoutId id="2147487670" r:id="rId3"/>
    <p:sldLayoutId id="2147487671" r:id="rId4"/>
    <p:sldLayoutId id="2147487672" r:id="rId5"/>
    <p:sldLayoutId id="2147487673" r:id="rId6"/>
    <p:sldLayoutId id="2147487674" r:id="rId7"/>
    <p:sldLayoutId id="2147487675" r:id="rId8"/>
    <p:sldLayoutId id="2147487676" r:id="rId9"/>
    <p:sldLayoutId id="2147487677" r:id="rId10"/>
    <p:sldLayoutId id="2147487678" r:id="rId11"/>
    <p:sldLayoutId id="21474876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40875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8175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22625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763501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30200" indent="-330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46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2788" indent="-2190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813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5689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6564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7439" indent="-220438" algn="l" defTabSz="88175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8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750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62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5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375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525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26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7001" algn="l" defTabSz="8817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F0B7EAA-3379-4D3A-B867-43A59F583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990725"/>
            <a:ext cx="8512175" cy="1762125"/>
          </a:xfrm>
          <a:prstGeom prst="rect">
            <a:avLst/>
          </a:prstGeom>
          <a:noFill/>
          <a:ln>
            <a:noFill/>
          </a:ln>
          <a:effectLst/>
        </p:spPr>
        <p:txBody>
          <a:bodyPr lIns="91848" tIns="79844" rIns="91848" bIns="79844" anchor="ctr" anchorCtr="1">
            <a:spAutoFit/>
          </a:bodyPr>
          <a:lstStyle>
            <a:lvl1pPr defTabSz="76200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fr-FR" altLang="fr-FR" sz="2400" dirty="0">
                <a:latin typeface="Arial Unicode MS" pitchFamily="34" charset="-128"/>
              </a:rPr>
              <a:t>Pharmacologie Clinique des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altLang="fr-FR" sz="3200" dirty="0">
                <a:latin typeface="Arial Unicode MS" pitchFamily="34" charset="-128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defRPr/>
            </a:pPr>
            <a:r>
              <a:rPr lang="fr-FR" altLang="fr-FR" sz="2400" u="sng" dirty="0">
                <a:latin typeface="Arial Unicode MS" pitchFamily="34" charset="-128"/>
              </a:rPr>
              <a:t>Effets indésirables</a:t>
            </a:r>
            <a:endParaRPr lang="fr-FR" altLang="fr-FR" sz="2400" dirty="0">
              <a:latin typeface="+mn-lt"/>
            </a:endParaRPr>
          </a:p>
        </p:txBody>
      </p:sp>
      <p:sp>
        <p:nvSpPr>
          <p:cNvPr id="33795" name="ZoneTexte 1">
            <a:extLst>
              <a:ext uri="{FF2B5EF4-FFF2-40B4-BE49-F238E27FC236}">
                <a16:creationId xmlns:a16="http://schemas.microsoft.com/office/drawing/2014/main" id="{A6BC1957-37EE-4100-8126-DCE38F9C9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5094288"/>
            <a:ext cx="31686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Aude FERRAN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1800" dirty="0"/>
              <a:t>2026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altLang="fr-FR" sz="1800" dirty="0"/>
          </a:p>
        </p:txBody>
      </p:sp>
      <p:pic>
        <p:nvPicPr>
          <p:cNvPr id="33796" name="Image 4">
            <a:extLst>
              <a:ext uri="{FF2B5EF4-FFF2-40B4-BE49-F238E27FC236}">
                <a16:creationId xmlns:a16="http://schemas.microsoft.com/office/drawing/2014/main" id="{3EC76832-2430-417E-AB6A-9E28D0DF4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95938"/>
            <a:ext cx="3282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D67A4F8-AE2F-4B41-B199-CCCD29171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9088" y="655638"/>
            <a:ext cx="6281737" cy="576262"/>
          </a:xfrm>
        </p:spPr>
        <p:txBody>
          <a:bodyPr/>
          <a:lstStyle/>
          <a:p>
            <a:pPr defTabSz="912813" eaLnBrk="1" hangingPunct="1"/>
            <a:r>
              <a:rPr lang="fr-FR" altLang="fr-FR" sz="4400"/>
              <a:t>Toxicité digestive 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FEFFAE7-EE3F-4E7D-B1F6-E02DBCB3FC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1975" y="1693863"/>
            <a:ext cx="8080375" cy="4537075"/>
          </a:xfrm>
          <a:solidFill>
            <a:schemeClr val="bg1"/>
          </a:solidFill>
        </p:spPr>
        <p:txBody>
          <a:bodyPr lIns="88175" tIns="44088" rIns="88175" bIns="44088"/>
          <a:lstStyle/>
          <a:p>
            <a:pPr marL="0" indent="0" defTabSz="912813" eaLnBrk="1" hangingPunct="1">
              <a:buFontTx/>
              <a:buNone/>
              <a:defRPr/>
            </a:pPr>
            <a:endParaRPr lang="fr-FR" altLang="fr-FR" sz="2400" u="sng" dirty="0">
              <a:solidFill>
                <a:srgbClr val="C00000"/>
              </a:solidFill>
            </a:endParaRPr>
          </a:p>
          <a:p>
            <a:pPr marL="0" indent="0" defTabSz="912813" eaLnBrk="1" hangingPunct="1">
              <a:buFontTx/>
              <a:buNone/>
              <a:defRPr/>
            </a:pPr>
            <a:r>
              <a:rPr lang="fr-FR" altLang="fr-FR" sz="2400" b="0" dirty="0"/>
              <a:t>Barrière maintenue grâce à </a:t>
            </a:r>
            <a:r>
              <a:rPr lang="fr-FR" altLang="fr-FR" sz="2400" dirty="0"/>
              <a:t>l’activité constitutive de </a:t>
            </a:r>
            <a:r>
              <a:rPr lang="fr-FR" altLang="fr-FR" sz="2400" u="sng" dirty="0"/>
              <a:t>COX-1</a:t>
            </a:r>
            <a:r>
              <a:rPr lang="fr-FR" altLang="fr-FR" sz="2400" b="0" u="sng" dirty="0"/>
              <a:t>.</a:t>
            </a:r>
            <a:endParaRPr lang="fr-FR" altLang="fr-FR" sz="2000" b="0" u="sng" dirty="0"/>
          </a:p>
          <a:p>
            <a:pPr marL="341313" indent="-341313" defTabSz="912813" eaLnBrk="1" hangingPunct="1">
              <a:defRPr/>
            </a:pPr>
            <a:endParaRPr lang="fr-FR" altLang="fr-FR" sz="2800" b="0" dirty="0"/>
          </a:p>
          <a:p>
            <a:pPr marL="341313" indent="-341313" defTabSz="912813" eaLnBrk="1" hangingPunct="1">
              <a:buFontTx/>
              <a:buNone/>
              <a:defRPr/>
            </a:pPr>
            <a:r>
              <a:rPr lang="fr-FR" altLang="fr-FR" sz="2800" b="0" dirty="0">
                <a:solidFill>
                  <a:srgbClr val="C00000"/>
                </a:solidFill>
              </a:rPr>
              <a:t>Hypothèse :</a:t>
            </a:r>
          </a:p>
          <a:p>
            <a:pPr marL="0" indent="0" defTabSz="912813" eaLnBrk="1" hangingPunct="1">
              <a:buFontTx/>
              <a:buNone/>
              <a:defRPr/>
            </a:pPr>
            <a:r>
              <a:rPr lang="fr-FR" altLang="fr-FR" sz="2400" b="0" dirty="0"/>
              <a:t>Les COX-2 sélectifs seraient dénués d’effets indésirables digestifs </a:t>
            </a:r>
          </a:p>
          <a:p>
            <a:pPr marL="341313" indent="-341313" defTabSz="912813" eaLnBrk="1" hangingPunct="1">
              <a:spcBef>
                <a:spcPct val="40000"/>
              </a:spcBef>
              <a:defRPr/>
            </a:pPr>
            <a:endParaRPr lang="fr-FR" altLang="fr-FR" sz="2800" b="0" dirty="0"/>
          </a:p>
          <a:p>
            <a:pPr marL="341313" indent="-341313" defTabSz="912813" eaLnBrk="1" hangingPunct="1">
              <a:spcBef>
                <a:spcPct val="40000"/>
              </a:spcBef>
              <a:defRPr/>
            </a:pPr>
            <a:endParaRPr lang="fr-FR" altLang="fr-FR" sz="2800" b="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5DAD953-55BB-4B7C-A98F-96D0A57BB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" y="1665795"/>
            <a:ext cx="8433816" cy="458419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83BB926-5E91-4293-96DB-801E9998F12C}"/>
              </a:ext>
            </a:extLst>
          </p:cNvPr>
          <p:cNvSpPr txBox="1"/>
          <p:nvPr/>
        </p:nvSpPr>
        <p:spPr>
          <a:xfrm>
            <a:off x="355092" y="6249987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err="1"/>
              <a:t>Rostom</a:t>
            </a:r>
            <a:r>
              <a:rPr lang="fr-FR" sz="1600" b="0" dirty="0"/>
              <a:t> et al. 2007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C862AD-C82B-436B-9591-28E462ACF358}"/>
              </a:ext>
            </a:extLst>
          </p:cNvPr>
          <p:cNvSpPr txBox="1"/>
          <p:nvPr/>
        </p:nvSpPr>
        <p:spPr>
          <a:xfrm>
            <a:off x="551508" y="425592"/>
            <a:ext cx="815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Moins d’ulcères avec COX-2 s </a:t>
            </a:r>
            <a:r>
              <a:rPr lang="fr-FR" sz="3200" i="1" dirty="0"/>
              <a:t>vs</a:t>
            </a:r>
            <a:r>
              <a:rPr lang="fr-FR" sz="3200" dirty="0"/>
              <a:t> </a:t>
            </a:r>
            <a:r>
              <a:rPr lang="fr-FR" sz="3200" dirty="0" err="1"/>
              <a:t>nsAINS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0043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BA84FB-FC7D-4561-99B8-3727B0657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9" y="2519559"/>
            <a:ext cx="8431901" cy="37304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066C414-A4C5-4069-A120-C5194715D7CF}"/>
              </a:ext>
            </a:extLst>
          </p:cNvPr>
          <p:cNvSpPr txBox="1"/>
          <p:nvPr/>
        </p:nvSpPr>
        <p:spPr>
          <a:xfrm>
            <a:off x="-86913" y="531809"/>
            <a:ext cx="9096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Plus d’ulcères avec COX-2 s (notamment à fortes doses) vs placebo</a:t>
            </a:r>
          </a:p>
        </p:txBody>
      </p:sp>
    </p:spTree>
    <p:extLst>
      <p:ext uri="{BB962C8B-B14F-4D97-AF65-F5344CB8AC3E}">
        <p14:creationId xmlns:p14="http://schemas.microsoft.com/office/powerpoint/2010/main" val="152784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14978-DFA6-4DF3-AD97-44167109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260350"/>
            <a:ext cx="6365875" cy="1143000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latin typeface="+mn-lt"/>
              </a:rPr>
              <a:t>Toxicité</a:t>
            </a:r>
            <a:r>
              <a:rPr lang="fr-FR" altLang="fr-FR" dirty="0">
                <a:latin typeface="Arial Unicode MS" pitchFamily="34" charset="-128"/>
              </a:rPr>
              <a:t> </a:t>
            </a:r>
            <a:r>
              <a:rPr lang="fr-FR" altLang="fr-FR" dirty="0">
                <a:latin typeface="+mn-lt"/>
              </a:rPr>
              <a:t>intestinale</a:t>
            </a:r>
            <a:endParaRPr lang="fr-FR" dirty="0">
              <a:latin typeface="+mn-lt"/>
            </a:endParaRPr>
          </a:p>
        </p:txBody>
      </p:sp>
      <p:pic>
        <p:nvPicPr>
          <p:cNvPr id="65539" name="Image 2">
            <a:extLst>
              <a:ext uri="{FF2B5EF4-FFF2-40B4-BE49-F238E27FC236}">
                <a16:creationId xmlns:a16="http://schemas.microsoft.com/office/drawing/2014/main" id="{C9099BCB-62D9-4262-A6B4-8E6FE4839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65400"/>
            <a:ext cx="86106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ZoneTexte 3">
            <a:extLst>
              <a:ext uri="{FF2B5EF4-FFF2-40B4-BE49-F238E27FC236}">
                <a16:creationId xmlns:a16="http://schemas.microsoft.com/office/drawing/2014/main" id="{F87B99E0-DCE5-479D-B0C1-E00349D3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1568450"/>
            <a:ext cx="8783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altLang="fr-FR" sz="2400" dirty="0"/>
              <a:t>Augmentation de la perméabilité intestinale et dysbiose</a:t>
            </a:r>
            <a:endParaRPr lang="fr-FR" alt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>
            <a:extLst>
              <a:ext uri="{FF2B5EF4-FFF2-40B4-BE49-F238E27FC236}">
                <a16:creationId xmlns:a16="http://schemas.microsoft.com/office/drawing/2014/main" id="{C92914E6-165E-48A5-887B-5A3BB0D10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7775" y="271463"/>
            <a:ext cx="6365875" cy="1144587"/>
          </a:xfrm>
        </p:spPr>
        <p:txBody>
          <a:bodyPr/>
          <a:lstStyle/>
          <a:p>
            <a:r>
              <a:rPr lang="fr-FR" altLang="fr-FR"/>
              <a:t>Toxicité</a:t>
            </a:r>
            <a:r>
              <a:rPr lang="fr-FR" altLang="fr-FR">
                <a:latin typeface="Arial Unicode MS" pitchFamily="34" charset="-128"/>
              </a:rPr>
              <a:t> </a:t>
            </a:r>
            <a:r>
              <a:rPr lang="fr-FR" altLang="fr-FR"/>
              <a:t>intestinale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217D1-9E87-4783-962E-7CAD66ED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2947988"/>
            <a:ext cx="7718425" cy="77628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="ctr" anchorCtr="1">
            <a:spAutoFit/>
          </a:bodyPr>
          <a:lstStyle/>
          <a:p>
            <a:pPr algn="ctr"/>
            <a:r>
              <a:rPr lang="fr-FR" altLang="fr-FR" sz="2000">
                <a:solidFill>
                  <a:srgbClr val="FF0000"/>
                </a:solidFill>
              </a:rPr>
              <a:t>COX-2 sélectifs ont moins d’effets indésirables </a:t>
            </a:r>
          </a:p>
          <a:p>
            <a:pPr algn="ctr"/>
            <a:r>
              <a:rPr lang="fr-FR" altLang="fr-FR" sz="2000">
                <a:solidFill>
                  <a:srgbClr val="FF0000"/>
                </a:solidFill>
              </a:rPr>
              <a:t>sur l’intestin</a:t>
            </a:r>
            <a:endParaRPr lang="fr-FR" altLang="fr-FR" sz="20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E9BD05C-E7F2-473E-8953-C52646FBC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608013"/>
            <a:ext cx="8031162" cy="757237"/>
          </a:xfrm>
        </p:spPr>
        <p:txBody>
          <a:bodyPr/>
          <a:lstStyle/>
          <a:p>
            <a:pPr defTabSz="912813" eaLnBrk="1" hangingPunct="1"/>
            <a:r>
              <a:rPr lang="fr-FR" altLang="fr-FR" sz="4800"/>
              <a:t>Toxicité digestive</a:t>
            </a:r>
            <a:endParaRPr lang="fr-FR" altLang="fr-FR" sz="440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13D1BB1-CECB-40F6-B50D-122C0ECB1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1475" y="1708150"/>
            <a:ext cx="8229600" cy="4960938"/>
          </a:xfrm>
          <a:solidFill>
            <a:schemeClr val="bg1"/>
          </a:solidFill>
        </p:spPr>
        <p:txBody>
          <a:bodyPr lIns="88175" tIns="44088" rIns="88175" bIns="44088">
            <a:normAutofit/>
          </a:bodyPr>
          <a:lstStyle/>
          <a:p>
            <a:pPr marL="0" indent="0" defTabSz="912813" eaLnBrk="1" hangingPunct="1">
              <a:buFontTx/>
              <a:buNone/>
              <a:defRPr/>
            </a:pPr>
            <a:endParaRPr lang="fr-FR" altLang="fr-FR" sz="3200" b="0" dirty="0"/>
          </a:p>
          <a:p>
            <a:pPr marL="341313" indent="-341313" defTabSz="912813" eaLnBrk="1" hangingPunct="1">
              <a:defRPr/>
            </a:pPr>
            <a:r>
              <a:rPr lang="fr-FR" altLang="fr-FR" sz="2400" b="0" dirty="0"/>
              <a:t>Les COX-2 sélectifs </a:t>
            </a:r>
            <a:r>
              <a:rPr lang="fr-FR" altLang="fr-FR" sz="2400" dirty="0">
                <a:solidFill>
                  <a:srgbClr val="C00000"/>
                </a:solidFill>
              </a:rPr>
              <a:t>inhibent </a:t>
            </a:r>
            <a:r>
              <a:rPr lang="fr-FR" altLang="fr-FR" sz="2400" dirty="0"/>
              <a:t>(comme les autres AINS) </a:t>
            </a:r>
            <a:r>
              <a:rPr lang="fr-FR" altLang="fr-FR" sz="2400" dirty="0">
                <a:solidFill>
                  <a:srgbClr val="C00000"/>
                </a:solidFill>
              </a:rPr>
              <a:t>la </a:t>
            </a:r>
            <a:r>
              <a:rPr lang="fr-FR" altLang="fr-FR" sz="2400" u="sng" dirty="0">
                <a:solidFill>
                  <a:srgbClr val="FF0000"/>
                </a:solidFill>
              </a:rPr>
              <a:t>cicatrisation</a:t>
            </a:r>
            <a:r>
              <a:rPr lang="fr-FR" altLang="fr-FR" sz="2400" dirty="0">
                <a:solidFill>
                  <a:srgbClr val="C00000"/>
                </a:solidFill>
              </a:rPr>
              <a:t> des ulcères 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1900" b="0" dirty="0"/>
              <a:t>Diminution PGE2 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1900" b="0" dirty="0"/>
              <a:t>Diminution VEGF		</a:t>
            </a:r>
            <a:r>
              <a:rPr lang="fr-FR" altLang="fr-FR" sz="2000" u="sng" dirty="0"/>
              <a:t>Diminution de l’</a:t>
            </a:r>
            <a:r>
              <a:rPr lang="fr-FR" altLang="fr-FR" sz="2000" u="sng" dirty="0" err="1"/>
              <a:t>angiogénese</a:t>
            </a:r>
            <a:endParaRPr lang="fr-FR" altLang="fr-FR" sz="2000" u="sng" dirty="0"/>
          </a:p>
          <a:p>
            <a:pPr marL="341313" indent="-341313" defTabSz="912813" eaLnBrk="1" hangingPunct="1">
              <a:defRPr/>
            </a:pPr>
            <a:endParaRPr lang="fr-FR" altLang="fr-FR" sz="2800" dirty="0"/>
          </a:p>
          <a:p>
            <a:pPr marL="0" indent="0" defTabSz="912813" eaLnBrk="1" hangingPunct="1">
              <a:buFontTx/>
              <a:buNone/>
              <a:defRPr/>
            </a:pPr>
            <a:r>
              <a:rPr lang="fr-FR" altLang="fr-FR" sz="2400" b="0" dirty="0"/>
              <a:t>	</a:t>
            </a:r>
            <a:r>
              <a:rPr lang="fr-FR" altLang="fr-FR" sz="2400" dirty="0">
                <a:solidFill>
                  <a:srgbClr val="C00000"/>
                </a:solidFill>
              </a:rPr>
              <a:t>Ulcères iatrogènes possibles avec n’importe 	quel AINS</a:t>
            </a:r>
            <a:endParaRPr lang="fr-FR" altLang="fr-FR" sz="2400" b="0" dirty="0"/>
          </a:p>
          <a:p>
            <a:pPr marL="0" indent="0" defTabSz="912813" eaLnBrk="1" hangingPunct="1">
              <a:buFontTx/>
              <a:buNone/>
              <a:defRPr/>
            </a:pPr>
            <a:endParaRPr lang="fr-FR" altLang="fr-FR" sz="1800" b="0" dirty="0"/>
          </a:p>
          <a:p>
            <a:pPr marL="0" indent="0" defTabSz="912813" eaLnBrk="1" hangingPunct="1">
              <a:buFontTx/>
              <a:buNone/>
              <a:defRPr/>
            </a:pPr>
            <a:endParaRPr lang="fr-FR" altLang="fr-FR" sz="1800" b="0" dirty="0"/>
          </a:p>
          <a:p>
            <a:pPr marL="341313" indent="-341313" defTabSz="912813" eaLnBrk="1" hangingPunct="1">
              <a:defRPr/>
            </a:pPr>
            <a:endParaRPr lang="fr-FR" altLang="fr-FR" sz="2400" b="0" dirty="0"/>
          </a:p>
        </p:txBody>
      </p:sp>
      <p:cxnSp>
        <p:nvCxnSpPr>
          <p:cNvPr id="69636" name="Connecteur droit avec flèche 3">
            <a:extLst>
              <a:ext uri="{FF2B5EF4-FFF2-40B4-BE49-F238E27FC236}">
                <a16:creationId xmlns:a16="http://schemas.microsoft.com/office/drawing/2014/main" id="{A534A7FE-E4B7-43EA-A0E5-B8E824A72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0563" y="3514725"/>
            <a:ext cx="5111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637" name="Picture 2">
            <a:extLst>
              <a:ext uri="{FF2B5EF4-FFF2-40B4-BE49-F238E27FC236}">
                <a16:creationId xmlns:a16="http://schemas.microsoft.com/office/drawing/2014/main" id="{E20940D6-F172-4F54-8BB9-F1BAFFEF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9863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3005959-A480-47CB-94FE-914FBAEBF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608013"/>
            <a:ext cx="8031162" cy="757237"/>
          </a:xfrm>
        </p:spPr>
        <p:txBody>
          <a:bodyPr/>
          <a:lstStyle/>
          <a:p>
            <a:pPr defTabSz="912813" eaLnBrk="1" hangingPunct="1"/>
            <a:r>
              <a:rPr lang="fr-FR" altLang="fr-FR" sz="4800"/>
              <a:t>Toxicité digestive</a:t>
            </a:r>
            <a:endParaRPr lang="fr-FR" altLang="fr-FR" sz="4400"/>
          </a:p>
        </p:txBody>
      </p:sp>
      <p:sp>
        <p:nvSpPr>
          <p:cNvPr id="73732" name="Rectangle 1">
            <a:extLst>
              <a:ext uri="{FF2B5EF4-FFF2-40B4-BE49-F238E27FC236}">
                <a16:creationId xmlns:a16="http://schemas.microsoft.com/office/drawing/2014/main" id="{F459EE94-C2D7-41A1-9BEE-2BDEDD05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13100"/>
            <a:ext cx="7510462" cy="25860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2813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400"/>
              <a:t>Essayer de diminuer les doses lors de traitements d’affections chroniques 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/>
          </a:p>
          <a:p>
            <a:pPr eaLnBrk="1" hangingPunct="1">
              <a:lnSpc>
                <a:spcPct val="90000"/>
              </a:lnSpc>
            </a:pPr>
            <a:r>
              <a:rPr lang="fr-FR" altLang="fr-FR" sz="2000" b="0"/>
              <a:t>Les propriétaires considèrent qu’une réduction de dose de 30 % est acceptable pour le meloxicam au cours du traitement pour douleurs arthrosiques</a:t>
            </a:r>
          </a:p>
          <a:p>
            <a:pPr eaLnBrk="1" hangingPunct="1">
              <a:lnSpc>
                <a:spcPct val="90000"/>
              </a:lnSpc>
            </a:pPr>
            <a:endParaRPr lang="fr-FR" altLang="fr-FR" sz="240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400">
              <a:solidFill>
                <a:srgbClr val="C00000"/>
              </a:solidFill>
            </a:endParaRPr>
          </a:p>
        </p:txBody>
      </p:sp>
      <p:sp>
        <p:nvSpPr>
          <p:cNvPr id="73733" name="ZoneTexte 7">
            <a:extLst>
              <a:ext uri="{FF2B5EF4-FFF2-40B4-BE49-F238E27FC236}">
                <a16:creationId xmlns:a16="http://schemas.microsoft.com/office/drawing/2014/main" id="{FD43E0C6-EDB7-45F7-A4EC-6E97C705B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808288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00CC"/>
                </a:solidFill>
                <a:latin typeface="Arial Black" panose="020B0A04020102020204" pitchFamily="34" charset="0"/>
              </a:rPr>
              <a:t>Application pratique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901B5-96A3-40BA-812E-589921E0FB6A}"/>
              </a:ext>
            </a:extLst>
          </p:cNvPr>
          <p:cNvSpPr/>
          <p:nvPr/>
        </p:nvSpPr>
        <p:spPr>
          <a:xfrm>
            <a:off x="684213" y="5346700"/>
            <a:ext cx="2273300" cy="28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fr-FR" sz="1400" b="0" kern="0" dirty="0" err="1">
                <a:solidFill>
                  <a:srgbClr val="000000"/>
                </a:solidFill>
                <a:latin typeface="Arial"/>
              </a:rPr>
              <a:t>Vet</a:t>
            </a:r>
            <a:r>
              <a:rPr lang="fr-FR" sz="1400" b="0" kern="0" dirty="0">
                <a:solidFill>
                  <a:srgbClr val="000000"/>
                </a:solidFill>
                <a:latin typeface="Arial"/>
              </a:rPr>
              <a:t> Record 2014 175 280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B490BE-8D38-4270-AA63-E79D1E51E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513682"/>
            <a:ext cx="7575550" cy="1119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75" tIns="44088" rIns="88175" bIns="44088" numCol="1" anchor="t" anchorCtr="0" compatLnSpc="1">
            <a:prstTxWarp prst="textNoShape">
              <a:avLst/>
            </a:prstTxWarp>
          </a:bodyPr>
          <a:lstStyle>
            <a:lvl1pPr marL="274638" indent="-274638" algn="l" defTabSz="733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3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219075" algn="l" defTabSz="733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01725" indent="-219075" algn="l" defTabSz="733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487488" indent="-165100" algn="l" defTabSz="733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1928813" indent="-165100" algn="l" defTabSz="733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369965" indent="-165346" algn="l" defTabSz="73487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810888" indent="-165346" algn="l" defTabSz="73487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251812" indent="-165346" algn="l" defTabSz="73487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692736" indent="-165346" algn="l" defTabSz="734873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2813" eaLnBrk="1" hangingPunct="1">
              <a:buFontTx/>
              <a:buNone/>
            </a:pPr>
            <a:endParaRPr lang="fr-FR" altLang="fr-FR" sz="2400" b="0" kern="0">
              <a:solidFill>
                <a:srgbClr val="FF0000"/>
              </a:solidFill>
            </a:endParaRPr>
          </a:p>
          <a:p>
            <a:pPr marL="0" indent="0" defTabSz="912813" eaLnBrk="1" hangingPunct="1">
              <a:buFontTx/>
              <a:buNone/>
            </a:pPr>
            <a:r>
              <a:rPr lang="fr-FR" altLang="fr-FR" sz="2400" kern="0"/>
              <a:t>	</a:t>
            </a:r>
            <a:r>
              <a:rPr lang="fr-FR" altLang="fr-FR" sz="2800" u="sng" kern="0">
                <a:solidFill>
                  <a:srgbClr val="FF0000"/>
                </a:solidFill>
              </a:rPr>
              <a:t>Toxicité dose -dépendante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4DD921-558B-41A8-B845-0C8A3A4C3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1872457"/>
            <a:ext cx="6073775" cy="6858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  <p:sp>
        <p:nvSpPr>
          <p:cNvPr id="10" name="Étoile à 5 branches 3">
            <a:extLst>
              <a:ext uri="{FF2B5EF4-FFF2-40B4-BE49-F238E27FC236}">
                <a16:creationId xmlns:a16="http://schemas.microsoft.com/office/drawing/2014/main" id="{0D57ABFF-E841-4A3D-B5BE-9D40AFD9C8C8}"/>
              </a:ext>
            </a:extLst>
          </p:cNvPr>
          <p:cNvSpPr/>
          <p:nvPr/>
        </p:nvSpPr>
        <p:spPr>
          <a:xfrm>
            <a:off x="0" y="1440657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sp>
        <p:nvSpPr>
          <p:cNvPr id="11" name="Étoile à 5 branches 7">
            <a:extLst>
              <a:ext uri="{FF2B5EF4-FFF2-40B4-BE49-F238E27FC236}">
                <a16:creationId xmlns:a16="http://schemas.microsoft.com/office/drawing/2014/main" id="{73756E83-4098-452D-938A-6DB49A86941E}"/>
              </a:ext>
            </a:extLst>
          </p:cNvPr>
          <p:cNvSpPr/>
          <p:nvPr/>
        </p:nvSpPr>
        <p:spPr>
          <a:xfrm>
            <a:off x="395288" y="1366044"/>
            <a:ext cx="793750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sp>
        <p:nvSpPr>
          <p:cNvPr id="12" name="Étoile à 5 branches 8">
            <a:extLst>
              <a:ext uri="{FF2B5EF4-FFF2-40B4-BE49-F238E27FC236}">
                <a16:creationId xmlns:a16="http://schemas.microsoft.com/office/drawing/2014/main" id="{05AFA26D-2F20-43B4-A22F-08F55D7859AB}"/>
              </a:ext>
            </a:extLst>
          </p:cNvPr>
          <p:cNvSpPr/>
          <p:nvPr/>
        </p:nvSpPr>
        <p:spPr>
          <a:xfrm>
            <a:off x="792163" y="1275557"/>
            <a:ext cx="792162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7651660-51C2-4F98-A2D7-8BD8E67C5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4300" y="-5209"/>
            <a:ext cx="6375400" cy="982663"/>
          </a:xfrm>
        </p:spPr>
        <p:txBody>
          <a:bodyPr/>
          <a:lstStyle/>
          <a:p>
            <a:pPr defTabSz="912813" eaLnBrk="1" hangingPunct="1"/>
            <a:r>
              <a:rPr lang="fr-FR" altLang="fr-FR" sz="4400" dirty="0"/>
              <a:t>Toxicité digestive</a:t>
            </a:r>
            <a:endParaRPr lang="en-US" altLang="fr-FR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D4E5615-78A2-4738-8487-4D54C14D40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774" y="1741488"/>
            <a:ext cx="8080452" cy="4757737"/>
          </a:xfrm>
          <a:solidFill>
            <a:schemeClr val="bg1"/>
          </a:solidFill>
          <a:ln w="38100">
            <a:solidFill>
              <a:srgbClr val="0000CC"/>
            </a:solidFill>
          </a:ln>
        </p:spPr>
        <p:txBody>
          <a:bodyPr lIns="88175" tIns="44088" rIns="88175" bIns="44088"/>
          <a:lstStyle/>
          <a:p>
            <a:pPr marL="341313" indent="-341313" defTabSz="912813" eaLnBrk="1" hangingPunct="1">
              <a:defRPr/>
            </a:pPr>
            <a:r>
              <a:rPr lang="fr-FR" altLang="fr-FR" sz="2400" b="0" dirty="0"/>
              <a:t>Information des propriétaires (effets non prévisibles)</a:t>
            </a:r>
          </a:p>
          <a:p>
            <a:pPr marL="341313" indent="-341313" defTabSz="912813" eaLnBrk="1" hangingPunct="1">
              <a:defRPr/>
            </a:pPr>
            <a:endParaRPr lang="fr-FR" altLang="fr-FR" sz="2400" b="0" dirty="0"/>
          </a:p>
          <a:p>
            <a:pPr marL="341313" indent="-341313" defTabSz="912813" eaLnBrk="1" hangingPunct="1">
              <a:defRPr/>
            </a:pPr>
            <a:r>
              <a:rPr lang="fr-FR" altLang="fr-FR" sz="2400" b="0" dirty="0"/>
              <a:t>Précautions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2400" b="0" dirty="0">
                <a:solidFill>
                  <a:schemeClr val="tx2"/>
                </a:solidFill>
              </a:rPr>
              <a:t>Donner l’AINS avec les repas </a:t>
            </a:r>
            <a:r>
              <a:rPr lang="fr-FR" altLang="fr-FR" b="0" dirty="0">
                <a:solidFill>
                  <a:schemeClr val="tx2"/>
                </a:solidFill>
              </a:rPr>
              <a:t>(limite l’irritation locale)</a:t>
            </a:r>
          </a:p>
          <a:p>
            <a:pPr marL="727075" lvl="1" indent="-341313" defTabSz="912813" eaLnBrk="1" hangingPunct="1">
              <a:defRPr/>
            </a:pPr>
            <a:r>
              <a:rPr lang="fr-FR" altLang="fr-FR" sz="2400" dirty="0">
                <a:solidFill>
                  <a:srgbClr val="C00000"/>
                </a:solidFill>
              </a:rPr>
              <a:t>Respect de la posologie </a:t>
            </a:r>
            <a:r>
              <a:rPr lang="fr-FR" altLang="fr-FR" b="0" dirty="0"/>
              <a:t>(la toxicité est dose-dépendante)</a:t>
            </a:r>
            <a:endParaRPr lang="fr-FR" altLang="fr-FR" sz="2400" b="0" dirty="0"/>
          </a:p>
          <a:p>
            <a:pPr marL="385762" lvl="1" indent="0" defTabSz="912813" eaLnBrk="1" hangingPunct="1">
              <a:buFontTx/>
              <a:buNone/>
              <a:defRPr/>
            </a:pPr>
            <a:endParaRPr lang="fr-FR" altLang="fr-FR" sz="2400" b="0" dirty="0"/>
          </a:p>
          <a:p>
            <a:pPr marL="341313" indent="-341313" defTabSz="912813" eaLnBrk="1" hangingPunct="1">
              <a:defRPr/>
            </a:pPr>
            <a:r>
              <a:rPr lang="fr-FR" altLang="fr-FR" sz="2400" b="0" dirty="0"/>
              <a:t>Prophylaxie envisageable</a:t>
            </a:r>
          </a:p>
          <a:p>
            <a:pPr marL="727075" lvl="1" indent="-341313" defTabSz="912813" eaLnBrk="1" hangingPunct="1">
              <a:defRPr/>
            </a:pPr>
            <a:r>
              <a:rPr lang="fr-FR" sz="2400" b="0" dirty="0" err="1"/>
              <a:t>Omeprazole</a:t>
            </a:r>
            <a:r>
              <a:rPr lang="fr-FR" sz="2400" b="0" dirty="0"/>
              <a:t> : 1mg/kg/j po </a:t>
            </a:r>
          </a:p>
          <a:p>
            <a:pPr marL="385762" lvl="1" indent="0" defTabSz="912813" eaLnBrk="1" hangingPunct="1">
              <a:buNone/>
              <a:defRPr/>
            </a:pPr>
            <a:r>
              <a:rPr lang="fr-FR" sz="2000" dirty="0">
                <a:solidFill>
                  <a:srgbClr val="FF0000"/>
                </a:solidFill>
              </a:rPr>
              <a:t>ATTENTION: </a:t>
            </a:r>
            <a:r>
              <a:rPr lang="fr-FR" sz="2000" b="0" dirty="0"/>
              <a:t>IPP pourrait augmenter la fréquence d’EI intestinaux</a:t>
            </a:r>
          </a:p>
          <a:p>
            <a:pPr marL="727075" lvl="1" indent="-341313" defTabSz="912813" eaLnBrk="1" hangingPunct="1">
              <a:defRPr/>
            </a:pPr>
            <a:endParaRPr lang="fr-FR" altLang="fr-FR" sz="1900" b="0" dirty="0"/>
          </a:p>
          <a:p>
            <a:pPr marL="341313" indent="-341313" defTabSz="912813" eaLnBrk="1" hangingPunct="1">
              <a:defRPr/>
            </a:pPr>
            <a:endParaRPr lang="fr-FR" altLang="fr-FR" sz="3200" dirty="0"/>
          </a:p>
        </p:txBody>
      </p:sp>
      <p:sp>
        <p:nvSpPr>
          <p:cNvPr id="77828" name="ZoneTexte 3">
            <a:extLst>
              <a:ext uri="{FF2B5EF4-FFF2-40B4-BE49-F238E27FC236}">
                <a16:creationId xmlns:a16="http://schemas.microsoft.com/office/drawing/2014/main" id="{CDD84617-AF9B-41CF-96B6-31AE4610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408" y="1371600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00CC"/>
                </a:solidFill>
                <a:latin typeface="Arial Black" panose="020B0A04020102020204" pitchFamily="34" charset="0"/>
              </a:rPr>
              <a:t>Application pratique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E695B316-6F1A-41A9-BCCE-189DA78D334B}"/>
              </a:ext>
            </a:extLst>
          </p:cNvPr>
          <p:cNvSpPr/>
          <p:nvPr/>
        </p:nvSpPr>
        <p:spPr>
          <a:xfrm>
            <a:off x="658813" y="4645025"/>
            <a:ext cx="473075" cy="4095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9AC3FB38-135F-4018-97A2-63A731281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3150" y="223838"/>
            <a:ext cx="7194550" cy="736600"/>
          </a:xfrm>
        </p:spPr>
        <p:txBody>
          <a:bodyPr/>
          <a:lstStyle/>
          <a:p>
            <a:pPr defTabSz="912813" eaLnBrk="1" hangingPunct="1"/>
            <a:r>
              <a:rPr lang="fr-FR" altLang="fr-FR" sz="4400"/>
              <a:t>Les ulcères chez le cheval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A93C95EF-C73E-4DB3-9C8A-E95F49CB4E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500" y="1541463"/>
            <a:ext cx="7810500" cy="2998787"/>
          </a:xfrm>
          <a:solidFill>
            <a:schemeClr val="bg1"/>
          </a:solidFill>
        </p:spPr>
        <p:txBody>
          <a:bodyPr lIns="88175" tIns="44088" rIns="88175" bIns="44088"/>
          <a:lstStyle/>
          <a:p>
            <a:pPr marL="341313" indent="-341313" defTabSz="912813" eaLnBrk="1" hangingPunct="1"/>
            <a:r>
              <a:rPr lang="fr-FR" altLang="fr-FR" sz="2400" dirty="0"/>
              <a:t>Grande fréquence </a:t>
            </a:r>
            <a:r>
              <a:rPr lang="fr-FR" altLang="fr-FR" sz="2400" b="0" dirty="0"/>
              <a:t>des ulcères chez le cheval (66 % des chevaux et 80% des chevaux à l’entraînement)</a:t>
            </a:r>
          </a:p>
          <a:p>
            <a:pPr marL="341313" indent="-341313" defTabSz="912813" eaLnBrk="1" hangingPunct="1"/>
            <a:endParaRPr lang="fr-FR" altLang="fr-FR" sz="2400" b="0" dirty="0"/>
          </a:p>
          <a:p>
            <a:pPr marL="341313" indent="-341313" defTabSz="912813" eaLnBrk="1" hangingPunct="1"/>
            <a:r>
              <a:rPr lang="fr-FR" altLang="fr-FR" sz="2400" b="0" dirty="0"/>
              <a:t>Nombreux ulcères </a:t>
            </a:r>
            <a:r>
              <a:rPr lang="fr-FR" altLang="fr-FR" sz="2400" u="sng" dirty="0"/>
              <a:t>non liés </a:t>
            </a:r>
            <a:r>
              <a:rPr lang="fr-FR" altLang="fr-FR" sz="2400" dirty="0"/>
              <a:t>à l’usage des AINS</a:t>
            </a:r>
          </a:p>
        </p:txBody>
      </p:sp>
      <p:sp>
        <p:nvSpPr>
          <p:cNvPr id="79876" name="Freeform 4">
            <a:extLst>
              <a:ext uri="{FF2B5EF4-FFF2-40B4-BE49-F238E27FC236}">
                <a16:creationId xmlns:a16="http://schemas.microsoft.com/office/drawing/2014/main" id="{7214CE3E-1012-4A87-B0C9-D973A5DA8442}"/>
              </a:ext>
            </a:extLst>
          </p:cNvPr>
          <p:cNvSpPr>
            <a:spLocks noChangeAspect="1"/>
          </p:cNvSpPr>
          <p:nvPr/>
        </p:nvSpPr>
        <p:spPr bwMode="invGray">
          <a:xfrm>
            <a:off x="7483475" y="3487738"/>
            <a:ext cx="1219200" cy="1241425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lIns="91430" tIns="45714" rIns="91430" bIns="45714" anchor="ctr"/>
          <a:lstStyle/>
          <a:p>
            <a:endParaRPr lang="fr-FR"/>
          </a:p>
        </p:txBody>
      </p:sp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7571924E-8881-449C-9799-016C85B93949}"/>
              </a:ext>
            </a:extLst>
          </p:cNvPr>
          <p:cNvGraphicFramePr>
            <a:graphicFrameLocks noGrp="1"/>
          </p:cNvGraphicFramePr>
          <p:nvPr/>
        </p:nvGraphicFramePr>
        <p:xfrm>
          <a:off x="892175" y="3949700"/>
          <a:ext cx="6278564" cy="258127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193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694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AINS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Ulcères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Spontanés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063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Zone glandulaire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+++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519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Zone non glandulaire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+++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303" marR="84303" marT="47390" marB="473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0E0FC06-B153-4E53-BDCD-22520C9CB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3150" y="223838"/>
            <a:ext cx="7194550" cy="736600"/>
          </a:xfrm>
        </p:spPr>
        <p:txBody>
          <a:bodyPr/>
          <a:lstStyle/>
          <a:p>
            <a:pPr defTabSz="912813" eaLnBrk="1" hangingPunct="1"/>
            <a:r>
              <a:rPr lang="fr-FR" altLang="fr-FR" sz="4400"/>
              <a:t>Les ulcères chez le cheval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B436FFB-FF09-49FE-A889-E13C790CC6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450" y="1554163"/>
            <a:ext cx="7810500" cy="2998787"/>
          </a:xfrm>
          <a:solidFill>
            <a:schemeClr val="bg1"/>
          </a:solidFill>
        </p:spPr>
        <p:txBody>
          <a:bodyPr lIns="88175" tIns="44088" rIns="88175" bIns="44088"/>
          <a:lstStyle/>
          <a:p>
            <a:pPr marL="341313" indent="-341313" defTabSz="912813" eaLnBrk="1" hangingPunct="1"/>
            <a:r>
              <a:rPr lang="fr-FR" altLang="fr-FR" sz="2400" b="0"/>
              <a:t>Ulcères du </a:t>
            </a:r>
            <a:r>
              <a:rPr lang="fr-FR" altLang="fr-FR" sz="2400" u="sng"/>
              <a:t>colon dorsal droit</a:t>
            </a:r>
            <a:endParaRPr lang="fr-FR" altLang="fr-FR" sz="1900" u="sng"/>
          </a:p>
          <a:p>
            <a:pPr marL="727075" lvl="1" indent="-341313" defTabSz="912813" eaLnBrk="1" hangingPunct="1"/>
            <a:r>
              <a:rPr lang="fr-FR" altLang="fr-FR" sz="2000" u="sng"/>
              <a:t>Très mauvais pronostic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727075" lvl="1" indent="-341313" defTabSz="912813" eaLnBrk="1" hangingPunct="1"/>
            <a:r>
              <a:rPr lang="fr-FR" altLang="fr-FR" sz="1900" b="0"/>
              <a:t>Colique, diarrhée</a:t>
            </a:r>
          </a:p>
          <a:p>
            <a:pPr marL="727075" lvl="1" indent="-341313" defTabSz="912813" eaLnBrk="1" hangingPunct="1"/>
            <a:r>
              <a:rPr lang="fr-FR" altLang="fr-FR" sz="1900" b="0"/>
              <a:t>Entéropathie avec perte de protéines (hypoalbuminémie)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727075" lvl="1" indent="-341313" defTabSz="912813" eaLnBrk="1" hangingPunct="1"/>
            <a:r>
              <a:rPr lang="fr-FR" altLang="fr-FR" sz="2000"/>
              <a:t>Principalement provoqués par une </a:t>
            </a:r>
            <a:r>
              <a:rPr lang="fr-FR" altLang="fr-FR" sz="2000">
                <a:solidFill>
                  <a:srgbClr val="C00000"/>
                </a:solidFill>
              </a:rPr>
              <a:t>dose </a:t>
            </a:r>
            <a:r>
              <a:rPr lang="fr-FR" altLang="fr-FR" sz="2000" u="sng">
                <a:solidFill>
                  <a:srgbClr val="C00000"/>
                </a:solidFill>
              </a:rPr>
              <a:t>trop élevée </a:t>
            </a:r>
            <a:r>
              <a:rPr lang="fr-FR" altLang="fr-FR" sz="2000">
                <a:solidFill>
                  <a:srgbClr val="C00000"/>
                </a:solidFill>
              </a:rPr>
              <a:t>de PBZ </a:t>
            </a:r>
            <a:r>
              <a:rPr lang="fr-FR" altLang="fr-FR" sz="2000"/>
              <a:t>mais </a:t>
            </a:r>
            <a:r>
              <a:rPr lang="fr-FR" altLang="fr-FR" sz="2000">
                <a:solidFill>
                  <a:srgbClr val="C00000"/>
                </a:solidFill>
              </a:rPr>
              <a:t>possible à doses du RCP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341313" indent="-341313" defTabSz="912813" eaLnBrk="1" hangingPunct="1"/>
            <a:r>
              <a:rPr lang="fr-FR" altLang="fr-FR" sz="2400"/>
              <a:t>Poulains</a:t>
            </a:r>
          </a:p>
          <a:p>
            <a:pPr marL="727075" lvl="1" indent="-341313" defTabSz="912813" eaLnBrk="1" hangingPunct="1"/>
            <a:r>
              <a:rPr lang="fr-FR" altLang="fr-FR" sz="1900"/>
              <a:t>plus sensibles aux ulcères</a:t>
            </a:r>
          </a:p>
          <a:p>
            <a:pPr marL="727075" lvl="1" indent="-341313" defTabSz="912813" eaLnBrk="1" hangingPunct="1"/>
            <a:endParaRPr lang="fr-FR" altLang="fr-FR" sz="1900"/>
          </a:p>
          <a:p>
            <a:pPr marL="727075" lvl="1" indent="-341313" defTabSz="912813" eaLnBrk="1" hangingPunct="1"/>
            <a:r>
              <a:rPr lang="fr-FR" altLang="fr-FR" sz="1900" b="0"/>
              <a:t>Privilégier </a:t>
            </a:r>
            <a:r>
              <a:rPr lang="fr-FR" altLang="fr-FR" sz="1900"/>
              <a:t>méloxicam et firocoxib</a:t>
            </a:r>
          </a:p>
        </p:txBody>
      </p:sp>
      <p:sp>
        <p:nvSpPr>
          <p:cNvPr id="81924" name="Freeform 4">
            <a:extLst>
              <a:ext uri="{FF2B5EF4-FFF2-40B4-BE49-F238E27FC236}">
                <a16:creationId xmlns:a16="http://schemas.microsoft.com/office/drawing/2014/main" id="{BF0D1FDA-0FDA-444E-B283-FDD31DABC251}"/>
              </a:ext>
            </a:extLst>
          </p:cNvPr>
          <p:cNvSpPr>
            <a:spLocks noChangeAspect="1"/>
          </p:cNvSpPr>
          <p:nvPr/>
        </p:nvSpPr>
        <p:spPr bwMode="invGray">
          <a:xfrm>
            <a:off x="7499350" y="4297363"/>
            <a:ext cx="1219200" cy="1241425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lIns="91430" tIns="45714" rIns="91430" bIns="45714" anchor="ctr"/>
          <a:lstStyle/>
          <a:p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3E79204-5232-45C0-83ED-60D36E30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468813"/>
            <a:ext cx="76835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046F6729-DA57-4E71-B0DC-EB415D993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211138"/>
            <a:ext cx="6365875" cy="1144587"/>
          </a:xfrm>
        </p:spPr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33795" name="Espace réservé du contenu 2">
            <a:extLst>
              <a:ext uri="{FF2B5EF4-FFF2-40B4-BE49-F238E27FC236}">
                <a16:creationId xmlns:a16="http://schemas.microsoft.com/office/drawing/2014/main" id="{2A736913-5553-425F-93E4-BD46BEE4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1676400"/>
            <a:ext cx="8169275" cy="46164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altLang="fr-FR" sz="3000" dirty="0">
                <a:solidFill>
                  <a:srgbClr val="C00000"/>
                </a:solidFill>
              </a:rPr>
              <a:t>Toxicité digestive</a:t>
            </a:r>
          </a:p>
          <a:p>
            <a:pPr lvl="1">
              <a:defRPr/>
            </a:pPr>
            <a:r>
              <a:rPr lang="fr-FR" altLang="fr-FR" sz="2300" dirty="0"/>
              <a:t>Nausées, vomissements, diarrhée</a:t>
            </a:r>
          </a:p>
          <a:p>
            <a:pPr lvl="1">
              <a:defRPr/>
            </a:pPr>
            <a:r>
              <a:rPr lang="fr-FR" altLang="fr-FR" sz="1700" b="0" dirty="0"/>
              <a:t>Ulcères</a:t>
            </a:r>
          </a:p>
          <a:p>
            <a:pPr lvl="2">
              <a:defRPr/>
            </a:pPr>
            <a:r>
              <a:rPr lang="fr-FR" altLang="fr-FR" sz="1700" b="0" dirty="0"/>
              <a:t>Physiopathologie : effets locaux et systémiques</a:t>
            </a:r>
          </a:p>
          <a:p>
            <a:pPr marL="441325" lvl="1" indent="0">
              <a:buFontTx/>
              <a:buNone/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sz="3100" dirty="0">
                <a:solidFill>
                  <a:srgbClr val="C00000"/>
                </a:solidFill>
              </a:rPr>
              <a:t>Toxicité rénale</a:t>
            </a:r>
          </a:p>
          <a:p>
            <a:pPr>
              <a:defRPr/>
            </a:pPr>
            <a:endParaRPr lang="fr-FR" altLang="fr-FR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fr-FR" altLang="fr-FR" dirty="0"/>
              <a:t>Toxicité hépatique</a:t>
            </a:r>
          </a:p>
          <a:p>
            <a:pPr>
              <a:defRPr/>
            </a:pPr>
            <a:r>
              <a:rPr lang="fr-FR" altLang="fr-FR" sz="2400" b="0" dirty="0"/>
              <a:t>Toxicité lors de la </a:t>
            </a:r>
            <a:r>
              <a:rPr lang="fr-FR" altLang="fr-FR" sz="2400" dirty="0"/>
              <a:t>gestation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Autres effets indésirables </a:t>
            </a:r>
          </a:p>
          <a:p>
            <a:pPr lvl="1">
              <a:defRPr/>
            </a:pPr>
            <a:r>
              <a:rPr lang="fr-FR" altLang="fr-FR" sz="1700" b="0" dirty="0"/>
              <a:t>Toxicité cardio-vasculaire</a:t>
            </a:r>
          </a:p>
          <a:p>
            <a:pPr lvl="1">
              <a:defRPr/>
            </a:pPr>
            <a:r>
              <a:rPr lang="fr-FR" altLang="fr-FR" sz="1700" b="0" dirty="0"/>
              <a:t>Troubles de l’ossification ?</a:t>
            </a:r>
          </a:p>
          <a:p>
            <a:pPr lvl="1">
              <a:defRPr/>
            </a:pPr>
            <a:endParaRPr lang="fr-FR" altLang="fr-FR" sz="1700" b="0" dirty="0"/>
          </a:p>
          <a:p>
            <a:pPr>
              <a:defRPr/>
            </a:pPr>
            <a:r>
              <a:rPr lang="fr-FR" altLang="fr-FR" dirty="0">
                <a:solidFill>
                  <a:srgbClr val="C00000"/>
                </a:solidFill>
              </a:rPr>
              <a:t>Toxicité pour le consommateur</a:t>
            </a:r>
          </a:p>
          <a:p>
            <a:pPr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>
                <a:solidFill>
                  <a:srgbClr val="C00000"/>
                </a:solidFill>
              </a:rPr>
              <a:t>Interactions médicamenteuses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E0BA9861-502D-43B5-9A66-65583349D57A}"/>
              </a:ext>
            </a:extLst>
          </p:cNvPr>
          <p:cNvSpPr/>
          <p:nvPr/>
        </p:nvSpPr>
        <p:spPr>
          <a:xfrm>
            <a:off x="168275" y="1423988"/>
            <a:ext cx="590550" cy="5048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586069D3-BCCB-4C23-A136-0B3FA6206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755650"/>
            <a:ext cx="8931275" cy="625475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88787" tIns="55109" rIns="88787" bIns="55109"/>
          <a:lstStyle/>
          <a:p>
            <a:pPr eaLnBrk="1" hangingPunct="1"/>
            <a:r>
              <a:rPr lang="fr-FR" altLang="fr-FR"/>
              <a:t>Toxicité des AINS sur le rein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C48006B-98C8-4039-A53A-6832EE4832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625" y="2093913"/>
            <a:ext cx="8032750" cy="3879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57" tIns="42864" rIns="87257" bIns="42864"/>
          <a:lstStyle/>
          <a:p>
            <a:pPr marL="341313" indent="-341313" eaLnBrk="1" hangingPunct="1"/>
            <a:r>
              <a:rPr lang="fr-FR" altLang="fr-FR" sz="3200" u="sng" dirty="0">
                <a:solidFill>
                  <a:srgbClr val="FF0000"/>
                </a:solidFill>
              </a:rPr>
              <a:t>Très rare</a:t>
            </a:r>
            <a:r>
              <a:rPr lang="fr-FR" altLang="fr-FR" sz="3200" b="0" u="sng" dirty="0">
                <a:solidFill>
                  <a:srgbClr val="FF0000"/>
                </a:solidFill>
              </a:rPr>
              <a:t> </a:t>
            </a:r>
            <a:r>
              <a:rPr lang="fr-FR" altLang="fr-FR" sz="2400" b="0" dirty="0">
                <a:solidFill>
                  <a:schemeClr val="tx2"/>
                </a:solidFill>
              </a:rPr>
              <a:t>chez les animaux </a:t>
            </a:r>
            <a:r>
              <a:rPr lang="fr-FR" altLang="fr-FR" sz="2400" dirty="0">
                <a:solidFill>
                  <a:schemeClr val="tx2"/>
                </a:solidFill>
              </a:rPr>
              <a:t>n’ayant aucune pathologie</a:t>
            </a:r>
            <a:r>
              <a:rPr lang="fr-FR" altLang="fr-FR" sz="2400" b="0" dirty="0">
                <a:solidFill>
                  <a:schemeClr val="tx2"/>
                </a:solidFill>
              </a:rPr>
              <a:t> avant traitement telle que</a:t>
            </a:r>
          </a:p>
          <a:p>
            <a:pPr marL="727075" lvl="1" indent="-341313" eaLnBrk="1" hangingPunct="1"/>
            <a:r>
              <a:rPr lang="fr-FR" altLang="fr-FR" b="0" dirty="0">
                <a:solidFill>
                  <a:schemeClr val="tx2"/>
                </a:solidFill>
              </a:rPr>
              <a:t>Insuffisance rénale</a:t>
            </a:r>
          </a:p>
          <a:p>
            <a:pPr marL="727075" lvl="1" indent="-341313" eaLnBrk="1" hangingPunct="1"/>
            <a:r>
              <a:rPr lang="fr-FR" altLang="fr-FR" b="0" dirty="0">
                <a:solidFill>
                  <a:schemeClr val="tx2"/>
                </a:solidFill>
              </a:rPr>
              <a:t>Insuffisance cardiaque</a:t>
            </a:r>
          </a:p>
          <a:p>
            <a:pPr marL="727075" lvl="1" indent="-341313" eaLnBrk="1" hangingPunct="1"/>
            <a:r>
              <a:rPr lang="fr-FR" altLang="fr-FR" b="0" dirty="0">
                <a:solidFill>
                  <a:schemeClr val="tx2"/>
                </a:solidFill>
              </a:rPr>
              <a:t>Insuffisance hépatique</a:t>
            </a:r>
          </a:p>
          <a:p>
            <a:pPr marL="727075" lvl="1" indent="-341313" eaLnBrk="1" hangingPunct="1"/>
            <a:r>
              <a:rPr lang="fr-FR" altLang="fr-FR" b="0" dirty="0">
                <a:solidFill>
                  <a:schemeClr val="tx2"/>
                </a:solidFill>
              </a:rPr>
              <a:t>Hypovolémie </a:t>
            </a:r>
          </a:p>
          <a:p>
            <a:pPr marL="727075" lvl="1" indent="-341313" eaLnBrk="1" hangingPunct="1"/>
            <a:r>
              <a:rPr lang="fr-FR" altLang="fr-FR" b="0" dirty="0">
                <a:solidFill>
                  <a:schemeClr val="tx2"/>
                </a:solidFill>
              </a:rPr>
              <a:t>État pathologique d’activation du SN sympathique</a:t>
            </a:r>
          </a:p>
          <a:p>
            <a:pPr marL="727075" lvl="1" indent="-341313" eaLnBrk="1" hangingPunct="1"/>
            <a:r>
              <a:rPr lang="fr-FR" altLang="fr-FR" b="0" dirty="0">
                <a:solidFill>
                  <a:schemeClr val="tx2"/>
                </a:solidFill>
              </a:rPr>
              <a:t>État pathologique d’activation du Système rénine-angiotensine</a:t>
            </a:r>
          </a:p>
          <a:p>
            <a:pPr marL="727075" lvl="1" indent="-341313" eaLnBrk="1" hangingPunct="1"/>
            <a:endParaRPr lang="fr-FR" altLang="fr-FR" b="0" dirty="0">
              <a:solidFill>
                <a:schemeClr val="tx2"/>
              </a:solidFill>
            </a:endParaRP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407A8C34-46B5-457F-89F7-BC8AB297E194}"/>
              </a:ext>
            </a:extLst>
          </p:cNvPr>
          <p:cNvSpPr/>
          <p:nvPr/>
        </p:nvSpPr>
        <p:spPr>
          <a:xfrm>
            <a:off x="250825" y="1773238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à coins arrondis 1">
            <a:extLst>
              <a:ext uri="{FF2B5EF4-FFF2-40B4-BE49-F238E27FC236}">
                <a16:creationId xmlns:a16="http://schemas.microsoft.com/office/drawing/2014/main" id="{40A97B71-7242-48FC-957E-D17BC5F33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682625"/>
            <a:ext cx="3451225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Pathologie rénale</a:t>
            </a:r>
          </a:p>
        </p:txBody>
      </p:sp>
      <p:sp>
        <p:nvSpPr>
          <p:cNvPr id="88067" name="Rectangle à coins arrondis 2">
            <a:extLst>
              <a:ext uri="{FF2B5EF4-FFF2-40B4-BE49-F238E27FC236}">
                <a16:creationId xmlns:a16="http://schemas.microsoft.com/office/drawing/2014/main" id="{933DDE05-FA84-45A9-846E-4C56D82C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66925"/>
            <a:ext cx="3925887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     Débit sanguin rénal   </a:t>
            </a:r>
          </a:p>
        </p:txBody>
      </p:sp>
      <p:sp>
        <p:nvSpPr>
          <p:cNvPr id="88068" name="Flèche vers le haut 3">
            <a:extLst>
              <a:ext uri="{FF2B5EF4-FFF2-40B4-BE49-F238E27FC236}">
                <a16:creationId xmlns:a16="http://schemas.microsoft.com/office/drawing/2014/main" id="{23D96109-EA21-4844-9741-83EB979C5489}"/>
              </a:ext>
            </a:extLst>
          </p:cNvPr>
          <p:cNvSpPr>
            <a:spLocks noChangeArrowheads="1"/>
          </p:cNvSpPr>
          <p:nvPr/>
        </p:nvSpPr>
        <p:spPr bwMode="auto">
          <a:xfrm rot="8031037">
            <a:off x="632619" y="2058194"/>
            <a:ext cx="323850" cy="671512"/>
          </a:xfrm>
          <a:prstGeom prst="upArrow">
            <a:avLst>
              <a:gd name="adj1" fmla="val 50000"/>
              <a:gd name="adj2" fmla="val 50177"/>
            </a:avLst>
          </a:prstGeom>
          <a:solidFill>
            <a:srgbClr val="FA3E2A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88069" name="Rectangle à coins arrondis 4">
            <a:extLst>
              <a:ext uri="{FF2B5EF4-FFF2-40B4-BE49-F238E27FC236}">
                <a16:creationId xmlns:a16="http://schemas.microsoft.com/office/drawing/2014/main" id="{41CEA1F8-BC1D-4360-96E9-E5B196E7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962025"/>
            <a:ext cx="3803650" cy="140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Insuffisance hépatique</a:t>
            </a:r>
          </a:p>
          <a:p>
            <a:pPr algn="ctr"/>
            <a:r>
              <a:rPr lang="fr-FR" altLang="fr-FR" sz="2400" b="0"/>
              <a:t>Insuffisance cardiaque</a:t>
            </a:r>
          </a:p>
          <a:p>
            <a:pPr algn="ctr"/>
            <a:r>
              <a:rPr lang="fr-FR" altLang="fr-FR" sz="2400" b="0"/>
              <a:t>Utilisation de diurétiques</a:t>
            </a:r>
          </a:p>
        </p:txBody>
      </p:sp>
      <p:sp>
        <p:nvSpPr>
          <p:cNvPr id="88070" name="Rectangle à coins arrondis 5">
            <a:extLst>
              <a:ext uri="{FF2B5EF4-FFF2-40B4-BE49-F238E27FC236}">
                <a16:creationId xmlns:a16="http://schemas.microsoft.com/office/drawing/2014/main" id="{DEF48F92-F87E-4AAC-B472-B5599763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01942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Angiotensine II</a:t>
            </a:r>
          </a:p>
        </p:txBody>
      </p:sp>
      <p:sp>
        <p:nvSpPr>
          <p:cNvPr id="88071" name="Rectangle à coins arrondis 6">
            <a:extLst>
              <a:ext uri="{FF2B5EF4-FFF2-40B4-BE49-F238E27FC236}">
                <a16:creationId xmlns:a16="http://schemas.microsoft.com/office/drawing/2014/main" id="{D948F4A8-B0F2-45B6-A20A-54837BEE1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69887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Vasoconstriction</a:t>
            </a:r>
          </a:p>
        </p:txBody>
      </p:sp>
      <p:sp>
        <p:nvSpPr>
          <p:cNvPr id="52232" name="Rectangle à coins arrondis 7">
            <a:extLst>
              <a:ext uri="{FF2B5EF4-FFF2-40B4-BE49-F238E27FC236}">
                <a16:creationId xmlns:a16="http://schemas.microsoft.com/office/drawing/2014/main" id="{073FF4CD-7D2C-4126-A6A3-E80A27D07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865813"/>
            <a:ext cx="4859338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Synthèse de PGE2 et PGI2</a:t>
            </a:r>
          </a:p>
          <a:p>
            <a:pPr algn="ctr"/>
            <a:r>
              <a:rPr lang="fr-FR" altLang="fr-FR" sz="2400" b="0"/>
              <a:t>via </a:t>
            </a:r>
            <a:r>
              <a:rPr lang="fr-FR" altLang="fr-FR" sz="2400">
                <a:solidFill>
                  <a:srgbClr val="FF0000"/>
                </a:solidFill>
              </a:rPr>
              <a:t>cox-1 et cox-2 </a:t>
            </a:r>
          </a:p>
        </p:txBody>
      </p:sp>
      <p:sp>
        <p:nvSpPr>
          <p:cNvPr id="52233" name="Flèche courbée vers le haut 8">
            <a:extLst>
              <a:ext uri="{FF2B5EF4-FFF2-40B4-BE49-F238E27FC236}">
                <a16:creationId xmlns:a16="http://schemas.microsoft.com/office/drawing/2014/main" id="{0895AC9A-E833-498E-B763-526E4A0C6F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019" y="4687094"/>
            <a:ext cx="3140075" cy="592137"/>
          </a:xfrm>
          <a:prstGeom prst="curvedUpArrow">
            <a:avLst>
              <a:gd name="adj1" fmla="val 24968"/>
              <a:gd name="adj2" fmla="val 41466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2234" name="Flèche courbée vers le haut 9">
            <a:extLst>
              <a:ext uri="{FF2B5EF4-FFF2-40B4-BE49-F238E27FC236}">
                <a16:creationId xmlns:a16="http://schemas.microsoft.com/office/drawing/2014/main" id="{C6810A9B-033C-4391-A748-1EFC6BB6F3B1}"/>
              </a:ext>
            </a:extLst>
          </p:cNvPr>
          <p:cNvSpPr>
            <a:spLocks noChangeArrowheads="1"/>
          </p:cNvSpPr>
          <p:nvPr/>
        </p:nvSpPr>
        <p:spPr bwMode="auto">
          <a:xfrm rot="-7670565">
            <a:off x="6357143" y="529193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4283" name="Rectangle à coins arrondis 10">
            <a:extLst>
              <a:ext uri="{FF2B5EF4-FFF2-40B4-BE49-F238E27FC236}">
                <a16:creationId xmlns:a16="http://schemas.microsoft.com/office/drawing/2014/main" id="{C82DCC4A-579F-4A00-A6E2-ABFE525D1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4692650"/>
            <a:ext cx="3803650" cy="9937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altLang="fr-FR" sz="2400" b="0">
                <a:latin typeface="Arial" charset="0"/>
              </a:rPr>
              <a:t>Débit de filtration glomérulaire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F9DE95F-DDB3-49EA-BDFE-683125B4076F}"/>
              </a:ext>
            </a:extLst>
          </p:cNvPr>
          <p:cNvSpPr txBox="1"/>
          <p:nvPr/>
        </p:nvSpPr>
        <p:spPr>
          <a:xfrm>
            <a:off x="6851650" y="5316538"/>
            <a:ext cx="2136775" cy="40005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0" dirty="0">
                <a:latin typeface="Arial" charset="0"/>
              </a:rPr>
              <a:t>Maintien du débit</a:t>
            </a:r>
          </a:p>
        </p:txBody>
      </p:sp>
      <p:sp>
        <p:nvSpPr>
          <p:cNvPr id="88077" name="Flèche courbée vers le haut 9">
            <a:extLst>
              <a:ext uri="{FF2B5EF4-FFF2-40B4-BE49-F238E27FC236}">
                <a16:creationId xmlns:a16="http://schemas.microsoft.com/office/drawing/2014/main" id="{5212A5F1-0985-4FFF-BA63-7E288415187C}"/>
              </a:ext>
            </a:extLst>
          </p:cNvPr>
          <p:cNvSpPr>
            <a:spLocks noChangeArrowheads="1"/>
          </p:cNvSpPr>
          <p:nvPr/>
        </p:nvSpPr>
        <p:spPr bwMode="auto">
          <a:xfrm rot="6034994">
            <a:off x="1823243" y="438388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140D244-E6F4-4E83-AFB6-2507E9FC6761}"/>
              </a:ext>
            </a:extLst>
          </p:cNvPr>
          <p:cNvSpPr txBox="1"/>
          <p:nvPr/>
        </p:nvSpPr>
        <p:spPr>
          <a:xfrm>
            <a:off x="1552575" y="4464050"/>
            <a:ext cx="1771650" cy="5349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Diminution du débit</a:t>
            </a:r>
          </a:p>
        </p:txBody>
      </p:sp>
      <p:cxnSp>
        <p:nvCxnSpPr>
          <p:cNvPr id="88079" name="Connecteur droit avec flèche 3">
            <a:extLst>
              <a:ext uri="{FF2B5EF4-FFF2-40B4-BE49-F238E27FC236}">
                <a16:creationId xmlns:a16="http://schemas.microsoft.com/office/drawing/2014/main" id="{2B6D4362-3A8E-4C79-9776-1F46656CFE5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83350" y="2363788"/>
            <a:ext cx="628650" cy="65563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0" name="Connecteur droit avec flèche 17">
            <a:extLst>
              <a:ext uri="{FF2B5EF4-FFF2-40B4-BE49-F238E27FC236}">
                <a16:creationId xmlns:a16="http://schemas.microsoft.com/office/drawing/2014/main" id="{DB8A52AF-E927-418A-BD36-463F6380E5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0650" y="2751138"/>
            <a:ext cx="596900" cy="2682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1" name="Connecteur droit avec flèche 21">
            <a:extLst>
              <a:ext uri="{FF2B5EF4-FFF2-40B4-BE49-F238E27FC236}">
                <a16:creationId xmlns:a16="http://schemas.microsoft.com/office/drawing/2014/main" id="{C1E078C7-BE90-41DF-B70D-5C228CDA70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66938" y="1374775"/>
            <a:ext cx="0" cy="6921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082" name="Connecteur droit avec flèche 24">
            <a:extLst>
              <a:ext uri="{FF2B5EF4-FFF2-40B4-BE49-F238E27FC236}">
                <a16:creationId xmlns:a16="http://schemas.microsoft.com/office/drawing/2014/main" id="{CB01E8D6-FCAD-4F31-A90D-3383C6BB5B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3588" y="3468688"/>
            <a:ext cx="0" cy="3175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FA285B9-921C-4021-8A97-E6EDCEC83361}"/>
              </a:ext>
            </a:extLst>
          </p:cNvPr>
          <p:cNvSpPr txBox="1"/>
          <p:nvPr/>
        </p:nvSpPr>
        <p:spPr>
          <a:xfrm>
            <a:off x="547688" y="3698875"/>
            <a:ext cx="1773237" cy="7572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Processus physiologique compensatoire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52233" grpId="0" animBg="1"/>
      <p:bldP spid="5223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à coins arrondis 1">
            <a:extLst>
              <a:ext uri="{FF2B5EF4-FFF2-40B4-BE49-F238E27FC236}">
                <a16:creationId xmlns:a16="http://schemas.microsoft.com/office/drawing/2014/main" id="{245B2580-64A2-4EF1-BB77-06A6F7B2B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682625"/>
            <a:ext cx="3451225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Pathologie rénale</a:t>
            </a:r>
          </a:p>
        </p:txBody>
      </p:sp>
      <p:sp>
        <p:nvSpPr>
          <p:cNvPr id="90115" name="Rectangle à coins arrondis 2">
            <a:extLst>
              <a:ext uri="{FF2B5EF4-FFF2-40B4-BE49-F238E27FC236}">
                <a16:creationId xmlns:a16="http://schemas.microsoft.com/office/drawing/2014/main" id="{778DF6FC-FBE5-4285-B044-DDBF76BE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66925"/>
            <a:ext cx="3925887" cy="65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r>
              <a:rPr lang="fr-FR" altLang="fr-FR" sz="2800" b="0"/>
              <a:t>     Débit sanguin rénal   </a:t>
            </a:r>
          </a:p>
        </p:txBody>
      </p:sp>
      <p:sp>
        <p:nvSpPr>
          <p:cNvPr id="90116" name="Flèche vers le haut 3">
            <a:extLst>
              <a:ext uri="{FF2B5EF4-FFF2-40B4-BE49-F238E27FC236}">
                <a16:creationId xmlns:a16="http://schemas.microsoft.com/office/drawing/2014/main" id="{4C967A1E-49E3-4A12-8B24-4CC946C4B0A3}"/>
              </a:ext>
            </a:extLst>
          </p:cNvPr>
          <p:cNvSpPr>
            <a:spLocks noChangeArrowheads="1"/>
          </p:cNvSpPr>
          <p:nvPr/>
        </p:nvSpPr>
        <p:spPr bwMode="auto">
          <a:xfrm rot="7351674">
            <a:off x="632619" y="2058194"/>
            <a:ext cx="323850" cy="671512"/>
          </a:xfrm>
          <a:prstGeom prst="upArrow">
            <a:avLst>
              <a:gd name="adj1" fmla="val 50000"/>
              <a:gd name="adj2" fmla="val 50177"/>
            </a:avLst>
          </a:prstGeom>
          <a:solidFill>
            <a:srgbClr val="FA3E2A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90117" name="Rectangle à coins arrondis 4">
            <a:extLst>
              <a:ext uri="{FF2B5EF4-FFF2-40B4-BE49-F238E27FC236}">
                <a16:creationId xmlns:a16="http://schemas.microsoft.com/office/drawing/2014/main" id="{205456E4-0AF6-4A5B-8B14-CAA351D04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962025"/>
            <a:ext cx="3803650" cy="140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Insuffisance hépatique</a:t>
            </a:r>
          </a:p>
          <a:p>
            <a:pPr algn="ctr"/>
            <a:r>
              <a:rPr lang="fr-FR" altLang="fr-FR" sz="2400" b="0"/>
              <a:t>Insuffisance cardiaque</a:t>
            </a:r>
          </a:p>
          <a:p>
            <a:pPr algn="ctr"/>
            <a:r>
              <a:rPr lang="fr-FR" altLang="fr-FR" sz="2400" b="0"/>
              <a:t>Utilisation de diurétiques</a:t>
            </a:r>
          </a:p>
        </p:txBody>
      </p:sp>
      <p:sp>
        <p:nvSpPr>
          <p:cNvPr id="90118" name="Rectangle à coins arrondis 5">
            <a:extLst>
              <a:ext uri="{FF2B5EF4-FFF2-40B4-BE49-F238E27FC236}">
                <a16:creationId xmlns:a16="http://schemas.microsoft.com/office/drawing/2014/main" id="{1F2B737E-E447-4132-A620-BB8DF53B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301942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Angiotensine II</a:t>
            </a:r>
          </a:p>
        </p:txBody>
      </p:sp>
      <p:sp>
        <p:nvSpPr>
          <p:cNvPr id="90119" name="Rectangle à coins arrondis 6">
            <a:extLst>
              <a:ext uri="{FF2B5EF4-FFF2-40B4-BE49-F238E27FC236}">
                <a16:creationId xmlns:a16="http://schemas.microsoft.com/office/drawing/2014/main" id="{2B76AE06-D95D-4A84-90BF-E0213CAF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698875"/>
            <a:ext cx="380365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B85"/>
              </a:gs>
              <a:gs pos="50000">
                <a:srgbClr val="FFB8B6"/>
              </a:gs>
              <a:gs pos="100000">
                <a:srgbClr val="FFDDDB"/>
              </a:gs>
            </a:gsLst>
            <a:lin ang="2700000" scaled="1"/>
          </a:gra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Vasoconstriction</a:t>
            </a:r>
          </a:p>
        </p:txBody>
      </p:sp>
      <p:sp>
        <p:nvSpPr>
          <p:cNvPr id="52232" name="Rectangle à coins arrondis 7">
            <a:extLst>
              <a:ext uri="{FF2B5EF4-FFF2-40B4-BE49-F238E27FC236}">
                <a16:creationId xmlns:a16="http://schemas.microsoft.com/office/drawing/2014/main" id="{1222B53D-D59E-48E3-AE5D-DE41E7D3B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0" y="5865813"/>
            <a:ext cx="4859338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Synthèse de PGE2 et PGI2</a:t>
            </a:r>
          </a:p>
          <a:p>
            <a:pPr algn="ctr"/>
            <a:r>
              <a:rPr lang="fr-FR" altLang="fr-FR" sz="2400" b="0"/>
              <a:t>via </a:t>
            </a:r>
            <a:r>
              <a:rPr lang="fr-FR" altLang="fr-FR" sz="2400">
                <a:solidFill>
                  <a:srgbClr val="FF0000"/>
                </a:solidFill>
              </a:rPr>
              <a:t>cox-1 et cox-2 </a:t>
            </a:r>
          </a:p>
        </p:txBody>
      </p:sp>
      <p:sp>
        <p:nvSpPr>
          <p:cNvPr id="52233" name="Flèche courbée vers le haut 8">
            <a:extLst>
              <a:ext uri="{FF2B5EF4-FFF2-40B4-BE49-F238E27FC236}">
                <a16:creationId xmlns:a16="http://schemas.microsoft.com/office/drawing/2014/main" id="{AB339953-C226-49BE-AB7D-A0B28952F3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019" y="4687094"/>
            <a:ext cx="3140075" cy="592137"/>
          </a:xfrm>
          <a:prstGeom prst="curvedUpArrow">
            <a:avLst>
              <a:gd name="adj1" fmla="val 24968"/>
              <a:gd name="adj2" fmla="val 41466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2234" name="Flèche courbée vers le haut 9">
            <a:extLst>
              <a:ext uri="{FF2B5EF4-FFF2-40B4-BE49-F238E27FC236}">
                <a16:creationId xmlns:a16="http://schemas.microsoft.com/office/drawing/2014/main" id="{D032F9C7-0AFE-4BAD-9258-D7408FC8CF82}"/>
              </a:ext>
            </a:extLst>
          </p:cNvPr>
          <p:cNvSpPr>
            <a:spLocks noChangeArrowheads="1"/>
          </p:cNvSpPr>
          <p:nvPr/>
        </p:nvSpPr>
        <p:spPr bwMode="auto">
          <a:xfrm rot="-7670565">
            <a:off x="6357143" y="529193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54283" name="Rectangle à coins arrondis 10">
            <a:extLst>
              <a:ext uri="{FF2B5EF4-FFF2-40B4-BE49-F238E27FC236}">
                <a16:creationId xmlns:a16="http://schemas.microsoft.com/office/drawing/2014/main" id="{32B0B2A9-1E73-4C11-A596-E63AE4CA7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4692650"/>
            <a:ext cx="3803650" cy="9937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altLang="fr-FR" sz="2400" b="0">
                <a:latin typeface="Arial" charset="0"/>
              </a:rPr>
              <a:t>Débit de filtration glomérulaire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42682D-74EC-46D2-9A1C-F41C8F6DE232}"/>
              </a:ext>
            </a:extLst>
          </p:cNvPr>
          <p:cNvSpPr txBox="1"/>
          <p:nvPr/>
        </p:nvSpPr>
        <p:spPr>
          <a:xfrm>
            <a:off x="6851650" y="5316538"/>
            <a:ext cx="2136775" cy="40005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b="0" dirty="0">
                <a:latin typeface="Arial" charset="0"/>
              </a:rPr>
              <a:t>Maintien du débit</a:t>
            </a:r>
          </a:p>
        </p:txBody>
      </p:sp>
      <p:sp>
        <p:nvSpPr>
          <p:cNvPr id="90125" name="Flèche courbée vers le haut 9">
            <a:extLst>
              <a:ext uri="{FF2B5EF4-FFF2-40B4-BE49-F238E27FC236}">
                <a16:creationId xmlns:a16="http://schemas.microsoft.com/office/drawing/2014/main" id="{91B46E89-A7EF-43DA-963F-515F047D90B4}"/>
              </a:ext>
            </a:extLst>
          </p:cNvPr>
          <p:cNvSpPr>
            <a:spLocks noChangeArrowheads="1"/>
          </p:cNvSpPr>
          <p:nvPr/>
        </p:nvSpPr>
        <p:spPr bwMode="auto">
          <a:xfrm rot="6034994">
            <a:off x="1823243" y="4383882"/>
            <a:ext cx="1509713" cy="590550"/>
          </a:xfrm>
          <a:prstGeom prst="curvedUpArrow">
            <a:avLst>
              <a:gd name="adj1" fmla="val 24985"/>
              <a:gd name="adj2" fmla="val 49957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3DC469-9A88-4C6D-9F80-8FF749168885}"/>
              </a:ext>
            </a:extLst>
          </p:cNvPr>
          <p:cNvSpPr txBox="1"/>
          <p:nvPr/>
        </p:nvSpPr>
        <p:spPr>
          <a:xfrm>
            <a:off x="1592263" y="4498975"/>
            <a:ext cx="1771650" cy="5349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Diminution du débit</a:t>
            </a:r>
          </a:p>
        </p:txBody>
      </p:sp>
      <p:cxnSp>
        <p:nvCxnSpPr>
          <p:cNvPr id="90127" name="Connecteur droit avec flèche 3">
            <a:extLst>
              <a:ext uri="{FF2B5EF4-FFF2-40B4-BE49-F238E27FC236}">
                <a16:creationId xmlns:a16="http://schemas.microsoft.com/office/drawing/2014/main" id="{9F566315-8F08-4689-AED6-EB81E68226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83350" y="2363788"/>
            <a:ext cx="628650" cy="65563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8" name="Connecteur droit avec flèche 17">
            <a:extLst>
              <a:ext uri="{FF2B5EF4-FFF2-40B4-BE49-F238E27FC236}">
                <a16:creationId xmlns:a16="http://schemas.microsoft.com/office/drawing/2014/main" id="{E903DD55-FC95-4861-B5B0-EAA37CFE06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0650" y="2751138"/>
            <a:ext cx="596900" cy="2682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29" name="Connecteur droit avec flèche 21">
            <a:extLst>
              <a:ext uri="{FF2B5EF4-FFF2-40B4-BE49-F238E27FC236}">
                <a16:creationId xmlns:a16="http://schemas.microsoft.com/office/drawing/2014/main" id="{E7A7EE4A-5740-41DA-B49F-0E35AA91D8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66938" y="1374775"/>
            <a:ext cx="0" cy="6921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30" name="Connecteur droit avec flèche 24">
            <a:extLst>
              <a:ext uri="{FF2B5EF4-FFF2-40B4-BE49-F238E27FC236}">
                <a16:creationId xmlns:a16="http://schemas.microsoft.com/office/drawing/2014/main" id="{9A04A8C4-B4EC-4E24-8FB9-6964617A54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3588" y="3468688"/>
            <a:ext cx="0" cy="3175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3CF2081-828B-4582-BCA9-14A2031BA8D2}"/>
              </a:ext>
            </a:extLst>
          </p:cNvPr>
          <p:cNvSpPr txBox="1"/>
          <p:nvPr/>
        </p:nvSpPr>
        <p:spPr>
          <a:xfrm>
            <a:off x="547688" y="3698875"/>
            <a:ext cx="1773237" cy="7572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fr-FR" sz="1600" b="0" dirty="0">
                <a:latin typeface="Arial" charset="0"/>
              </a:rPr>
              <a:t>Processus physiologique compensatoire</a:t>
            </a:r>
          </a:p>
        </p:txBody>
      </p:sp>
      <p:sp>
        <p:nvSpPr>
          <p:cNvPr id="20" name="Multiplier 20">
            <a:extLst>
              <a:ext uri="{FF2B5EF4-FFF2-40B4-BE49-F238E27FC236}">
                <a16:creationId xmlns:a16="http://schemas.microsoft.com/office/drawing/2014/main" id="{1B9ED360-E20C-42A4-BA8D-3E3CEA003821}"/>
              </a:ext>
            </a:extLst>
          </p:cNvPr>
          <p:cNvSpPr/>
          <p:nvPr/>
        </p:nvSpPr>
        <p:spPr bwMode="auto">
          <a:xfrm>
            <a:off x="6818313" y="5130800"/>
            <a:ext cx="1925637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90133" name="Flèche droite 2">
            <a:extLst>
              <a:ext uri="{FF2B5EF4-FFF2-40B4-BE49-F238E27FC236}">
                <a16:creationId xmlns:a16="http://schemas.microsoft.com/office/drawing/2014/main" id="{B43DF830-177F-4F7A-956D-3EA6D97C497B}"/>
              </a:ext>
            </a:extLst>
          </p:cNvPr>
          <p:cNvSpPr>
            <a:spLocks noChangeArrowheads="1"/>
          </p:cNvSpPr>
          <p:nvPr/>
        </p:nvSpPr>
        <p:spPr bwMode="auto">
          <a:xfrm rot="2214526">
            <a:off x="5729288" y="5022850"/>
            <a:ext cx="608012" cy="690563"/>
          </a:xfrm>
          <a:prstGeom prst="rightArrow">
            <a:avLst>
              <a:gd name="adj1" fmla="val 48731"/>
              <a:gd name="adj2" fmla="val 50995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22" name="Multiplier 18">
            <a:extLst>
              <a:ext uri="{FF2B5EF4-FFF2-40B4-BE49-F238E27FC236}">
                <a16:creationId xmlns:a16="http://schemas.microsoft.com/office/drawing/2014/main" id="{F3ABA4B7-82BA-40C7-9FDC-88A68DE431D1}"/>
              </a:ext>
            </a:extLst>
          </p:cNvPr>
          <p:cNvSpPr/>
          <p:nvPr/>
        </p:nvSpPr>
        <p:spPr bwMode="auto">
          <a:xfrm>
            <a:off x="4144963" y="5942013"/>
            <a:ext cx="1925637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90135" name="ZoneTexte 7">
            <a:extLst>
              <a:ext uri="{FF2B5EF4-FFF2-40B4-BE49-F238E27FC236}">
                <a16:creationId xmlns:a16="http://schemas.microsoft.com/office/drawing/2014/main" id="{EA94912A-4F5E-4E19-97FC-FC727B9EB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734050"/>
            <a:ext cx="1281113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3200">
                <a:solidFill>
                  <a:srgbClr val="FF0000"/>
                </a:solidFill>
              </a:rPr>
              <a:t>AINS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oneTexte 4">
            <a:extLst>
              <a:ext uri="{FF2B5EF4-FFF2-40B4-BE49-F238E27FC236}">
                <a16:creationId xmlns:a16="http://schemas.microsoft.com/office/drawing/2014/main" id="{9FFF8615-0B1A-4C1C-BD3A-2E2AA99F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767013"/>
            <a:ext cx="7910512" cy="8683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 dirty="0"/>
              <a:t>Pas de différence de toxicité rénale </a:t>
            </a:r>
          </a:p>
          <a:p>
            <a:pPr algn="ctr">
              <a:lnSpc>
                <a:spcPct val="90000"/>
              </a:lnSpc>
            </a:pPr>
            <a:r>
              <a:rPr lang="fr-FR" altLang="fr-FR" sz="2800" b="0" dirty="0"/>
              <a:t>entre COX-1 et COX-2 sélectifs</a:t>
            </a:r>
          </a:p>
        </p:txBody>
      </p:sp>
      <p:sp>
        <p:nvSpPr>
          <p:cNvPr id="15" name="Étoile à 5 branches 14">
            <a:extLst>
              <a:ext uri="{FF2B5EF4-FFF2-40B4-BE49-F238E27FC236}">
                <a16:creationId xmlns:a16="http://schemas.microsoft.com/office/drawing/2014/main" id="{D1CBDA76-C81A-4482-8FD6-DCF93AF9BE40}"/>
              </a:ext>
            </a:extLst>
          </p:cNvPr>
          <p:cNvSpPr/>
          <p:nvPr/>
        </p:nvSpPr>
        <p:spPr>
          <a:xfrm>
            <a:off x="415925" y="2320925"/>
            <a:ext cx="792163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à coins arrondis 1">
            <a:extLst>
              <a:ext uri="{FF2B5EF4-FFF2-40B4-BE49-F238E27FC236}">
                <a16:creationId xmlns:a16="http://schemas.microsoft.com/office/drawing/2014/main" id="{A921D36D-F4D5-4310-9206-4BD9CBB9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1452563"/>
            <a:ext cx="4857750" cy="58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PGE2 et PGI2 </a:t>
            </a:r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92338516-29AE-4BAD-ABAE-C968D929DDF5}"/>
              </a:ext>
            </a:extLst>
          </p:cNvPr>
          <p:cNvSpPr/>
          <p:nvPr/>
        </p:nvSpPr>
        <p:spPr bwMode="auto">
          <a:xfrm>
            <a:off x="1590675" y="2851150"/>
            <a:ext cx="5962650" cy="58558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sz="2400" b="0" dirty="0">
                <a:latin typeface="Arial" charset="0"/>
              </a:rPr>
              <a:t>Inhibent les effets de l’ADH</a:t>
            </a:r>
          </a:p>
        </p:txBody>
      </p:sp>
      <p:sp>
        <p:nvSpPr>
          <p:cNvPr id="94212" name="Flèche courbée vers le haut 3">
            <a:extLst>
              <a:ext uri="{FF2B5EF4-FFF2-40B4-BE49-F238E27FC236}">
                <a16:creationId xmlns:a16="http://schemas.microsoft.com/office/drawing/2014/main" id="{7ADAFEC4-3860-453D-B243-B1CAD603B7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6538" y="2171700"/>
            <a:ext cx="1809750" cy="590550"/>
          </a:xfrm>
          <a:prstGeom prst="curvedUpArrow">
            <a:avLst>
              <a:gd name="adj1" fmla="val 25041"/>
              <a:gd name="adj2" fmla="val 50096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94213" name="ZoneTexte 3">
            <a:extLst>
              <a:ext uri="{FF2B5EF4-FFF2-40B4-BE49-F238E27FC236}">
                <a16:creationId xmlns:a16="http://schemas.microsoft.com/office/drawing/2014/main" id="{559714D4-6884-4A99-8E1A-F864886E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60338"/>
            <a:ext cx="42021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800">
                <a:solidFill>
                  <a:srgbClr val="00B0F0"/>
                </a:solidFill>
              </a:rPr>
              <a:t>Autres effets sur le rein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à coins arrondis 1">
            <a:extLst>
              <a:ext uri="{FF2B5EF4-FFF2-40B4-BE49-F238E27FC236}">
                <a16:creationId xmlns:a16="http://schemas.microsoft.com/office/drawing/2014/main" id="{5D05E7B0-E1A1-4A90-8EBD-585BEE0D4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1014413"/>
            <a:ext cx="4857750" cy="58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DD8F"/>
              </a:gs>
              <a:gs pos="50000">
                <a:srgbClr val="BCE8BC"/>
              </a:gs>
              <a:gs pos="100000">
                <a:srgbClr val="DFF3DF"/>
              </a:gs>
            </a:gsLst>
            <a:lin ang="2700000" scaled="1"/>
          </a:gra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PGE2 et PGI2 </a:t>
            </a:r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F75137F2-F4C4-407E-BB32-160ACAA34BB2}"/>
              </a:ext>
            </a:extLst>
          </p:cNvPr>
          <p:cNvSpPr/>
          <p:nvPr/>
        </p:nvSpPr>
        <p:spPr bwMode="auto">
          <a:xfrm>
            <a:off x="1695227" y="2339282"/>
            <a:ext cx="5962650" cy="58558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 algn="ctr">
              <a:defRPr/>
            </a:pPr>
            <a:r>
              <a:rPr lang="fr-FR" sz="2400" b="0" dirty="0">
                <a:latin typeface="Arial" charset="0"/>
              </a:rPr>
              <a:t>Inhibent les effets de l’ADH</a:t>
            </a:r>
          </a:p>
        </p:txBody>
      </p:sp>
      <p:sp>
        <p:nvSpPr>
          <p:cNvPr id="96260" name="Flèche courbée vers le haut 3">
            <a:extLst>
              <a:ext uri="{FF2B5EF4-FFF2-40B4-BE49-F238E27FC236}">
                <a16:creationId xmlns:a16="http://schemas.microsoft.com/office/drawing/2014/main" id="{32AF3535-2A7C-443C-BAF6-1FDC6A2EAD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45257" y="1762919"/>
            <a:ext cx="1809750" cy="592137"/>
          </a:xfrm>
          <a:prstGeom prst="curvedUpArrow">
            <a:avLst>
              <a:gd name="adj1" fmla="val 24974"/>
              <a:gd name="adj2" fmla="val 49962"/>
              <a:gd name="adj3" fmla="val 25000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endParaRPr lang="fr-FR" altLang="fr-FR" sz="2800" b="0"/>
          </a:p>
        </p:txBody>
      </p:sp>
      <p:sp>
        <p:nvSpPr>
          <p:cNvPr id="7" name="Multiplier 6">
            <a:extLst>
              <a:ext uri="{FF2B5EF4-FFF2-40B4-BE49-F238E27FC236}">
                <a16:creationId xmlns:a16="http://schemas.microsoft.com/office/drawing/2014/main" id="{27C0ECDA-FB1C-409F-B642-FCA6C41BB02C}"/>
              </a:ext>
            </a:extLst>
          </p:cNvPr>
          <p:cNvSpPr/>
          <p:nvPr/>
        </p:nvSpPr>
        <p:spPr bwMode="auto">
          <a:xfrm>
            <a:off x="3438525" y="768350"/>
            <a:ext cx="1925638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96262" name="ZoneTexte 7">
            <a:extLst>
              <a:ext uri="{FF2B5EF4-FFF2-40B4-BE49-F238E27FC236}">
                <a16:creationId xmlns:a16="http://schemas.microsoft.com/office/drawing/2014/main" id="{87DB9122-8224-4E92-B3CD-339AD2C05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1014413"/>
            <a:ext cx="1020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>
                <a:solidFill>
                  <a:srgbClr val="FF0000"/>
                </a:solidFill>
              </a:rPr>
              <a:t>AINS</a:t>
            </a:r>
          </a:p>
        </p:txBody>
      </p:sp>
      <p:sp>
        <p:nvSpPr>
          <p:cNvPr id="96263" name="Rectangle à coins arrondis 8">
            <a:extLst>
              <a:ext uri="{FF2B5EF4-FFF2-40B4-BE49-F238E27FC236}">
                <a16:creationId xmlns:a16="http://schemas.microsoft.com/office/drawing/2014/main" id="{82CD7E0C-9144-4CA9-90D0-0066C519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967163"/>
            <a:ext cx="5962650" cy="12319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 algn="ctr"/>
            <a:r>
              <a:rPr lang="fr-FR" altLang="fr-FR" sz="2400" b="0"/>
              <a:t>Rétention d’eau et de Na</a:t>
            </a:r>
            <a:r>
              <a:rPr lang="fr-FR" altLang="fr-FR" sz="2400" b="0" baseline="30000"/>
              <a:t>+</a:t>
            </a:r>
          </a:p>
          <a:p>
            <a:pPr algn="ctr"/>
            <a:r>
              <a:rPr lang="fr-FR" altLang="fr-FR" sz="2400" b="0"/>
              <a:t>Rétention de K</a:t>
            </a:r>
            <a:r>
              <a:rPr lang="fr-FR" altLang="fr-FR" sz="2400" b="0" baseline="30000"/>
              <a:t>+ </a:t>
            </a:r>
          </a:p>
          <a:p>
            <a:pPr algn="ctr"/>
            <a:r>
              <a:rPr lang="fr-FR" altLang="fr-FR" sz="1400" b="0"/>
              <a:t>(car moins de Na+ à réabsorber dans tube distal)</a:t>
            </a:r>
          </a:p>
        </p:txBody>
      </p:sp>
      <p:sp>
        <p:nvSpPr>
          <p:cNvPr id="96264" name="Flèche courbée vers le bas 9">
            <a:extLst>
              <a:ext uri="{FF2B5EF4-FFF2-40B4-BE49-F238E27FC236}">
                <a16:creationId xmlns:a16="http://schemas.microsoft.com/office/drawing/2014/main" id="{103C79FC-3DD8-40ED-B8F1-97E2527EA670}"/>
              </a:ext>
            </a:extLst>
          </p:cNvPr>
          <p:cNvSpPr>
            <a:spLocks noChangeArrowheads="1"/>
          </p:cNvSpPr>
          <p:nvPr/>
        </p:nvSpPr>
        <p:spPr bwMode="auto">
          <a:xfrm rot="5703436">
            <a:off x="6884988" y="2852738"/>
            <a:ext cx="2876550" cy="590550"/>
          </a:xfrm>
          <a:prstGeom prst="curvedDownArrow">
            <a:avLst>
              <a:gd name="adj1" fmla="val 25009"/>
              <a:gd name="adj2" fmla="val 50040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endParaRPr lang="fr-FR" altLang="fr-FR" sz="2800" b="0"/>
          </a:p>
        </p:txBody>
      </p:sp>
      <p:sp>
        <p:nvSpPr>
          <p:cNvPr id="96265" name="ZoneTexte 11">
            <a:extLst>
              <a:ext uri="{FF2B5EF4-FFF2-40B4-BE49-F238E27FC236}">
                <a16:creationId xmlns:a16="http://schemas.microsoft.com/office/drawing/2014/main" id="{4CA85373-5256-4186-AAB6-B99B3EA2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5757863"/>
            <a:ext cx="7469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 b="0" dirty="0"/>
              <a:t>Risque d’œdème surtout si fluidothérapie riche en Na</a:t>
            </a:r>
            <a:r>
              <a:rPr lang="fr-FR" altLang="fr-FR" sz="2400" b="0" baseline="30000" dirty="0"/>
              <a:t>+</a:t>
            </a:r>
            <a:r>
              <a:rPr lang="fr-FR" altLang="fr-FR" sz="2400" b="0" dirty="0"/>
              <a:t> </a:t>
            </a:r>
          </a:p>
        </p:txBody>
      </p:sp>
      <p:pic>
        <p:nvPicPr>
          <p:cNvPr id="96266" name="Picture 2">
            <a:extLst>
              <a:ext uri="{FF2B5EF4-FFF2-40B4-BE49-F238E27FC236}">
                <a16:creationId xmlns:a16="http://schemas.microsoft.com/office/drawing/2014/main" id="{F0638A56-907A-48ED-9E10-C9825C00D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538788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Multiplier 6">
            <a:extLst>
              <a:ext uri="{FF2B5EF4-FFF2-40B4-BE49-F238E27FC236}">
                <a16:creationId xmlns:a16="http://schemas.microsoft.com/office/drawing/2014/main" id="{CA131D8F-9AD7-40ED-8B2C-577D875DE545}"/>
              </a:ext>
            </a:extLst>
          </p:cNvPr>
          <p:cNvSpPr/>
          <p:nvPr/>
        </p:nvSpPr>
        <p:spPr bwMode="auto">
          <a:xfrm>
            <a:off x="3438525" y="2233613"/>
            <a:ext cx="1925638" cy="796925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defRPr/>
            </a:pPr>
            <a:endParaRPr lang="fr-FR" sz="2800" b="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ED8A7D30-75B7-423C-B271-A7C5897C3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725" y="584200"/>
            <a:ext cx="8931275" cy="625475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88787" tIns="55109" rIns="88787" bIns="55109"/>
          <a:lstStyle/>
          <a:p>
            <a:pPr eaLnBrk="1" hangingPunct="1"/>
            <a:r>
              <a:rPr lang="fr-FR" altLang="fr-FR"/>
              <a:t>Toxicité des AINS sur le rein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186D71C-7BA2-4196-9A44-767F9BAFF3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625" y="1801813"/>
            <a:ext cx="8032750" cy="3879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57" tIns="42864" rIns="87257" bIns="42864"/>
          <a:lstStyle/>
          <a:p>
            <a:pPr marL="341313" indent="-341313" eaLnBrk="1" hangingPunct="1"/>
            <a:r>
              <a:rPr lang="fr-FR" altLang="fr-FR" sz="2400" dirty="0">
                <a:solidFill>
                  <a:srgbClr val="FF0000"/>
                </a:solidFill>
              </a:rPr>
              <a:t>Détérioration de la fonction rénale </a:t>
            </a:r>
            <a:r>
              <a:rPr lang="fr-FR" altLang="fr-FR" sz="2400" b="0" dirty="0">
                <a:solidFill>
                  <a:schemeClr val="tx2"/>
                </a:solidFill>
              </a:rPr>
              <a:t>chez des patients</a:t>
            </a:r>
          </a:p>
          <a:p>
            <a:pPr marL="727075" lvl="1" indent="-341313" eaLnBrk="1" hangingPunct="1"/>
            <a:r>
              <a:rPr lang="fr-FR" altLang="fr-FR" sz="2000" dirty="0">
                <a:solidFill>
                  <a:schemeClr val="tx2"/>
                </a:solidFill>
              </a:rPr>
              <a:t>Insuffisants rénaux</a:t>
            </a:r>
          </a:p>
          <a:p>
            <a:pPr marL="727075" lvl="1" indent="-341313" eaLnBrk="1" hangingPunct="1"/>
            <a:r>
              <a:rPr lang="fr-FR" altLang="fr-FR" sz="2000" dirty="0">
                <a:solidFill>
                  <a:schemeClr val="tx2"/>
                </a:solidFill>
              </a:rPr>
              <a:t>Insuffisants cardiaques</a:t>
            </a:r>
          </a:p>
          <a:p>
            <a:pPr marL="727075" lvl="1" indent="-341313" eaLnBrk="1" hangingPunct="1"/>
            <a:r>
              <a:rPr lang="fr-FR" altLang="fr-FR" sz="2000" dirty="0">
                <a:solidFill>
                  <a:schemeClr val="tx2"/>
                </a:solidFill>
              </a:rPr>
              <a:t>Insuffisants hépatiques</a:t>
            </a:r>
          </a:p>
          <a:p>
            <a:pPr marL="727075" lvl="1" indent="-341313" eaLnBrk="1" hangingPunct="1"/>
            <a:endParaRPr lang="fr-FR" altLang="fr-FR" sz="2000" b="0" dirty="0">
              <a:solidFill>
                <a:schemeClr val="tx2"/>
              </a:solidFill>
            </a:endParaRPr>
          </a:p>
          <a:p>
            <a:pPr marL="341313" indent="-341313" eaLnBrk="1" hangingPunct="1"/>
            <a:r>
              <a:rPr lang="fr-FR" altLang="fr-FR" sz="1600" b="0" dirty="0">
                <a:solidFill>
                  <a:schemeClr val="tx2"/>
                </a:solidFill>
              </a:rPr>
              <a:t>Rétention eau/Na</a:t>
            </a:r>
            <a:r>
              <a:rPr lang="fr-FR" altLang="fr-FR" sz="1600" b="0" baseline="30000" dirty="0">
                <a:solidFill>
                  <a:schemeClr val="tx2"/>
                </a:solidFill>
              </a:rPr>
              <a:t>+</a:t>
            </a:r>
            <a:r>
              <a:rPr lang="fr-FR" altLang="fr-FR" sz="1600" b="0" dirty="0">
                <a:solidFill>
                  <a:schemeClr val="tx2"/>
                </a:solidFill>
              </a:rPr>
              <a:t> (œdèmes)</a:t>
            </a:r>
          </a:p>
          <a:p>
            <a:pPr marL="341313" indent="-341313" eaLnBrk="1" hangingPunct="1"/>
            <a:r>
              <a:rPr lang="fr-FR" altLang="fr-FR" sz="1600" b="0" dirty="0"/>
              <a:t>Hyperkaliémie</a:t>
            </a:r>
          </a:p>
          <a:p>
            <a:pPr marL="727075" lvl="1" indent="-341313" eaLnBrk="1" hangingPunct="1"/>
            <a:endParaRPr lang="fr-FR" altLang="fr-FR" sz="2000" b="0" dirty="0">
              <a:solidFill>
                <a:schemeClr val="tx2"/>
              </a:solidFill>
            </a:endParaRPr>
          </a:p>
          <a:p>
            <a:pPr marL="341313" indent="-341313" eaLnBrk="1" hangingPunct="1"/>
            <a:r>
              <a:rPr lang="fr-FR" altLang="fr-FR" sz="2400" dirty="0">
                <a:solidFill>
                  <a:srgbClr val="FF0000"/>
                </a:solidFill>
              </a:rPr>
              <a:t>Interactions médicamenteuses</a:t>
            </a:r>
          </a:p>
          <a:p>
            <a:pPr marL="727075" lvl="1" indent="-341313" eaLnBrk="1" hangingPunct="1"/>
            <a:r>
              <a:rPr lang="fr-FR" altLang="fr-FR" sz="1900" b="0" dirty="0"/>
              <a:t>IECA</a:t>
            </a:r>
          </a:p>
          <a:p>
            <a:pPr marL="727075" lvl="1" indent="-341313" eaLnBrk="1" hangingPunct="1"/>
            <a:r>
              <a:rPr lang="fr-FR" altLang="fr-FR" sz="1900" b="0" dirty="0"/>
              <a:t>Diurétiques</a:t>
            </a:r>
          </a:p>
          <a:p>
            <a:pPr marL="727075" lvl="1" indent="-341313" eaLnBrk="1" hangingPunct="1"/>
            <a:r>
              <a:rPr lang="fr-FR" altLang="fr-FR" sz="1900" b="0" dirty="0"/>
              <a:t>Bêta bloquants </a:t>
            </a:r>
            <a:r>
              <a:rPr lang="fr-FR" altLang="fr-FR" sz="2000" dirty="0">
                <a:solidFill>
                  <a:srgbClr val="0070C0"/>
                </a:solidFill>
              </a:rPr>
              <a:t>Diminution des effets hypotenseurs</a:t>
            </a:r>
            <a:endParaRPr lang="fr-FR" altLang="fr-FR" sz="1900" b="0" dirty="0"/>
          </a:p>
        </p:txBody>
      </p:sp>
      <p:sp>
        <p:nvSpPr>
          <p:cNvPr id="98308" name="Accolade fermante 1">
            <a:extLst>
              <a:ext uri="{FF2B5EF4-FFF2-40B4-BE49-F238E27FC236}">
                <a16:creationId xmlns:a16="http://schemas.microsoft.com/office/drawing/2014/main" id="{DE5E70A1-C71B-485F-9251-A9BD6989D0E7}"/>
              </a:ext>
            </a:extLst>
          </p:cNvPr>
          <p:cNvSpPr>
            <a:spLocks/>
          </p:cNvSpPr>
          <p:nvPr/>
        </p:nvSpPr>
        <p:spPr bwMode="auto">
          <a:xfrm>
            <a:off x="2589213" y="5003800"/>
            <a:ext cx="301625" cy="806450"/>
          </a:xfrm>
          <a:prstGeom prst="rightBrace">
            <a:avLst>
              <a:gd name="adj1" fmla="val 8318"/>
              <a:gd name="adj2" fmla="val 50000"/>
            </a:avLst>
          </a:prstGeom>
          <a:noFill/>
          <a:ln w="254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fr-FR" altLang="fr-FR"/>
          </a:p>
        </p:txBody>
      </p:sp>
      <p:sp>
        <p:nvSpPr>
          <p:cNvPr id="98309" name="ZoneTexte 2">
            <a:extLst>
              <a:ext uri="{FF2B5EF4-FFF2-40B4-BE49-F238E27FC236}">
                <a16:creationId xmlns:a16="http://schemas.microsoft.com/office/drawing/2014/main" id="{81498A56-A35E-4AD0-90A5-8B7481140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5053013"/>
            <a:ext cx="59055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 dirty="0">
                <a:solidFill>
                  <a:srgbClr val="0070C0"/>
                </a:solidFill>
              </a:rPr>
              <a:t>Diminution de leurs effets + risque de toxicité rénale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09C98093-A7FF-4099-8446-7193D4F69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7100" y="836613"/>
            <a:ext cx="7289800" cy="638175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88787" tIns="55109" rIns="88787" bIns="55109"/>
          <a:lstStyle/>
          <a:p>
            <a:pPr eaLnBrk="1" hangingPunct="1"/>
            <a:r>
              <a:rPr lang="fr-FR" altLang="fr-FR"/>
              <a:t>Toxicité des AINS sur le rein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D623878-B32E-4786-A734-F79128349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0838" y="2462213"/>
            <a:ext cx="8442325" cy="2886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257" tIns="42864" rIns="87257" bIns="42864"/>
          <a:lstStyle/>
          <a:p>
            <a:pPr marL="0" indent="0" eaLnBrk="1" hangingPunct="1">
              <a:spcBef>
                <a:spcPct val="60000"/>
              </a:spcBef>
              <a:buFontTx/>
              <a:buNone/>
            </a:pPr>
            <a:r>
              <a:rPr lang="fr-FR" altLang="fr-FR" b="0"/>
              <a:t>Les néphropathies dues aux AINS</a:t>
            </a:r>
            <a:r>
              <a:rPr lang="fr-FR" altLang="fr-FR" sz="2000" b="0"/>
              <a:t> </a:t>
            </a:r>
            <a:r>
              <a:rPr lang="fr-FR" altLang="fr-FR" sz="2400" b="0"/>
              <a:t>sont</a:t>
            </a:r>
            <a:r>
              <a:rPr lang="fr-FR" altLang="fr-FR" sz="2400">
                <a:solidFill>
                  <a:srgbClr val="C00000"/>
                </a:solidFill>
              </a:rPr>
              <a:t> </a:t>
            </a:r>
            <a:r>
              <a:rPr lang="fr-FR" altLang="fr-FR" sz="2400" u="sng">
                <a:solidFill>
                  <a:srgbClr val="C00000"/>
                </a:solidFill>
              </a:rPr>
              <a:t>souvent réversibles </a:t>
            </a:r>
          </a:p>
          <a:p>
            <a:pPr marL="0" indent="0" eaLnBrk="1" hangingPunct="1">
              <a:spcBef>
                <a:spcPct val="60000"/>
              </a:spcBef>
              <a:buFontTx/>
              <a:buNone/>
            </a:pPr>
            <a:r>
              <a:rPr lang="fr-FR" altLang="fr-FR" b="0"/>
              <a:t>mais des hypoperfusions rénales prolongées conduisent à des nécroses corticales et des défaillances rénales irréversibles.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re 1">
            <a:extLst>
              <a:ext uri="{FF2B5EF4-FFF2-40B4-BE49-F238E27FC236}">
                <a16:creationId xmlns:a16="http://schemas.microsoft.com/office/drawing/2014/main" id="{4CF6C4E2-B4F1-4370-8011-893A5A7C2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Toxicité hépatique</a:t>
            </a:r>
          </a:p>
        </p:txBody>
      </p:sp>
      <p:sp>
        <p:nvSpPr>
          <p:cNvPr id="62467" name="Espace réservé du contenu 3">
            <a:extLst>
              <a:ext uri="{FF2B5EF4-FFF2-40B4-BE49-F238E27FC236}">
                <a16:creationId xmlns:a16="http://schemas.microsoft.com/office/drawing/2014/main" id="{1A1FED8B-1B61-4E20-9C3E-52E795FC3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968500"/>
            <a:ext cx="8072438" cy="461645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Idiosyncratique (dose-indépendante)</a:t>
            </a:r>
          </a:p>
          <a:p>
            <a:pPr lvl="1">
              <a:defRPr/>
            </a:pPr>
            <a:r>
              <a:rPr lang="fr-FR" altLang="fr-FR" b="0" dirty="0"/>
              <a:t>Possible pour tous les AINS</a:t>
            </a:r>
          </a:p>
          <a:p>
            <a:pPr lvl="1">
              <a:defRPr/>
            </a:pPr>
            <a:r>
              <a:rPr lang="fr-FR" altLang="fr-FR" b="0" dirty="0"/>
              <a:t>Peu de données mais </a:t>
            </a:r>
            <a:r>
              <a:rPr lang="fr-FR" altLang="fr-FR" sz="2000" dirty="0"/>
              <a:t>probablement très rare</a:t>
            </a:r>
          </a:p>
          <a:p>
            <a:pPr lvl="1"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sz="2000" dirty="0"/>
              <a:t>Intrinsèque (dose-dépendante)</a:t>
            </a:r>
          </a:p>
          <a:p>
            <a:pPr lvl="1">
              <a:defRPr/>
            </a:pPr>
            <a:r>
              <a:rPr lang="fr-FR" altLang="fr-FR" sz="1600" b="0" dirty="0"/>
              <a:t>Surtout lors d’intoxication (ingestion accidentelle)</a:t>
            </a:r>
          </a:p>
          <a:p>
            <a:pPr marL="0" indent="0">
              <a:buFontTx/>
              <a:buNone/>
              <a:defRPr/>
            </a:pPr>
            <a:endParaRPr lang="fr-FR" altLang="fr-FR" dirty="0"/>
          </a:p>
          <a:p>
            <a:pPr marL="0" indent="0">
              <a:buFontTx/>
              <a:buNone/>
              <a:defRPr/>
            </a:pPr>
            <a:r>
              <a:rPr lang="fr-FR" altLang="fr-FR" sz="2800" dirty="0"/>
              <a:t>Pour les patients insuffisants hépatiques, le risque le plus important </a:t>
            </a:r>
            <a:r>
              <a:rPr lang="fr-FR" altLang="fr-FR" sz="2800" dirty="0">
                <a:solidFill>
                  <a:srgbClr val="C00000"/>
                </a:solidFill>
              </a:rPr>
              <a:t>est une toxicité GI</a:t>
            </a:r>
          </a:p>
        </p:txBody>
      </p:sp>
      <p:sp>
        <p:nvSpPr>
          <p:cNvPr id="61444" name="Rectangle 1">
            <a:extLst>
              <a:ext uri="{FF2B5EF4-FFF2-40B4-BE49-F238E27FC236}">
                <a16:creationId xmlns:a16="http://schemas.microsoft.com/office/drawing/2014/main" id="{A099A8A9-3F0F-42C2-9177-9945A839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4449763"/>
            <a:ext cx="8229600" cy="12319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1CFF57F3-5B1D-4EE9-BEC5-841ECDD145AA}"/>
              </a:ext>
            </a:extLst>
          </p:cNvPr>
          <p:cNvSpPr/>
          <p:nvPr/>
        </p:nvSpPr>
        <p:spPr>
          <a:xfrm>
            <a:off x="116681" y="3880643"/>
            <a:ext cx="792162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re 1">
            <a:extLst>
              <a:ext uri="{FF2B5EF4-FFF2-40B4-BE49-F238E27FC236}">
                <a16:creationId xmlns:a16="http://schemas.microsoft.com/office/drawing/2014/main" id="{1293F6C9-4CA7-4518-A536-559117D0E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355600"/>
            <a:ext cx="6365875" cy="1144588"/>
          </a:xfrm>
        </p:spPr>
        <p:txBody>
          <a:bodyPr/>
          <a:lstStyle/>
          <a:p>
            <a:r>
              <a:rPr lang="fr-FR" altLang="fr-FR"/>
              <a:t>Toxicité lors de gestation</a:t>
            </a:r>
          </a:p>
        </p:txBody>
      </p:sp>
      <p:sp>
        <p:nvSpPr>
          <p:cNvPr id="80899" name="Espace réservé du contenu 2">
            <a:extLst>
              <a:ext uri="{FF2B5EF4-FFF2-40B4-BE49-F238E27FC236}">
                <a16:creationId xmlns:a16="http://schemas.microsoft.com/office/drawing/2014/main" id="{B7D586BD-F15D-48A9-B227-D1368818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93900"/>
            <a:ext cx="7024688" cy="461645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Chez le fœtus, risques de:</a:t>
            </a:r>
          </a:p>
          <a:p>
            <a:pPr marL="0" indent="0">
              <a:buFontTx/>
              <a:buNone/>
              <a:defRPr/>
            </a:pPr>
            <a:endParaRPr lang="fr-FR" altLang="fr-FR" sz="1600" dirty="0"/>
          </a:p>
          <a:p>
            <a:pPr lvl="1">
              <a:defRPr/>
            </a:pPr>
            <a:r>
              <a:rPr lang="fr-FR" altLang="fr-FR" sz="2000" b="0" dirty="0"/>
              <a:t>Fermeture du canal artériel</a:t>
            </a:r>
          </a:p>
          <a:p>
            <a:pPr lvl="1">
              <a:defRPr/>
            </a:pPr>
            <a:r>
              <a:rPr lang="fr-FR" altLang="fr-FR" sz="2000" b="0" dirty="0" err="1"/>
              <a:t>Oligohydramnios</a:t>
            </a:r>
            <a:endParaRPr lang="fr-FR" altLang="fr-FR" sz="2000" b="0" dirty="0"/>
          </a:p>
          <a:p>
            <a:pPr lvl="1">
              <a:defRPr/>
            </a:pPr>
            <a:r>
              <a:rPr lang="fr-FR" altLang="fr-FR" sz="2000" b="0" dirty="0"/>
              <a:t>Dysfonction rénale</a:t>
            </a:r>
          </a:p>
          <a:p>
            <a:pPr marL="0" indent="0">
              <a:buFontTx/>
              <a:buNone/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dirty="0"/>
              <a:t>Chez la mère :</a:t>
            </a:r>
            <a:endParaRPr lang="fr-FR" altLang="fr-FR" sz="1400" dirty="0"/>
          </a:p>
          <a:p>
            <a:pPr lvl="1">
              <a:defRPr/>
            </a:pPr>
            <a:r>
              <a:rPr lang="fr-FR" altLang="fr-FR" sz="2000" b="0" dirty="0"/>
              <a:t>Retard de mise-bas</a:t>
            </a:r>
          </a:p>
          <a:p>
            <a:pPr marL="441325" lvl="1" indent="0">
              <a:buFontTx/>
              <a:buNone/>
              <a:defRPr/>
            </a:pPr>
            <a:endParaRPr lang="fr-FR" altLang="fr-FR" dirty="0"/>
          </a:p>
        </p:txBody>
      </p:sp>
      <p:sp>
        <p:nvSpPr>
          <p:cNvPr id="103428" name="ZoneTexte 1">
            <a:extLst>
              <a:ext uri="{FF2B5EF4-FFF2-40B4-BE49-F238E27FC236}">
                <a16:creationId xmlns:a16="http://schemas.microsoft.com/office/drawing/2014/main" id="{ECB17247-5C39-4703-BFE9-1D7530DB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5767388"/>
            <a:ext cx="7937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>
                <a:solidFill>
                  <a:srgbClr val="FF0000"/>
                </a:solidFill>
              </a:rPr>
              <a:t>Ne pas utiliser lors de gestation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F0CBAD78-59E0-482D-AAD2-7897D5FD69B5}"/>
              </a:ext>
            </a:extLst>
          </p:cNvPr>
          <p:cNvSpPr/>
          <p:nvPr/>
        </p:nvSpPr>
        <p:spPr>
          <a:xfrm>
            <a:off x="11113" y="5324475"/>
            <a:ext cx="790575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C354E3-CF95-4C97-AEF1-22A02DAD0D3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20725" y="2474913"/>
            <a:ext cx="7721600" cy="9667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70196"/>
                  <a:invGamma/>
                </a:schemeClr>
              </a:gs>
            </a:gsLst>
            <a:lin ang="5400000" scaled="1"/>
          </a:gradFill>
          <a:ln w="28575">
            <a:noFill/>
          </a:ln>
          <a:effectLst/>
        </p:spPr>
        <p:txBody>
          <a:bodyPr lIns="88787" tIns="55109" rIns="88787" bIns="55109" anchor="ctr"/>
          <a:lstStyle>
            <a:lvl1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2pPr>
            <a:lvl3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3pPr>
            <a:lvl4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4pPr>
            <a:lvl5pPr algn="ctr" defTabSz="7334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C00000"/>
                </a:solidFill>
                <a:latin typeface="Arial" charset="0"/>
              </a:defRPr>
            </a:lvl5pPr>
            <a:lvl6pPr marL="440924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881847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22771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763695" algn="ctr" defTabSz="73487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defTabSz="734873" eaLnBrk="1" hangingPunct="1">
              <a:lnSpc>
                <a:spcPct val="130000"/>
              </a:lnSpc>
              <a:defRPr/>
            </a:pPr>
            <a:r>
              <a:rPr lang="fr-FR" sz="4000" kern="0" dirty="0"/>
              <a:t>Effets indésirables des AINS sur le tractus digestif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re 1">
            <a:extLst>
              <a:ext uri="{FF2B5EF4-FFF2-40B4-BE49-F238E27FC236}">
                <a16:creationId xmlns:a16="http://schemas.microsoft.com/office/drawing/2014/main" id="{B88B984D-B638-452E-B3BD-4D6760103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1275" y="228600"/>
            <a:ext cx="6365875" cy="1144588"/>
          </a:xfrm>
        </p:spPr>
        <p:txBody>
          <a:bodyPr/>
          <a:lstStyle/>
          <a:p>
            <a:r>
              <a:rPr lang="fr-FR" altLang="fr-FR"/>
              <a:t>Toxicité sur le cartilage ou l’ossification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A947C4-2C61-4725-8125-919BA2F9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13" y="2060575"/>
            <a:ext cx="7999412" cy="4500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800" dirty="0">
                <a:solidFill>
                  <a:srgbClr val="C00000"/>
                </a:solidFill>
              </a:rPr>
              <a:t>Peu d’études</a:t>
            </a:r>
          </a:p>
          <a:p>
            <a:pPr>
              <a:defRPr/>
            </a:pPr>
            <a:r>
              <a:rPr lang="fr-FR" sz="2000" b="0" dirty="0"/>
              <a:t>Il semble qu’il y ait peu d’impact (+ ou -) </a:t>
            </a:r>
            <a:r>
              <a:rPr lang="fr-FR" sz="2000" dirty="0"/>
              <a:t>sur le cartilage </a:t>
            </a:r>
            <a:r>
              <a:rPr lang="fr-FR" sz="2000" b="0" dirty="0"/>
              <a:t>d’une articulation arthrosique</a:t>
            </a:r>
          </a:p>
          <a:p>
            <a:pPr>
              <a:defRPr/>
            </a:pPr>
            <a:endParaRPr lang="fr-FR" sz="2000" b="0" dirty="0"/>
          </a:p>
          <a:p>
            <a:pPr>
              <a:defRPr/>
            </a:pPr>
            <a:r>
              <a:rPr lang="fr-FR" sz="2000" b="0" dirty="0"/>
              <a:t>Des données expérimentales suggèrent un </a:t>
            </a:r>
            <a:r>
              <a:rPr lang="fr-FR" sz="2000" dirty="0"/>
              <a:t>retard d’ossification</a:t>
            </a:r>
          </a:p>
          <a:p>
            <a:pPr marL="0" indent="0">
              <a:buFontTx/>
              <a:buNone/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r-FR" sz="2000" dirty="0">
                <a:solidFill>
                  <a:srgbClr val="FF0000"/>
                </a:solidFill>
              </a:rPr>
              <a:t>MAIS pas de données cliniques fiables </a:t>
            </a:r>
            <a:r>
              <a:rPr lang="fr-FR" sz="2000" b="0" dirty="0"/>
              <a:t>sur un retard d’ossification lors de fractures chez animaux ou Homme (différents résultats avec différentes molécules)</a:t>
            </a:r>
          </a:p>
          <a:p>
            <a:pPr lvl="1"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39A3F10-E310-41CE-9AD3-277D8BE65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620713"/>
            <a:ext cx="7747000" cy="715962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57143" rIns="92065" bIns="57143"/>
          <a:lstStyle/>
          <a:p>
            <a:r>
              <a:rPr lang="fr-FR" altLang="fr-FR"/>
              <a:t>Toxicité cardio-vasculaire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CA03568-72F2-40D4-8B2F-47270C35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1997075"/>
            <a:ext cx="7799388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67" tIns="26985" rIns="66667" bIns="26985">
            <a:spAutoFit/>
          </a:bodyPr>
          <a:lstStyle>
            <a:lvl1pPr marL="342900" indent="-342900" defTabSz="788988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788988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925" defTabSz="788988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8988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2225" indent="-342900" defTabSz="788988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494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066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38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1025" indent="-342900" defTabSz="78898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indent="0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2400" dirty="0">
                <a:solidFill>
                  <a:srgbClr val="C00000"/>
                </a:solidFill>
              </a:rPr>
              <a:t>Inhibition de l’agrégation plaquettaire (cox-1) </a:t>
            </a:r>
            <a:r>
              <a:rPr lang="fr-FR" altLang="fr-FR" sz="2400" dirty="0">
                <a:solidFill>
                  <a:srgbClr val="000000"/>
                </a:solidFill>
              </a:rPr>
              <a:t>uniquement démontrée avec</a:t>
            </a:r>
            <a:r>
              <a:rPr lang="fr-FR" altLang="fr-FR" sz="2400" dirty="0">
                <a:solidFill>
                  <a:srgbClr val="FF0000"/>
                </a:solidFill>
              </a:rPr>
              <a:t> l’aspirine </a:t>
            </a:r>
            <a:r>
              <a:rPr lang="fr-FR" altLang="fr-FR" sz="2400" dirty="0">
                <a:solidFill>
                  <a:srgbClr val="000000"/>
                </a:solidFill>
              </a:rPr>
              <a:t>car</a:t>
            </a:r>
          </a:p>
          <a:p>
            <a:pPr lvl="2" indent="0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endParaRPr lang="fr-FR" altLang="fr-FR" sz="2400" dirty="0">
              <a:solidFill>
                <a:srgbClr val="000000"/>
              </a:solidFill>
            </a:endParaRPr>
          </a:p>
          <a:p>
            <a:pPr lvl="4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2400" b="0" dirty="0">
                <a:solidFill>
                  <a:srgbClr val="000000"/>
                </a:solidFill>
              </a:rPr>
              <a:t>   Inhibition  </a:t>
            </a:r>
            <a:r>
              <a:rPr lang="fr-FR" altLang="fr-FR" sz="2400" dirty="0">
                <a:solidFill>
                  <a:srgbClr val="000000"/>
                </a:solidFill>
              </a:rPr>
              <a:t>TXA2</a:t>
            </a:r>
            <a:r>
              <a:rPr lang="fr-FR" altLang="fr-FR" sz="2400" b="0" dirty="0">
                <a:solidFill>
                  <a:srgbClr val="000000"/>
                </a:solidFill>
              </a:rPr>
              <a:t> &gt;&gt;&gt; PGI2 </a:t>
            </a:r>
          </a:p>
          <a:p>
            <a:pPr lvl="4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2400" b="0" dirty="0">
                <a:solidFill>
                  <a:srgbClr val="000000"/>
                </a:solidFill>
              </a:rPr>
              <a:t>+ Fixation </a:t>
            </a:r>
            <a:r>
              <a:rPr lang="fr-FR" altLang="fr-FR" sz="2400" dirty="0">
                <a:solidFill>
                  <a:srgbClr val="000000"/>
                </a:solidFill>
              </a:rPr>
              <a:t>irréversible</a:t>
            </a:r>
            <a:r>
              <a:rPr lang="fr-FR" altLang="fr-FR" sz="2400" b="0" dirty="0">
                <a:solidFill>
                  <a:srgbClr val="000000"/>
                </a:solidFill>
              </a:rPr>
              <a:t> à COX 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endParaRPr lang="fr-FR" altLang="fr-FR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1">
            <a:extLst>
              <a:ext uri="{FF2B5EF4-FFF2-40B4-BE49-F238E27FC236}">
                <a16:creationId xmlns:a16="http://schemas.microsoft.com/office/drawing/2014/main" id="{090EB237-1888-4792-BFAD-AC95C125E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222250"/>
            <a:ext cx="6365875" cy="1144588"/>
          </a:xfrm>
        </p:spPr>
        <p:txBody>
          <a:bodyPr/>
          <a:lstStyle/>
          <a:p>
            <a:r>
              <a:rPr lang="fr-FR" altLang="fr-FR">
                <a:solidFill>
                  <a:srgbClr val="00B050"/>
                </a:solidFill>
              </a:rPr>
              <a:t>Toxicité cardio-vasculaire</a:t>
            </a:r>
          </a:p>
        </p:txBody>
      </p:sp>
      <p:sp>
        <p:nvSpPr>
          <p:cNvPr id="109571" name="ZoneTexte 1">
            <a:extLst>
              <a:ext uri="{FF2B5EF4-FFF2-40B4-BE49-F238E27FC236}">
                <a16:creationId xmlns:a16="http://schemas.microsoft.com/office/drawing/2014/main" id="{FF752BFA-E8D3-45E6-AD07-AA50749A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1663700"/>
            <a:ext cx="162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/>
              <a:t>Inhibition</a:t>
            </a:r>
          </a:p>
          <a:p>
            <a:pPr algn="ctr">
              <a:lnSpc>
                <a:spcPct val="90000"/>
              </a:lnSpc>
            </a:pPr>
            <a:r>
              <a:rPr lang="fr-FR" altLang="fr-FR" sz="2800"/>
              <a:t>COX-1</a:t>
            </a:r>
          </a:p>
        </p:txBody>
      </p:sp>
      <p:sp>
        <p:nvSpPr>
          <p:cNvPr id="63492" name="ZoneTexte 5">
            <a:extLst>
              <a:ext uri="{FF2B5EF4-FFF2-40B4-BE49-F238E27FC236}">
                <a16:creationId xmlns:a16="http://schemas.microsoft.com/office/drawing/2014/main" id="{74866774-5DF2-4BEA-A3A4-7AE511840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88" y="1663700"/>
            <a:ext cx="162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/>
              <a:t>Inhibition</a:t>
            </a:r>
          </a:p>
          <a:p>
            <a:pPr algn="ctr">
              <a:lnSpc>
                <a:spcPct val="90000"/>
              </a:lnSpc>
            </a:pPr>
            <a:r>
              <a:rPr lang="fr-FR" altLang="fr-FR" sz="2800"/>
              <a:t>COX-2</a:t>
            </a:r>
          </a:p>
        </p:txBody>
      </p:sp>
      <p:sp>
        <p:nvSpPr>
          <p:cNvPr id="109573" name="Flèche droite 3">
            <a:extLst>
              <a:ext uri="{FF2B5EF4-FFF2-40B4-BE49-F238E27FC236}">
                <a16:creationId xmlns:a16="http://schemas.microsoft.com/office/drawing/2014/main" id="{54268AE5-1293-4291-AC69-C4BCBD9F98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20094" y="2437607"/>
            <a:ext cx="731837" cy="1174750"/>
          </a:xfrm>
          <a:prstGeom prst="rightArrow">
            <a:avLst>
              <a:gd name="adj1" fmla="val 50000"/>
              <a:gd name="adj2" fmla="val 50148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63494" name="Flèche droite 7">
            <a:extLst>
              <a:ext uri="{FF2B5EF4-FFF2-40B4-BE49-F238E27FC236}">
                <a16:creationId xmlns:a16="http://schemas.microsoft.com/office/drawing/2014/main" id="{559F8BE4-4BFC-4E0E-BD8E-30059A2B576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226969" y="2437607"/>
            <a:ext cx="731837" cy="1174750"/>
          </a:xfrm>
          <a:prstGeom prst="rightArrow">
            <a:avLst>
              <a:gd name="adj1" fmla="val 50000"/>
              <a:gd name="adj2" fmla="val 50148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109575" name="ZoneTexte 4">
            <a:extLst>
              <a:ext uri="{FF2B5EF4-FFF2-40B4-BE49-F238E27FC236}">
                <a16:creationId xmlns:a16="http://schemas.microsoft.com/office/drawing/2014/main" id="{53CD0FEE-7042-47DF-A31E-EA002054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3429000"/>
            <a:ext cx="357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 b="0"/>
              <a:t>Inhibition de la synthèse </a:t>
            </a:r>
          </a:p>
          <a:p>
            <a:pPr algn="ctr">
              <a:lnSpc>
                <a:spcPct val="90000"/>
              </a:lnSpc>
            </a:pPr>
            <a:r>
              <a:rPr lang="fr-FR" altLang="fr-FR" sz="2400">
                <a:solidFill>
                  <a:srgbClr val="C00000"/>
                </a:solidFill>
              </a:rPr>
              <a:t>Thromboxane A2</a:t>
            </a:r>
          </a:p>
        </p:txBody>
      </p:sp>
      <p:sp>
        <p:nvSpPr>
          <p:cNvPr id="63496" name="ZoneTexte 9">
            <a:extLst>
              <a:ext uri="{FF2B5EF4-FFF2-40B4-BE49-F238E27FC236}">
                <a16:creationId xmlns:a16="http://schemas.microsoft.com/office/drawing/2014/main" id="{F7896641-72EE-4144-9BBF-47912B2DE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3444875"/>
            <a:ext cx="357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 b="0"/>
              <a:t>Inhibition de la synthèse </a:t>
            </a:r>
          </a:p>
          <a:p>
            <a:pPr algn="ctr">
              <a:lnSpc>
                <a:spcPct val="90000"/>
              </a:lnSpc>
            </a:pPr>
            <a:r>
              <a:rPr lang="fr-FR" altLang="fr-FR" sz="2400">
                <a:solidFill>
                  <a:srgbClr val="C00000"/>
                </a:solidFill>
              </a:rPr>
              <a:t>Prostacycline (PGI2)</a:t>
            </a:r>
          </a:p>
          <a:p>
            <a:pPr algn="ctr">
              <a:lnSpc>
                <a:spcPct val="90000"/>
              </a:lnSpc>
            </a:pPr>
            <a:endParaRPr lang="fr-FR" altLang="fr-FR" sz="2400"/>
          </a:p>
        </p:txBody>
      </p:sp>
      <p:sp>
        <p:nvSpPr>
          <p:cNvPr id="109577" name="Flèche vers le bas 6">
            <a:extLst>
              <a:ext uri="{FF2B5EF4-FFF2-40B4-BE49-F238E27FC236}">
                <a16:creationId xmlns:a16="http://schemas.microsoft.com/office/drawing/2014/main" id="{5A853EA3-DA33-4CB4-A262-288475B2D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159250"/>
            <a:ext cx="412750" cy="693738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63498" name="Flèche vers le bas 11">
            <a:extLst>
              <a:ext uri="{FF2B5EF4-FFF2-40B4-BE49-F238E27FC236}">
                <a16:creationId xmlns:a16="http://schemas.microsoft.com/office/drawing/2014/main" id="{3F9C333C-D3B6-4CE3-89E7-6EF6E726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4159250"/>
            <a:ext cx="412750" cy="693738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63499" name="ZoneTexte 8">
            <a:extLst>
              <a:ext uri="{FF2B5EF4-FFF2-40B4-BE49-F238E27FC236}">
                <a16:creationId xmlns:a16="http://schemas.microsoft.com/office/drawing/2014/main" id="{D0CF7E71-547C-4D23-A88F-261E4EA9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4813300"/>
            <a:ext cx="3241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Augmentation </a:t>
            </a:r>
          </a:p>
          <a:p>
            <a:pPr algn="ctr">
              <a:lnSpc>
                <a:spcPct val="90000"/>
              </a:lnSpc>
            </a:pPr>
            <a:r>
              <a:rPr lang="fr-FR" altLang="fr-FR" sz="2800" b="0"/>
              <a:t>de la coagulation</a:t>
            </a:r>
          </a:p>
        </p:txBody>
      </p:sp>
      <p:sp>
        <p:nvSpPr>
          <p:cNvPr id="109580" name="ZoneTexte 14">
            <a:extLst>
              <a:ext uri="{FF2B5EF4-FFF2-40B4-BE49-F238E27FC236}">
                <a16:creationId xmlns:a16="http://schemas.microsoft.com/office/drawing/2014/main" id="{2EA88792-21B3-4ED9-B606-2AD8E351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821238"/>
            <a:ext cx="32432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Diminution </a:t>
            </a:r>
          </a:p>
          <a:p>
            <a:pPr algn="ctr">
              <a:lnSpc>
                <a:spcPct val="90000"/>
              </a:lnSpc>
            </a:pPr>
            <a:r>
              <a:rPr lang="fr-FR" altLang="fr-FR" sz="2800" b="0"/>
              <a:t>de la coagulation</a:t>
            </a:r>
          </a:p>
        </p:txBody>
      </p:sp>
      <p:sp>
        <p:nvSpPr>
          <p:cNvPr id="109581" name="ZoneTexte 12">
            <a:extLst>
              <a:ext uri="{FF2B5EF4-FFF2-40B4-BE49-F238E27FC236}">
                <a16:creationId xmlns:a16="http://schemas.microsoft.com/office/drawing/2014/main" id="{5DFAEBFF-FC98-4BDE-9716-1FFF6D7C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147638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altLang="fr-FR" sz="180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4" grpId="0" animBg="1"/>
      <p:bldP spid="63496" grpId="0"/>
      <p:bldP spid="63498" grpId="0" animBg="1"/>
      <p:bldP spid="634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re 1">
            <a:extLst>
              <a:ext uri="{FF2B5EF4-FFF2-40B4-BE49-F238E27FC236}">
                <a16:creationId xmlns:a16="http://schemas.microsoft.com/office/drawing/2014/main" id="{7513A431-122D-40A8-B667-A5E37590F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500063"/>
            <a:ext cx="6365875" cy="1144587"/>
          </a:xfrm>
        </p:spPr>
        <p:txBody>
          <a:bodyPr/>
          <a:lstStyle/>
          <a:p>
            <a:r>
              <a:rPr lang="fr-FR" altLang="fr-FR">
                <a:solidFill>
                  <a:srgbClr val="00B050"/>
                </a:solidFill>
              </a:rPr>
              <a:t>Toxicité cardio-vasculaire</a:t>
            </a:r>
            <a:endParaRPr lang="fr-FR" alt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35AF40-41FD-4081-A36C-BFECD464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1981200"/>
            <a:ext cx="8497887" cy="46164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fr-FR" altLang="fr-FR" sz="2400" dirty="0"/>
              <a:t>Toxicité des COXIBS (COX-2 sélectifs) </a:t>
            </a:r>
            <a:r>
              <a:rPr lang="fr-FR" altLang="fr-FR" sz="2400" dirty="0">
                <a:solidFill>
                  <a:srgbClr val="C00000"/>
                </a:solidFill>
              </a:rPr>
              <a:t>chez l’HOMME !</a:t>
            </a:r>
          </a:p>
          <a:p>
            <a:pPr marL="0" indent="0" eaLnBrk="1" hangingPunct="1">
              <a:buFontTx/>
              <a:buNone/>
              <a:defRPr/>
            </a:pPr>
            <a:endParaRPr lang="fr-FR" altLang="fr-FR" sz="2400" b="0" dirty="0"/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b="0" dirty="0"/>
              <a:t>Inhibition de PGI2 		&gt;&gt;&gt;		inhibition TXA2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altLang="fr-FR" sz="1800" b="0" dirty="0"/>
              <a:t> </a:t>
            </a:r>
            <a:r>
              <a:rPr lang="fr-FR" altLang="fr-FR" sz="1800" b="0" dirty="0" err="1"/>
              <a:t>antithrombotique</a:t>
            </a:r>
            <a:r>
              <a:rPr lang="fr-FR" altLang="fr-FR" sz="1800" b="0" dirty="0"/>
              <a:t> 	</a:t>
            </a:r>
            <a:r>
              <a:rPr lang="fr-FR" altLang="fr-FR" sz="2400" b="0" dirty="0"/>
              <a:t>				</a:t>
            </a:r>
            <a:r>
              <a:rPr lang="fr-FR" altLang="fr-FR" sz="1800" b="0" dirty="0" err="1"/>
              <a:t>prothrombotique</a:t>
            </a:r>
            <a:endParaRPr lang="fr-FR" altLang="fr-FR" sz="1800" b="0" dirty="0"/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dirty="0">
                <a:solidFill>
                  <a:srgbClr val="C00000"/>
                </a:solidFill>
              </a:rPr>
              <a:t>	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altLang="fr-FR" sz="2400" dirty="0">
                <a:solidFill>
                  <a:srgbClr val="C00000"/>
                </a:solidFill>
              </a:rPr>
              <a:t>	AUGMENTATION DU RISQUE DE THROMBOSE</a:t>
            </a:r>
          </a:p>
          <a:p>
            <a:pPr marL="0" indent="0" eaLnBrk="1" hangingPunct="1">
              <a:buFontTx/>
              <a:buNone/>
              <a:defRPr/>
            </a:pPr>
            <a:endParaRPr lang="fr-FR" altLang="fr-FR" sz="2400" b="0" dirty="0"/>
          </a:p>
          <a:p>
            <a:pPr eaLnBrk="1" hangingPunct="1">
              <a:defRPr/>
            </a:pPr>
            <a:r>
              <a:rPr lang="fr-FR" altLang="fr-FR" sz="2400" b="0" dirty="0"/>
              <a:t>Problème majeur chez l’homme</a:t>
            </a:r>
          </a:p>
          <a:p>
            <a:pPr eaLnBrk="1" hangingPunct="1">
              <a:defRPr/>
            </a:pPr>
            <a:r>
              <a:rPr lang="fr-FR" altLang="fr-FR" sz="2400" b="0" dirty="0"/>
              <a:t>Rien d’équivalent en médecine vétérinaire car </a:t>
            </a:r>
            <a:r>
              <a:rPr lang="fr-FR" altLang="fr-FR" sz="2400" dirty="0">
                <a:solidFill>
                  <a:srgbClr val="00B050"/>
                </a:solidFill>
              </a:rPr>
              <a:t>pas d’infarctus du myocarde chez les animaux domestiques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111620" name="Flèche droite 1">
            <a:extLst>
              <a:ext uri="{FF2B5EF4-FFF2-40B4-BE49-F238E27FC236}">
                <a16:creationId xmlns:a16="http://schemas.microsoft.com/office/drawing/2014/main" id="{8EF54C37-4A07-4AA2-9113-D4D6786B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4202113"/>
            <a:ext cx="646112" cy="339725"/>
          </a:xfrm>
          <a:prstGeom prst="rightArrow">
            <a:avLst>
              <a:gd name="adj1" fmla="val 50000"/>
              <a:gd name="adj2" fmla="val 50241"/>
            </a:avLst>
          </a:prstGeom>
          <a:solidFill>
            <a:srgbClr val="C00000"/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u contenu 2">
            <a:extLst>
              <a:ext uri="{FF2B5EF4-FFF2-40B4-BE49-F238E27FC236}">
                <a16:creationId xmlns:a16="http://schemas.microsoft.com/office/drawing/2014/main" id="{B5155CFE-B3E0-4F7E-BBA1-E6FE7082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1989138"/>
            <a:ext cx="7578725" cy="3527425"/>
          </a:xfrm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lvl="1"/>
            <a:endParaRPr lang="fr-FR" altLang="fr-FR" b="0" dirty="0"/>
          </a:p>
          <a:p>
            <a:pPr lvl="1"/>
            <a:r>
              <a:rPr lang="fr-FR" altLang="fr-FR" b="0" dirty="0"/>
              <a:t>14 % de cas avec EI pour le </a:t>
            </a:r>
            <a:r>
              <a:rPr lang="fr-FR" altLang="fr-FR" b="0" dirty="0" err="1"/>
              <a:t>robenacoxib</a:t>
            </a:r>
            <a:r>
              <a:rPr lang="fr-FR" altLang="fr-FR" b="0" dirty="0"/>
              <a:t> (17/118) </a:t>
            </a:r>
            <a:r>
              <a:rPr lang="fr-FR" altLang="fr-FR" b="0" dirty="0" err="1"/>
              <a:t>gruet</a:t>
            </a:r>
            <a:r>
              <a:rPr lang="fr-FR" altLang="fr-FR" b="0" dirty="0"/>
              <a:t> et al.</a:t>
            </a:r>
          </a:p>
          <a:p>
            <a:pPr lvl="1"/>
            <a:r>
              <a:rPr lang="fr-FR" altLang="fr-FR" b="0" dirty="0"/>
              <a:t>21% </a:t>
            </a:r>
            <a:r>
              <a:rPr lang="fr-FR" altLang="fr-FR" b="0" dirty="0" err="1"/>
              <a:t>meloxicam</a:t>
            </a:r>
            <a:r>
              <a:rPr lang="fr-FR" altLang="fr-FR" b="0" dirty="0"/>
              <a:t> (12/56) </a:t>
            </a:r>
            <a:r>
              <a:rPr lang="fr-FR" altLang="fr-FR" b="0" dirty="0" err="1"/>
              <a:t>gruet</a:t>
            </a:r>
            <a:r>
              <a:rPr lang="fr-FR" altLang="fr-FR" b="0" dirty="0"/>
              <a:t> et al.</a:t>
            </a:r>
          </a:p>
          <a:p>
            <a:pPr lvl="1"/>
            <a:r>
              <a:rPr lang="fr-FR" altLang="fr-FR" b="0" dirty="0"/>
              <a:t>1-15 % </a:t>
            </a:r>
            <a:r>
              <a:rPr lang="fr-FR" altLang="fr-FR" b="0" dirty="0" err="1"/>
              <a:t>meloxicam</a:t>
            </a:r>
            <a:r>
              <a:rPr lang="fr-FR" altLang="fr-FR" b="0" dirty="0"/>
              <a:t> (7 études) </a:t>
            </a:r>
          </a:p>
          <a:p>
            <a:pPr lvl="1"/>
            <a:r>
              <a:rPr lang="fr-FR" altLang="fr-FR" b="0" dirty="0"/>
              <a:t>7 % </a:t>
            </a:r>
            <a:r>
              <a:rPr lang="fr-FR" altLang="fr-FR" b="0" dirty="0" err="1"/>
              <a:t>mavacoxib</a:t>
            </a:r>
            <a:r>
              <a:rPr lang="fr-FR" altLang="fr-FR" b="0" dirty="0"/>
              <a:t> </a:t>
            </a:r>
            <a:r>
              <a:rPr lang="fr-FR" altLang="fr-FR" b="0" dirty="0" err="1"/>
              <a:t>walton</a:t>
            </a:r>
            <a:r>
              <a:rPr lang="fr-FR" altLang="fr-FR" b="0" dirty="0"/>
              <a:t> et al. </a:t>
            </a:r>
          </a:p>
          <a:p>
            <a:pPr lvl="1"/>
            <a:r>
              <a:rPr lang="fr-FR" altLang="fr-FR" b="0" dirty="0"/>
              <a:t>11% </a:t>
            </a:r>
            <a:r>
              <a:rPr lang="fr-FR" altLang="fr-FR" b="0" dirty="0" err="1"/>
              <a:t>mavacoxib</a:t>
            </a:r>
            <a:r>
              <a:rPr lang="fr-FR" altLang="fr-FR" b="0" dirty="0"/>
              <a:t> (26/61) </a:t>
            </a:r>
            <a:r>
              <a:rPr lang="fr-FR" altLang="fr-FR" b="0" dirty="0" err="1"/>
              <a:t>payne-johnson</a:t>
            </a:r>
            <a:r>
              <a:rPr lang="fr-FR" altLang="fr-FR" b="0" dirty="0"/>
              <a:t> et al. </a:t>
            </a:r>
          </a:p>
          <a:p>
            <a:pPr lvl="1"/>
            <a:r>
              <a:rPr lang="fr-FR" altLang="fr-FR" b="0" dirty="0"/>
              <a:t>9% </a:t>
            </a:r>
            <a:r>
              <a:rPr lang="fr-FR" altLang="fr-FR" b="0" dirty="0" err="1"/>
              <a:t>carprofene</a:t>
            </a:r>
            <a:r>
              <a:rPr lang="fr-FR" altLang="fr-FR" b="0" dirty="0"/>
              <a:t> (5/55 dont 2 fatal) </a:t>
            </a:r>
            <a:r>
              <a:rPr lang="fr-FR" altLang="fr-FR" b="0" dirty="0" err="1"/>
              <a:t>payne-johnson</a:t>
            </a:r>
            <a:r>
              <a:rPr lang="fr-FR" altLang="fr-FR" b="0" dirty="0"/>
              <a:t> et al. </a:t>
            </a:r>
          </a:p>
          <a:p>
            <a:pPr lvl="1"/>
            <a:endParaRPr lang="fr-FR" altLang="fr-FR" b="0" dirty="0"/>
          </a:p>
          <a:p>
            <a:pPr lvl="1"/>
            <a:r>
              <a:rPr lang="fr-FR" altLang="fr-FR" b="0" dirty="0"/>
              <a:t>10% des chiens ont arrêté le </a:t>
            </a:r>
            <a:r>
              <a:rPr lang="fr-FR" altLang="fr-FR" b="0" dirty="0" err="1"/>
              <a:t>firocoxib</a:t>
            </a:r>
            <a:r>
              <a:rPr lang="fr-FR" altLang="fr-FR" b="0" dirty="0"/>
              <a:t> pour effets indésirables (4/49) </a:t>
            </a:r>
            <a:r>
              <a:rPr lang="fr-FR" altLang="fr-FR" b="0" dirty="0" err="1"/>
              <a:t>autefage</a:t>
            </a:r>
            <a:r>
              <a:rPr lang="fr-FR" altLang="fr-FR" b="0" dirty="0"/>
              <a:t> et al. </a:t>
            </a:r>
          </a:p>
          <a:p>
            <a:pPr lvl="1"/>
            <a:r>
              <a:rPr lang="fr-FR" altLang="fr-FR" b="0" dirty="0"/>
              <a:t>0-11% arrêt </a:t>
            </a:r>
            <a:r>
              <a:rPr lang="fr-FR" altLang="fr-FR" b="0" dirty="0" err="1"/>
              <a:t>meloxicam</a:t>
            </a:r>
            <a:r>
              <a:rPr lang="fr-FR" altLang="fr-FR" b="0" dirty="0"/>
              <a:t> (7 études)</a:t>
            </a:r>
          </a:p>
          <a:p>
            <a:endParaRPr lang="fr-FR" alt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EA044A-8141-4380-B5B9-DF01DD4B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275" y="5794375"/>
            <a:ext cx="6772275" cy="83026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2400"/>
              <a:t>Aucune étude n’a montré de différences significatives entre 2 principes actifs </a:t>
            </a: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3694A6EC-5AAB-4664-B7E4-9E1A49C4D096}"/>
              </a:ext>
            </a:extLst>
          </p:cNvPr>
          <p:cNvSpPr/>
          <p:nvPr/>
        </p:nvSpPr>
        <p:spPr>
          <a:xfrm>
            <a:off x="647700" y="5427663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1AA85AB-A436-40A5-AD32-F41D80C11667}"/>
              </a:ext>
            </a:extLst>
          </p:cNvPr>
          <p:cNvSpPr txBox="1">
            <a:spLocks/>
          </p:cNvSpPr>
          <p:nvPr/>
        </p:nvSpPr>
        <p:spPr bwMode="auto">
          <a:xfrm>
            <a:off x="1042988" y="115888"/>
            <a:ext cx="69278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/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r>
              <a:rPr lang="fr-FR" kern="0" dirty="0"/>
              <a:t>Effets indésirables </a:t>
            </a:r>
            <a:br>
              <a:rPr lang="fr-FR" kern="0" dirty="0"/>
            </a:br>
            <a:r>
              <a:rPr lang="fr-FR" sz="3200" u="sng" kern="0" dirty="0"/>
              <a:t>Comparaison de principes actifs </a:t>
            </a:r>
          </a:p>
        </p:txBody>
      </p:sp>
      <p:sp>
        <p:nvSpPr>
          <p:cNvPr id="113670" name="ZoneTexte 7">
            <a:extLst>
              <a:ext uri="{FF2B5EF4-FFF2-40B4-BE49-F238E27FC236}">
                <a16:creationId xmlns:a16="http://schemas.microsoft.com/office/drawing/2014/main" id="{B29E507B-B678-43CB-B689-FF0DF044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113" y="1628775"/>
            <a:ext cx="141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re 1">
            <a:extLst>
              <a:ext uri="{FF2B5EF4-FFF2-40B4-BE49-F238E27FC236}">
                <a16:creationId xmlns:a16="http://schemas.microsoft.com/office/drawing/2014/main" id="{0E217A9C-434E-42D2-8CD8-AFB2C8DAC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404813"/>
            <a:ext cx="6927850" cy="1143000"/>
          </a:xfrm>
        </p:spPr>
        <p:txBody>
          <a:bodyPr/>
          <a:lstStyle/>
          <a:p>
            <a:r>
              <a:rPr lang="fr-FR" altLang="fr-FR"/>
              <a:t>Effets indésirables </a:t>
            </a:r>
            <a:br>
              <a:rPr lang="fr-FR" altLang="fr-FR"/>
            </a:br>
            <a:endParaRPr lang="fr-FR" altLang="fr-FR" sz="3200" u="sng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6A5907-A984-4D13-BEA1-877454DCB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349500"/>
            <a:ext cx="7777162" cy="3895725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fr-FR" dirty="0" err="1"/>
              <a:t>Robenacoxib</a:t>
            </a:r>
            <a:r>
              <a:rPr lang="fr-FR" dirty="0"/>
              <a:t> administré à 32 chiots de 5 mois tous les jours pendant 6 mois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Placebo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1x dose recommandée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3x dose recommandée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r>
              <a:rPr lang="fr-FR" sz="1400" b="0" dirty="0"/>
              <a:t>5x dose recommandée</a:t>
            </a:r>
          </a:p>
          <a:p>
            <a:pPr>
              <a:spcBef>
                <a:spcPts val="1200"/>
              </a:spcBef>
              <a:buFontTx/>
              <a:buChar char="-"/>
              <a:defRPr/>
            </a:pPr>
            <a:endParaRPr lang="fr-FR" sz="1400" b="0" dirty="0"/>
          </a:p>
          <a:p>
            <a:pPr marL="457200" lvl="1" indent="0">
              <a:buFontTx/>
              <a:buNone/>
              <a:defRPr/>
            </a:pPr>
            <a:r>
              <a:rPr lang="fr-FR" b="0" dirty="0"/>
              <a:t>Salivation et fèces mous observés plus fréquemment chez les animaux traités</a:t>
            </a:r>
          </a:p>
          <a:p>
            <a:pPr marL="457200" lvl="1" indent="0">
              <a:buFontTx/>
              <a:buNone/>
              <a:defRPr/>
            </a:pPr>
            <a:r>
              <a:rPr lang="fr-FR" dirty="0"/>
              <a:t>Pas de différence en urée/</a:t>
            </a:r>
            <a:r>
              <a:rPr lang="fr-FR" dirty="0" err="1"/>
              <a:t>créat</a:t>
            </a:r>
            <a:r>
              <a:rPr lang="fr-FR" dirty="0"/>
              <a:t>, pas de lésion rénale ou digestive</a:t>
            </a:r>
          </a:p>
          <a:p>
            <a:pPr marL="457200" lvl="1" indent="0">
              <a:buFontTx/>
              <a:buNone/>
              <a:defRPr/>
            </a:pPr>
            <a:endParaRPr lang="fr-FR" b="0" dirty="0"/>
          </a:p>
          <a:p>
            <a:pPr marL="457200" lvl="1" indent="0">
              <a:buFontTx/>
              <a:buNone/>
              <a:defRPr/>
            </a:pPr>
            <a:r>
              <a:rPr lang="fr-FR" sz="1200" b="0" dirty="0"/>
              <a:t>Remarque: 8/40 ont été exclus avant le début de l’étude</a:t>
            </a:r>
          </a:p>
        </p:txBody>
      </p:sp>
      <p:sp>
        <p:nvSpPr>
          <p:cNvPr id="117764" name="ZoneTexte 5">
            <a:extLst>
              <a:ext uri="{FF2B5EF4-FFF2-40B4-BE49-F238E27FC236}">
                <a16:creationId xmlns:a16="http://schemas.microsoft.com/office/drawing/2014/main" id="{66BB7FEC-6894-4EB0-AEE0-917F6CB94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1989138"/>
            <a:ext cx="127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u contenu 2">
            <a:extLst>
              <a:ext uri="{FF2B5EF4-FFF2-40B4-BE49-F238E27FC236}">
                <a16:creationId xmlns:a16="http://schemas.microsoft.com/office/drawing/2014/main" id="{2E1DE35C-CCDE-423F-906B-F3CA3401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671638"/>
            <a:ext cx="7342188" cy="1463675"/>
          </a:xfrm>
          <a:ln w="38100">
            <a:solidFill>
              <a:srgbClr val="F35B1B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endParaRPr lang="fr-FR" altLang="fr-FR" b="0"/>
          </a:p>
          <a:p>
            <a:pPr marL="0" indent="0">
              <a:buFontTx/>
              <a:buNone/>
            </a:pPr>
            <a:r>
              <a:rPr lang="fr-FR" altLang="fr-FR"/>
              <a:t>Si effets indésirables, n’administrer un nouvel AINS </a:t>
            </a:r>
            <a:r>
              <a:rPr lang="fr-FR" altLang="fr-FR">
                <a:solidFill>
                  <a:srgbClr val="FF0000"/>
                </a:solidFill>
              </a:rPr>
              <a:t>qu’après disparition des symptômes de toxicité </a:t>
            </a:r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9B9F5419-76C5-41C7-B2ED-315EB8158DE0}"/>
              </a:ext>
            </a:extLst>
          </p:cNvPr>
          <p:cNvSpPr/>
          <p:nvPr/>
        </p:nvSpPr>
        <p:spPr>
          <a:xfrm>
            <a:off x="7767638" y="1276350"/>
            <a:ext cx="792162" cy="7905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46339BE0-A867-459A-BED6-02CE01B6D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620713"/>
            <a:ext cx="7747000" cy="715962"/>
          </a:xfrm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57143" rIns="92065" bIns="57143"/>
          <a:lstStyle/>
          <a:p>
            <a:r>
              <a:rPr lang="fr-FR" altLang="fr-FR"/>
              <a:t>Toxicité </a:t>
            </a:r>
            <a:r>
              <a:rPr lang="fr-FR" altLang="fr-FR" u="sng">
                <a:solidFill>
                  <a:srgbClr val="FF0000"/>
                </a:solidFill>
              </a:rPr>
              <a:t>pour le consommateur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4A4055C-1F28-4A7C-91B5-627787D72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8212137" cy="3526217"/>
          </a:xfrm>
          <a:prstGeom prst="rect">
            <a:avLst/>
          </a:prstGeom>
          <a:noFill/>
          <a:ln>
            <a:noFill/>
          </a:ln>
          <a:effectLst/>
        </p:spPr>
        <p:txBody>
          <a:bodyPr lIns="66667" tIns="26985" rIns="66667" bIns="26985">
            <a:spAutoFit/>
          </a:bodyPr>
          <a:lstStyle>
            <a:lvl1pPr defTabSz="788988">
              <a:defRPr sz="2800">
                <a:solidFill>
                  <a:schemeClr val="tx1"/>
                </a:solidFill>
                <a:latin typeface="Arial" charset="0"/>
              </a:defRPr>
            </a:lvl1pPr>
            <a:lvl2pPr defTabSz="78898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" lvl="1">
              <a:lnSpc>
                <a:spcPct val="150000"/>
              </a:lnSpc>
              <a:defRPr/>
            </a:pPr>
            <a:endParaRPr lang="fr-FR" altLang="fr-FR" sz="1600" dirty="0">
              <a:solidFill>
                <a:srgbClr val="C00000"/>
              </a:solidFill>
            </a:endParaRPr>
          </a:p>
          <a:p>
            <a:pPr marL="36000" lvl="1">
              <a:lnSpc>
                <a:spcPct val="150000"/>
              </a:lnSpc>
              <a:defRPr/>
            </a:pPr>
            <a:r>
              <a:rPr lang="fr-FR" altLang="fr-FR" sz="2000" u="sng" dirty="0">
                <a:solidFill>
                  <a:srgbClr val="C00000"/>
                </a:solidFill>
              </a:rPr>
              <a:t>Phénylbutazone : </a:t>
            </a:r>
            <a:r>
              <a:rPr lang="fr-FR" altLang="fr-FR" sz="2000" dirty="0">
                <a:solidFill>
                  <a:srgbClr val="C00000"/>
                </a:solidFill>
              </a:rPr>
              <a:t>risque très rare d’anémie aplastique chez l’homme </a:t>
            </a:r>
            <a:r>
              <a:rPr lang="fr-FR" altLang="fr-FR" sz="2000" dirty="0"/>
              <a:t>= interdite d’utilisation chez les animaux de rente</a:t>
            </a:r>
          </a:p>
          <a:p>
            <a:pPr marL="36000" lvl="1">
              <a:lnSpc>
                <a:spcPct val="150000"/>
              </a:lnSpc>
              <a:defRPr/>
            </a:pPr>
            <a:endParaRPr lang="fr-FR" altLang="fr-FR" sz="2000" dirty="0"/>
          </a:p>
          <a:p>
            <a:pPr marL="36000" lvl="1">
              <a:lnSpc>
                <a:spcPct val="150000"/>
              </a:lnSpc>
              <a:defRPr/>
            </a:pPr>
            <a:r>
              <a:rPr lang="fr-FR" altLang="fr-FR" sz="2000" dirty="0" err="1">
                <a:solidFill>
                  <a:srgbClr val="C00000"/>
                </a:solidFill>
              </a:rPr>
              <a:t>Suxibuzone</a:t>
            </a:r>
            <a:r>
              <a:rPr lang="fr-FR" altLang="fr-FR" sz="2000" dirty="0"/>
              <a:t> métabolisée en PBZ est aussi interdite </a:t>
            </a:r>
          </a:p>
          <a:p>
            <a:pPr marL="36000" lvl="1">
              <a:lnSpc>
                <a:spcPct val="150000"/>
              </a:lnSpc>
              <a:defRPr/>
            </a:pPr>
            <a:endParaRPr lang="fr-FR" altLang="fr-FR" sz="2000" dirty="0"/>
          </a:p>
          <a:p>
            <a:pPr marL="36000" lvl="1">
              <a:lnSpc>
                <a:spcPct val="150000"/>
              </a:lnSpc>
              <a:defRPr/>
            </a:pPr>
            <a:endParaRPr lang="fr-FR" altLang="fr-FR" sz="2000" dirty="0"/>
          </a:p>
          <a:p>
            <a:pPr lvl="1">
              <a:lnSpc>
                <a:spcPct val="90000"/>
              </a:lnSpc>
              <a:defRPr/>
            </a:pPr>
            <a:endParaRPr lang="fr-FR" altLang="fr-FR" sz="1200" dirty="0"/>
          </a:p>
          <a:p>
            <a:pPr lvl="1">
              <a:lnSpc>
                <a:spcPct val="90000"/>
              </a:lnSpc>
              <a:defRPr/>
            </a:pPr>
            <a:endParaRPr lang="fr-FR" altLang="fr-FR" sz="1200" dirty="0"/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3BFFCE71-2715-43AA-9DB5-BFD039893D3E}"/>
              </a:ext>
            </a:extLst>
          </p:cNvPr>
          <p:cNvSpPr/>
          <p:nvPr/>
        </p:nvSpPr>
        <p:spPr>
          <a:xfrm>
            <a:off x="7469188" y="266700"/>
            <a:ext cx="792162" cy="7905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pic>
        <p:nvPicPr>
          <p:cNvPr id="121861" name="Picture 2">
            <a:extLst>
              <a:ext uri="{FF2B5EF4-FFF2-40B4-BE49-F238E27FC236}">
                <a16:creationId xmlns:a16="http://schemas.microsoft.com/office/drawing/2014/main" id="{C019AB3C-1A62-4218-8DBB-D853C9B6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79863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2" name="ZoneTexte 1">
            <a:extLst>
              <a:ext uri="{FF2B5EF4-FFF2-40B4-BE49-F238E27FC236}">
                <a16:creationId xmlns:a16="http://schemas.microsoft.com/office/drawing/2014/main" id="{3C8E9427-7DAF-4765-BB90-2B38E8557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4135438"/>
            <a:ext cx="2320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/>
              <a:t>Chevaux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AEDB084-CD44-45A0-92CE-2833C91B0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517525"/>
            <a:ext cx="7686675" cy="682625"/>
          </a:xfrm>
        </p:spPr>
        <p:txBody>
          <a:bodyPr/>
          <a:lstStyle/>
          <a:p>
            <a:pPr eaLnBrk="1" hangingPunct="1"/>
            <a:r>
              <a:rPr lang="fr-FR" altLang="fr-FR" sz="4400"/>
              <a:t>Interactions médicamenteuses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A17F6BE-B81F-4653-A987-454EC3106E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638" y="1728788"/>
            <a:ext cx="8424862" cy="4860925"/>
          </a:xfrm>
        </p:spPr>
        <p:txBody>
          <a:bodyPr lIns="91430" tIns="45714" rIns="91430" bIns="45714"/>
          <a:lstStyle/>
          <a:p>
            <a:pPr marL="441325" lvl="1" indent="0" eaLnBrk="1" hangingPunct="1">
              <a:buFontTx/>
              <a:buNone/>
              <a:defRPr/>
            </a:pPr>
            <a:endParaRPr lang="fr-FR" altLang="fr-FR" sz="1600" dirty="0"/>
          </a:p>
          <a:p>
            <a:pPr eaLnBrk="1" hangingPunct="1">
              <a:defRPr/>
            </a:pPr>
            <a:r>
              <a:rPr lang="fr-FR" altLang="fr-FR" sz="2000" dirty="0" err="1">
                <a:solidFill>
                  <a:srgbClr val="FF0000"/>
                </a:solidFill>
              </a:rPr>
              <a:t>Aminoglycosides</a:t>
            </a:r>
            <a:r>
              <a:rPr lang="fr-FR" altLang="fr-FR" sz="2000" dirty="0"/>
              <a:t> </a:t>
            </a:r>
            <a:r>
              <a:rPr lang="fr-FR" altLang="fr-FR" sz="2000" b="0" dirty="0"/>
              <a:t>: augmentation du risque de </a:t>
            </a:r>
            <a:r>
              <a:rPr lang="fr-FR" altLang="fr-FR" sz="2000" b="0" dirty="0" err="1"/>
              <a:t>néphrotoxicité</a:t>
            </a:r>
            <a:r>
              <a:rPr lang="fr-FR" altLang="fr-FR" sz="2000" b="0" dirty="0"/>
              <a:t> </a:t>
            </a:r>
          </a:p>
          <a:p>
            <a:pPr eaLnBrk="1" hangingPunct="1">
              <a:defRPr/>
            </a:pPr>
            <a:endParaRPr lang="fr-FR" altLang="fr-FR" sz="2000" dirty="0"/>
          </a:p>
          <a:p>
            <a:pPr eaLnBrk="1" hangingPunct="1">
              <a:defRPr/>
            </a:pPr>
            <a:r>
              <a:rPr lang="fr-FR" altLang="fr-FR" sz="2000" dirty="0">
                <a:solidFill>
                  <a:srgbClr val="FF0000"/>
                </a:solidFill>
              </a:rPr>
              <a:t>Corticostéroïdes </a:t>
            </a:r>
            <a:r>
              <a:rPr lang="fr-FR" altLang="fr-FR" sz="2000" b="0" dirty="0"/>
              <a:t>: augmentation du risque d’ulcères digestifs</a:t>
            </a:r>
          </a:p>
          <a:p>
            <a:pPr eaLnBrk="1" hangingPunct="1">
              <a:defRPr/>
            </a:pPr>
            <a:endParaRPr lang="fr-FR" altLang="fr-FR" sz="200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fr-FR" altLang="fr-FR" sz="2000" dirty="0"/>
          </a:p>
          <a:p>
            <a:pPr marL="0" indent="0" eaLnBrk="1" hangingPunct="1">
              <a:buFontTx/>
              <a:buNone/>
              <a:defRPr/>
            </a:pPr>
            <a:endParaRPr lang="fr-FR" altLang="fr-FR" sz="2000" dirty="0"/>
          </a:p>
          <a:p>
            <a:pPr eaLnBrk="1" hangingPunct="1">
              <a:defRPr/>
            </a:pPr>
            <a:r>
              <a:rPr lang="fr-FR" altLang="fr-FR" sz="2000" b="0" dirty="0"/>
              <a:t>Interaction avec les </a:t>
            </a:r>
            <a:r>
              <a:rPr lang="fr-FR" altLang="fr-FR" sz="2000" b="0" dirty="0">
                <a:solidFill>
                  <a:srgbClr val="C00000"/>
                </a:solidFill>
              </a:rPr>
              <a:t>anticoagulants</a:t>
            </a:r>
            <a:r>
              <a:rPr lang="fr-FR" altLang="fr-FR" sz="2000" b="0" dirty="0"/>
              <a:t> (potentielle augmentation du risque hémorragique ou diminution des effets)</a:t>
            </a:r>
          </a:p>
        </p:txBody>
      </p:sp>
      <p:pic>
        <p:nvPicPr>
          <p:cNvPr id="123908" name="Picture 2">
            <a:extLst>
              <a:ext uri="{FF2B5EF4-FFF2-40B4-BE49-F238E27FC236}">
                <a16:creationId xmlns:a16="http://schemas.microsoft.com/office/drawing/2014/main" id="{058180CC-D141-43C9-A7E9-9F87F754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638"/>
            <a:ext cx="8651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C727EAFA-3537-4B9A-9204-D54A45222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595313"/>
            <a:ext cx="7686675" cy="682625"/>
          </a:xfrm>
        </p:spPr>
        <p:txBody>
          <a:bodyPr/>
          <a:lstStyle/>
          <a:p>
            <a:pPr eaLnBrk="1" hangingPunct="1"/>
            <a:r>
              <a:rPr lang="fr-FR" altLang="fr-FR" sz="4400"/>
              <a:t>Interactions médicamenteuses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AF19E51-6781-4CDD-B909-F22CF465F2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638" y="2181225"/>
            <a:ext cx="8424862" cy="4146550"/>
          </a:xfrm>
        </p:spPr>
        <p:txBody>
          <a:bodyPr lIns="91430" tIns="45714" rIns="91430" bIns="45714"/>
          <a:lstStyle/>
          <a:p>
            <a:pPr eaLnBrk="1" hangingPunct="1">
              <a:defRPr/>
            </a:pPr>
            <a:r>
              <a:rPr lang="fr-FR" altLang="fr-FR" sz="2800" dirty="0"/>
              <a:t>Les AINS peuvent </a:t>
            </a:r>
            <a:r>
              <a:rPr lang="fr-FR" altLang="fr-FR" sz="2800" dirty="0">
                <a:solidFill>
                  <a:srgbClr val="FF0000"/>
                </a:solidFill>
              </a:rPr>
              <a:t>s’opposer à l’action </a:t>
            </a:r>
          </a:p>
          <a:p>
            <a:pPr eaLnBrk="1" hangingPunct="1">
              <a:defRPr/>
            </a:pPr>
            <a:endParaRPr lang="fr-FR" altLang="fr-FR" sz="2800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des diurétiques </a:t>
            </a:r>
            <a:r>
              <a:rPr lang="fr-FR" altLang="fr-FR" sz="1600" b="0" dirty="0"/>
              <a:t>(furosémide, thiazidiques, </a:t>
            </a:r>
            <a:r>
              <a:rPr lang="fr-FR" altLang="fr-FR" sz="1600" b="0" dirty="0" err="1"/>
              <a:t>spironolactone</a:t>
            </a:r>
            <a:r>
              <a:rPr lang="fr-FR" altLang="fr-FR" sz="1600" b="0" dirty="0"/>
              <a:t>,…</a:t>
            </a:r>
            <a:r>
              <a:rPr lang="fr-FR" altLang="fr-FR" sz="1600" dirty="0"/>
              <a:t>et risque IR</a:t>
            </a:r>
            <a:r>
              <a:rPr lang="fr-FR" altLang="fr-FR" sz="1600" b="0" dirty="0"/>
              <a:t>)</a:t>
            </a:r>
          </a:p>
          <a:p>
            <a:pPr lvl="1" eaLnBrk="1" hangingPunct="1">
              <a:defRPr/>
            </a:pPr>
            <a:endParaRPr lang="fr-FR" altLang="fr-FR" sz="2000" b="0" dirty="0"/>
          </a:p>
          <a:p>
            <a:pPr lvl="1" eaLnBrk="1" hangingPunct="1"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des IECA </a:t>
            </a:r>
            <a:r>
              <a:rPr lang="fr-FR" altLang="fr-FR" b="0" dirty="0"/>
              <a:t>(attention : </a:t>
            </a:r>
            <a:r>
              <a:rPr lang="fr-FR" altLang="fr-FR" dirty="0">
                <a:solidFill>
                  <a:srgbClr val="FF0000"/>
                </a:solidFill>
              </a:rPr>
              <a:t>hyperkaliémie </a:t>
            </a:r>
            <a:r>
              <a:rPr lang="fr-FR" altLang="fr-FR" dirty="0"/>
              <a:t>et risque IR</a:t>
            </a:r>
            <a:r>
              <a:rPr lang="fr-FR" altLang="fr-FR" b="0" dirty="0"/>
              <a:t>)</a:t>
            </a:r>
          </a:p>
          <a:p>
            <a:pPr lvl="1" eaLnBrk="1" hangingPunct="1">
              <a:defRPr/>
            </a:pPr>
            <a:endParaRPr lang="fr-FR" altLang="fr-FR" dirty="0"/>
          </a:p>
          <a:p>
            <a:pPr lvl="1" eaLnBrk="1" hangingPunct="1"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des </a:t>
            </a:r>
            <a:r>
              <a:rPr lang="fr-FR" altLang="fr-FR" sz="2000" dirty="0" err="1">
                <a:solidFill>
                  <a:srgbClr val="C00000"/>
                </a:solidFill>
              </a:rPr>
              <a:t>bêta-bloquants</a:t>
            </a:r>
            <a:r>
              <a:rPr lang="fr-FR" altLang="fr-FR" sz="2000" dirty="0">
                <a:solidFill>
                  <a:srgbClr val="C00000"/>
                </a:solidFill>
              </a:rPr>
              <a:t>  </a:t>
            </a:r>
          </a:p>
          <a:p>
            <a:pPr marL="441325" lvl="1" indent="0" eaLnBrk="1" hangingPunct="1">
              <a:buFontTx/>
              <a:buNone/>
              <a:defRPr/>
            </a:pPr>
            <a:endParaRPr lang="fr-FR" altLang="fr-FR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3D049F6-3128-4619-90FE-EFD2B8C85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1628775"/>
            <a:ext cx="8159750" cy="3619500"/>
          </a:xfrm>
          <a:prstGeom prst="rect">
            <a:avLst/>
          </a:prstGeom>
          <a:noFill/>
          <a:ln>
            <a:noFill/>
          </a:ln>
          <a:effectLst/>
        </p:spPr>
        <p:txBody>
          <a:bodyPr lIns="61226" tIns="24490" rIns="61226" bIns="24490">
            <a:spAutoFit/>
          </a:bodyPr>
          <a:lstStyle>
            <a:lvl1pPr defTabSz="733425"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3425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3425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3425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3425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342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12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Nausée / vomissement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Diarrhée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Anorexie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27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27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r>
              <a:rPr lang="fr-FR" altLang="fr-FR" sz="2700" dirty="0"/>
              <a:t>Ulcères/ perforation : </a:t>
            </a:r>
            <a:r>
              <a:rPr lang="fr-FR" altLang="fr-FR" sz="1800" b="0" dirty="0"/>
              <a:t>cavité buccale, </a:t>
            </a:r>
            <a:r>
              <a:rPr lang="fr-FR" altLang="fr-FR" sz="1800" dirty="0"/>
              <a:t>estomac, intestin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SzTx/>
              <a:buFontTx/>
              <a:buChar char="-"/>
              <a:defRPr/>
            </a:pPr>
            <a:endParaRPr lang="fr-FR" altLang="fr-FR" sz="2700" dirty="0"/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Tx/>
              <a:buNone/>
              <a:defRPr/>
            </a:pPr>
            <a:endParaRPr lang="fr-FR" altLang="fr-FR" sz="2700" b="0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C147D7C-5B5C-4D8A-95B3-7069964F0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5025" y="333375"/>
            <a:ext cx="7473950" cy="628650"/>
          </a:xfrm>
        </p:spPr>
        <p:txBody>
          <a:bodyPr/>
          <a:lstStyle/>
          <a:p>
            <a:pPr eaLnBrk="1" hangingPunct="1"/>
            <a:r>
              <a:rPr lang="fr-FR" altLang="fr-FR" sz="4400"/>
              <a:t>Toxicité digestive</a:t>
            </a:r>
          </a:p>
        </p:txBody>
      </p:sp>
      <p:sp>
        <p:nvSpPr>
          <p:cNvPr id="34820" name="Accolade fermante 1">
            <a:extLst>
              <a:ext uri="{FF2B5EF4-FFF2-40B4-BE49-F238E27FC236}">
                <a16:creationId xmlns:a16="http://schemas.microsoft.com/office/drawing/2014/main" id="{5647CC92-02DB-44E1-BC12-D6E971E3EABE}"/>
              </a:ext>
            </a:extLst>
          </p:cNvPr>
          <p:cNvSpPr>
            <a:spLocks/>
          </p:cNvSpPr>
          <p:nvPr/>
        </p:nvSpPr>
        <p:spPr bwMode="auto">
          <a:xfrm>
            <a:off x="4678363" y="1628775"/>
            <a:ext cx="366712" cy="1420813"/>
          </a:xfrm>
          <a:prstGeom prst="rightBrace">
            <a:avLst>
              <a:gd name="adj1" fmla="val 8305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endParaRPr lang="fr-FR" altLang="fr-FR"/>
          </a:p>
        </p:txBody>
      </p:sp>
      <p:sp>
        <p:nvSpPr>
          <p:cNvPr id="34821" name="ZoneTexte 2">
            <a:extLst>
              <a:ext uri="{FF2B5EF4-FFF2-40B4-BE49-F238E27FC236}">
                <a16:creationId xmlns:a16="http://schemas.microsoft.com/office/drawing/2014/main" id="{844C00FF-754B-4AC7-B0D4-DB1FCBA20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545" y="1948435"/>
            <a:ext cx="3014662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 b="0" dirty="0"/>
              <a:t>Très fréquents mais </a:t>
            </a:r>
            <a:r>
              <a:rPr lang="fr-FR" altLang="fr-FR" sz="1800" dirty="0"/>
              <a:t>rarement associés </a:t>
            </a:r>
            <a:r>
              <a:rPr lang="fr-FR" altLang="fr-FR" sz="1800" b="0" dirty="0"/>
              <a:t>à la formation d’un ulcère</a:t>
            </a:r>
          </a:p>
        </p:txBody>
      </p:sp>
      <p:sp>
        <p:nvSpPr>
          <p:cNvPr id="34822" name="ZoneTexte 3">
            <a:extLst>
              <a:ext uri="{FF2B5EF4-FFF2-40B4-BE49-F238E27FC236}">
                <a16:creationId xmlns:a16="http://schemas.microsoft.com/office/drawing/2014/main" id="{F0FE5DD8-ADED-459D-8AFC-81E88F21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4456113"/>
            <a:ext cx="7366000" cy="20875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2400">
                <a:solidFill>
                  <a:srgbClr val="C00000"/>
                </a:solidFill>
              </a:rPr>
              <a:t>Vomissements et diarrhées </a:t>
            </a:r>
            <a:r>
              <a:rPr lang="fr-FR" altLang="fr-FR" sz="2400"/>
              <a:t>sont les principales causes d’interruption de traitements chez le chien</a:t>
            </a:r>
          </a:p>
          <a:p>
            <a:pPr algn="ctr">
              <a:lnSpc>
                <a:spcPct val="90000"/>
              </a:lnSpc>
            </a:pPr>
            <a:endParaRPr lang="fr-FR" altLang="fr-FR" sz="2400"/>
          </a:p>
          <a:p>
            <a:pPr algn="ctr">
              <a:lnSpc>
                <a:spcPct val="90000"/>
              </a:lnSpc>
            </a:pPr>
            <a:r>
              <a:rPr lang="fr-FR" altLang="fr-FR" sz="2400" b="0"/>
              <a:t>L’incidence des ulcères et des perforations n’est pas connue mais probablement </a:t>
            </a:r>
            <a:r>
              <a:rPr lang="fr-FR" altLang="fr-FR" sz="2400"/>
              <a:t>faible. </a:t>
            </a:r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DFD7CEF1-551B-4E7A-AEF6-06643BB6C430}"/>
              </a:ext>
            </a:extLst>
          </p:cNvPr>
          <p:cNvSpPr/>
          <p:nvPr/>
        </p:nvSpPr>
        <p:spPr>
          <a:xfrm>
            <a:off x="536575" y="4060825"/>
            <a:ext cx="792163" cy="792163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39133D3-1900-480A-8F5A-222D97A2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925638"/>
            <a:ext cx="846138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re 1">
            <a:extLst>
              <a:ext uri="{FF2B5EF4-FFF2-40B4-BE49-F238E27FC236}">
                <a16:creationId xmlns:a16="http://schemas.microsoft.com/office/drawing/2014/main" id="{5213FC1A-30F1-4F44-BAE5-B56354B9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Conclusion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18AB89BE-5240-438B-836F-FBFEFF65D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2044700"/>
            <a:ext cx="8139113" cy="15875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altLang="fr-FR" sz="3600">
                <a:solidFill>
                  <a:srgbClr val="C00000"/>
                </a:solidFill>
              </a:rPr>
              <a:t>Pas de différence </a:t>
            </a:r>
            <a:r>
              <a:rPr lang="fr-FR" altLang="fr-FR" sz="3600"/>
              <a:t>d’efficacité clinique ou de toxicité prouvée entre les différents principes actifs</a:t>
            </a:r>
            <a:endParaRPr lang="fr-FR" altLang="fr-FR" sz="2400"/>
          </a:p>
        </p:txBody>
      </p:sp>
      <p:pic>
        <p:nvPicPr>
          <p:cNvPr id="128004" name="Picture 2">
            <a:extLst>
              <a:ext uri="{FF2B5EF4-FFF2-40B4-BE49-F238E27FC236}">
                <a16:creationId xmlns:a16="http://schemas.microsoft.com/office/drawing/2014/main" id="{13B747E0-FA62-47C9-8D07-A45B6A3AC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700213"/>
            <a:ext cx="8651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5" name="ZoneTexte 5">
            <a:extLst>
              <a:ext uri="{FF2B5EF4-FFF2-40B4-BE49-F238E27FC236}">
                <a16:creationId xmlns:a16="http://schemas.microsoft.com/office/drawing/2014/main" id="{4DAD3C6A-730C-426A-A80A-539AB3A3C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065588"/>
            <a:ext cx="77041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fr-FR" altLang="fr-FR" sz="2400"/>
              <a:t>La toxicité dépend surtout de 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fr-FR" sz="2400"/>
              <a:t>la dose</a:t>
            </a: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fr-FR" altLang="fr-FR" sz="2400" b="0"/>
              <a:t>l’animal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B51A47EB-1D0E-4086-A3FD-94D5D006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9063" y="320675"/>
            <a:ext cx="6365875" cy="1143000"/>
          </a:xfrm>
        </p:spPr>
        <p:txBody>
          <a:bodyPr lIns="90478" tIns="44445" rIns="90478" bIns="44445"/>
          <a:lstStyle/>
          <a:p>
            <a:pPr defTabSz="912813" eaLnBrk="1" hangingPunct="1"/>
            <a:r>
              <a:rPr lang="fr-FR" altLang="fr-FR" sz="4400"/>
              <a:t>Ulcères digestifs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166871-37B2-4742-AB7F-196BAA653BF8}"/>
              </a:ext>
            </a:extLst>
          </p:cNvPr>
          <p:cNvSpPr txBox="1"/>
          <p:nvPr/>
        </p:nvSpPr>
        <p:spPr>
          <a:xfrm>
            <a:off x="488950" y="1584325"/>
            <a:ext cx="7691438" cy="461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400" b="0" dirty="0">
              <a:latin typeface="Arial" charset="0"/>
            </a:endParaRPr>
          </a:p>
          <a:p>
            <a:pPr>
              <a:defRPr/>
            </a:pPr>
            <a:r>
              <a:rPr lang="fr-FR" sz="3200" dirty="0">
                <a:latin typeface="Arial" charset="0"/>
              </a:rPr>
              <a:t>Symptômes: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2400" b="0" dirty="0">
                <a:latin typeface="Arial" charset="0"/>
              </a:rPr>
              <a:t>Hématémèse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2400" b="0" dirty="0">
                <a:latin typeface="Arial" charset="0"/>
              </a:rPr>
              <a:t>Anémie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fr-FR" sz="2400" b="0" dirty="0" err="1">
                <a:latin typeface="Arial" charset="0"/>
              </a:rPr>
              <a:t>Mélena</a:t>
            </a:r>
            <a:endParaRPr lang="fr-FR" sz="2400" b="0" dirty="0">
              <a:latin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u="sng" dirty="0">
              <a:latin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u="sng" dirty="0">
              <a:latin typeface="Arial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u="sng" dirty="0">
              <a:latin typeface="Arial" charset="0"/>
            </a:endParaRPr>
          </a:p>
          <a:p>
            <a:pPr>
              <a:defRPr/>
            </a:pPr>
            <a:r>
              <a:rPr lang="fr-FR" sz="2400" b="0" dirty="0">
                <a:latin typeface="Arial" charset="0"/>
              </a:rPr>
              <a:t>Chez le chien, les ulcères induits par les AINS sont principalement situés au niveau du </a:t>
            </a:r>
            <a:r>
              <a:rPr lang="fr-FR" sz="2400" dirty="0">
                <a:solidFill>
                  <a:srgbClr val="C00000"/>
                </a:solidFill>
                <a:latin typeface="Arial" charset="0"/>
              </a:rPr>
              <a:t>duodénum proximal et du pylore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sz="2400" b="0" dirty="0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0C56B-D439-4D18-ACC3-43753C7298A6}"/>
              </a:ext>
            </a:extLst>
          </p:cNvPr>
          <p:cNvSpPr/>
          <p:nvPr/>
        </p:nvSpPr>
        <p:spPr bwMode="auto">
          <a:xfrm>
            <a:off x="323850" y="4464050"/>
            <a:ext cx="8496300" cy="1655763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="ctr" anchorCtr="1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fr-FR">
              <a:latin typeface="Arial" charset="0"/>
            </a:endParaRPr>
          </a:p>
        </p:txBody>
      </p:sp>
      <p:sp>
        <p:nvSpPr>
          <p:cNvPr id="45061" name="ZoneTexte 4">
            <a:extLst>
              <a:ext uri="{FF2B5EF4-FFF2-40B4-BE49-F238E27FC236}">
                <a16:creationId xmlns:a16="http://schemas.microsoft.com/office/drawing/2014/main" id="{DBA08F6C-4A66-4F94-AC69-5FDEAB54E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4094163"/>
            <a:ext cx="154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altLang="fr-FR" sz="180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45">
            <a:extLst>
              <a:ext uri="{FF2B5EF4-FFF2-40B4-BE49-F238E27FC236}">
                <a16:creationId xmlns:a16="http://schemas.microsoft.com/office/drawing/2014/main" id="{3EF5933B-9B3F-40BE-B5A6-138671DE7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585913"/>
            <a:ext cx="5962650" cy="590550"/>
          </a:xfrm>
          <a:prstGeom prst="rect">
            <a:avLst/>
          </a:prstGeom>
          <a:solidFill>
            <a:srgbClr val="F9CDE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A445C-D1EC-48BC-8165-560944FAFE24}"/>
              </a:ext>
            </a:extLst>
          </p:cNvPr>
          <p:cNvSpPr/>
          <p:nvPr/>
        </p:nvSpPr>
        <p:spPr bwMode="auto">
          <a:xfrm>
            <a:off x="2773363" y="2232025"/>
            <a:ext cx="5962650" cy="590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49156" name="Freeform 71">
            <a:extLst>
              <a:ext uri="{FF2B5EF4-FFF2-40B4-BE49-F238E27FC236}">
                <a16:creationId xmlns:a16="http://schemas.microsoft.com/office/drawing/2014/main" id="{283DACB9-E57F-4EA4-BA82-7CE590BB71E9}"/>
              </a:ext>
            </a:extLst>
          </p:cNvPr>
          <p:cNvSpPr>
            <a:spLocks/>
          </p:cNvSpPr>
          <p:nvPr/>
        </p:nvSpPr>
        <p:spPr bwMode="auto">
          <a:xfrm>
            <a:off x="3046413" y="2557463"/>
            <a:ext cx="428625" cy="1387475"/>
          </a:xfrm>
          <a:custGeom>
            <a:avLst/>
            <a:gdLst>
              <a:gd name="T0" fmla="*/ 2147483646 w 303"/>
              <a:gd name="T1" fmla="*/ 2147483646 h 874"/>
              <a:gd name="T2" fmla="*/ 2147483646 w 303"/>
              <a:gd name="T3" fmla="*/ 2147483646 h 874"/>
              <a:gd name="T4" fmla="*/ 2147483646 w 303"/>
              <a:gd name="T5" fmla="*/ 2147483646 h 874"/>
              <a:gd name="T6" fmla="*/ 2147483646 w 303"/>
              <a:gd name="T7" fmla="*/ 0 h 874"/>
              <a:gd name="T8" fmla="*/ 2147483646 w 303"/>
              <a:gd name="T9" fmla="*/ 2147483646 h 874"/>
              <a:gd name="T10" fmla="*/ 2147483646 w 303"/>
              <a:gd name="T11" fmla="*/ 2147483646 h 874"/>
              <a:gd name="T12" fmla="*/ 2147483646 w 303"/>
              <a:gd name="T13" fmla="*/ 2147483646 h 874"/>
              <a:gd name="T14" fmla="*/ 2147483646 w 303"/>
              <a:gd name="T15" fmla="*/ 2147483646 h 874"/>
              <a:gd name="T16" fmla="*/ 2147483646 w 303"/>
              <a:gd name="T17" fmla="*/ 2147483646 h 874"/>
              <a:gd name="T18" fmla="*/ 2147483646 w 303"/>
              <a:gd name="T19" fmla="*/ 2147483646 h 874"/>
              <a:gd name="T20" fmla="*/ 2147483646 w 303"/>
              <a:gd name="T21" fmla="*/ 2147483646 h 874"/>
              <a:gd name="T22" fmla="*/ 2147483646 w 303"/>
              <a:gd name="T23" fmla="*/ 2147483646 h 874"/>
              <a:gd name="T24" fmla="*/ 2147483646 w 303"/>
              <a:gd name="T25" fmla="*/ 2147483646 h 874"/>
              <a:gd name="T26" fmla="*/ 2147483646 w 303"/>
              <a:gd name="T27" fmla="*/ 2147483646 h 874"/>
              <a:gd name="T28" fmla="*/ 2147483646 w 303"/>
              <a:gd name="T29" fmla="*/ 2147483646 h 874"/>
              <a:gd name="T30" fmla="*/ 2147483646 w 303"/>
              <a:gd name="T31" fmla="*/ 2147483646 h 874"/>
              <a:gd name="T32" fmla="*/ 2147483646 w 303"/>
              <a:gd name="T33" fmla="*/ 2147483646 h 874"/>
              <a:gd name="T34" fmla="*/ 2147483646 w 303"/>
              <a:gd name="T35" fmla="*/ 2147483646 h 874"/>
              <a:gd name="T36" fmla="*/ 2147483646 w 303"/>
              <a:gd name="T37" fmla="*/ 2147483646 h 874"/>
              <a:gd name="T38" fmla="*/ 2147483646 w 303"/>
              <a:gd name="T39" fmla="*/ 2147483646 h 874"/>
              <a:gd name="T40" fmla="*/ 2147483646 w 303"/>
              <a:gd name="T41" fmla="*/ 2147483646 h 874"/>
              <a:gd name="T42" fmla="*/ 2147483646 w 303"/>
              <a:gd name="T43" fmla="*/ 2147483646 h 874"/>
              <a:gd name="T44" fmla="*/ 2147483646 w 303"/>
              <a:gd name="T45" fmla="*/ 2147483646 h 874"/>
              <a:gd name="T46" fmla="*/ 2147483646 w 303"/>
              <a:gd name="T47" fmla="*/ 2147483646 h 874"/>
              <a:gd name="T48" fmla="*/ 2147483646 w 303"/>
              <a:gd name="T49" fmla="*/ 2147483646 h 874"/>
              <a:gd name="T50" fmla="*/ 2147483646 w 303"/>
              <a:gd name="T51" fmla="*/ 2147483646 h 874"/>
              <a:gd name="T52" fmla="*/ 2147483646 w 303"/>
              <a:gd name="T53" fmla="*/ 2147483646 h 874"/>
              <a:gd name="T54" fmla="*/ 2147483646 w 303"/>
              <a:gd name="T55" fmla="*/ 2147483646 h 874"/>
              <a:gd name="T56" fmla="*/ 2147483646 w 303"/>
              <a:gd name="T57" fmla="*/ 2147483646 h 874"/>
              <a:gd name="T58" fmla="*/ 0 w 303"/>
              <a:gd name="T59" fmla="*/ 2147483646 h 874"/>
              <a:gd name="T60" fmla="*/ 2147483646 w 303"/>
              <a:gd name="T61" fmla="*/ 2147483646 h 874"/>
              <a:gd name="T62" fmla="*/ 2147483646 w 303"/>
              <a:gd name="T63" fmla="*/ 2147483646 h 874"/>
              <a:gd name="T64" fmla="*/ 2147483646 w 303"/>
              <a:gd name="T65" fmla="*/ 2147483646 h 874"/>
              <a:gd name="T66" fmla="*/ 2147483646 w 303"/>
              <a:gd name="T67" fmla="*/ 2147483646 h 874"/>
              <a:gd name="T68" fmla="*/ 2147483646 w 303"/>
              <a:gd name="T69" fmla="*/ 2147483646 h 874"/>
              <a:gd name="T70" fmla="*/ 2147483646 w 303"/>
              <a:gd name="T71" fmla="*/ 2147483646 h 874"/>
              <a:gd name="T72" fmla="*/ 2147483646 w 303"/>
              <a:gd name="T73" fmla="*/ 2147483646 h 874"/>
              <a:gd name="T74" fmla="*/ 2147483646 w 303"/>
              <a:gd name="T75" fmla="*/ 2147483646 h 874"/>
              <a:gd name="T76" fmla="*/ 2147483646 w 303"/>
              <a:gd name="T77" fmla="*/ 2147483646 h 874"/>
              <a:gd name="T78" fmla="*/ 2147483646 w 303"/>
              <a:gd name="T79" fmla="*/ 2147483646 h 874"/>
              <a:gd name="T80" fmla="*/ 2147483646 w 303"/>
              <a:gd name="T81" fmla="*/ 2147483646 h 874"/>
              <a:gd name="T82" fmla="*/ 2147483646 w 303"/>
              <a:gd name="T83" fmla="*/ 2147483646 h 874"/>
              <a:gd name="T84" fmla="*/ 2147483646 w 303"/>
              <a:gd name="T85" fmla="*/ 2147483646 h 874"/>
              <a:gd name="T86" fmla="*/ 2147483646 w 303"/>
              <a:gd name="T87" fmla="*/ 2147483646 h 874"/>
              <a:gd name="T88" fmla="*/ 2147483646 w 303"/>
              <a:gd name="T89" fmla="*/ 2147483646 h 874"/>
              <a:gd name="T90" fmla="*/ 2147483646 w 303"/>
              <a:gd name="T91" fmla="*/ 2147483646 h 8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74">
                <a:moveTo>
                  <a:pt x="70" y="40"/>
                </a:moveTo>
                <a:lnTo>
                  <a:pt x="70" y="40"/>
                </a:lnTo>
                <a:lnTo>
                  <a:pt x="78" y="32"/>
                </a:lnTo>
                <a:lnTo>
                  <a:pt x="87" y="24"/>
                </a:lnTo>
                <a:lnTo>
                  <a:pt x="95" y="18"/>
                </a:lnTo>
                <a:lnTo>
                  <a:pt x="103" y="12"/>
                </a:lnTo>
                <a:lnTo>
                  <a:pt x="110" y="7"/>
                </a:lnTo>
                <a:lnTo>
                  <a:pt x="118" y="4"/>
                </a:lnTo>
                <a:lnTo>
                  <a:pt x="126" y="1"/>
                </a:lnTo>
                <a:lnTo>
                  <a:pt x="134" y="0"/>
                </a:lnTo>
                <a:lnTo>
                  <a:pt x="142" y="0"/>
                </a:lnTo>
                <a:lnTo>
                  <a:pt x="151" y="0"/>
                </a:lnTo>
                <a:lnTo>
                  <a:pt x="161" y="1"/>
                </a:lnTo>
                <a:lnTo>
                  <a:pt x="171" y="3"/>
                </a:lnTo>
                <a:lnTo>
                  <a:pt x="184" y="6"/>
                </a:lnTo>
                <a:lnTo>
                  <a:pt x="196" y="11"/>
                </a:lnTo>
                <a:lnTo>
                  <a:pt x="210" y="15"/>
                </a:lnTo>
                <a:lnTo>
                  <a:pt x="225" y="21"/>
                </a:lnTo>
                <a:lnTo>
                  <a:pt x="254" y="33"/>
                </a:lnTo>
                <a:lnTo>
                  <a:pt x="274" y="45"/>
                </a:lnTo>
                <a:lnTo>
                  <a:pt x="288" y="57"/>
                </a:lnTo>
                <a:lnTo>
                  <a:pt x="297" y="71"/>
                </a:lnTo>
                <a:lnTo>
                  <a:pt x="301" y="86"/>
                </a:lnTo>
                <a:lnTo>
                  <a:pt x="302" y="102"/>
                </a:lnTo>
                <a:lnTo>
                  <a:pt x="300" y="121"/>
                </a:lnTo>
                <a:lnTo>
                  <a:pt x="299" y="143"/>
                </a:lnTo>
                <a:lnTo>
                  <a:pt x="296" y="157"/>
                </a:lnTo>
                <a:lnTo>
                  <a:pt x="294" y="176"/>
                </a:lnTo>
                <a:lnTo>
                  <a:pt x="292" y="199"/>
                </a:lnTo>
                <a:lnTo>
                  <a:pt x="288" y="226"/>
                </a:lnTo>
                <a:lnTo>
                  <a:pt x="285" y="254"/>
                </a:lnTo>
                <a:lnTo>
                  <a:pt x="283" y="286"/>
                </a:lnTo>
                <a:lnTo>
                  <a:pt x="278" y="318"/>
                </a:lnTo>
                <a:lnTo>
                  <a:pt x="276" y="351"/>
                </a:lnTo>
                <a:lnTo>
                  <a:pt x="273" y="385"/>
                </a:lnTo>
                <a:lnTo>
                  <a:pt x="270" y="417"/>
                </a:lnTo>
                <a:lnTo>
                  <a:pt x="267" y="448"/>
                </a:lnTo>
                <a:lnTo>
                  <a:pt x="265" y="476"/>
                </a:lnTo>
                <a:lnTo>
                  <a:pt x="264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3" y="566"/>
                </a:lnTo>
                <a:lnTo>
                  <a:pt x="264" y="578"/>
                </a:lnTo>
                <a:lnTo>
                  <a:pt x="264" y="592"/>
                </a:lnTo>
                <a:lnTo>
                  <a:pt x="265" y="607"/>
                </a:lnTo>
                <a:lnTo>
                  <a:pt x="266" y="622"/>
                </a:lnTo>
                <a:lnTo>
                  <a:pt x="267" y="638"/>
                </a:lnTo>
                <a:lnTo>
                  <a:pt x="268" y="654"/>
                </a:lnTo>
                <a:lnTo>
                  <a:pt x="270" y="671"/>
                </a:lnTo>
                <a:lnTo>
                  <a:pt x="270" y="687"/>
                </a:lnTo>
                <a:lnTo>
                  <a:pt x="272" y="703"/>
                </a:lnTo>
                <a:lnTo>
                  <a:pt x="272" y="719"/>
                </a:lnTo>
                <a:lnTo>
                  <a:pt x="273" y="734"/>
                </a:lnTo>
                <a:lnTo>
                  <a:pt x="273" y="748"/>
                </a:lnTo>
                <a:lnTo>
                  <a:pt x="273" y="761"/>
                </a:lnTo>
                <a:lnTo>
                  <a:pt x="273" y="773"/>
                </a:lnTo>
                <a:lnTo>
                  <a:pt x="272" y="784"/>
                </a:lnTo>
                <a:lnTo>
                  <a:pt x="266" y="803"/>
                </a:lnTo>
                <a:lnTo>
                  <a:pt x="254" y="820"/>
                </a:lnTo>
                <a:lnTo>
                  <a:pt x="236" y="835"/>
                </a:lnTo>
                <a:lnTo>
                  <a:pt x="214" y="848"/>
                </a:lnTo>
                <a:lnTo>
                  <a:pt x="192" y="859"/>
                </a:lnTo>
                <a:lnTo>
                  <a:pt x="170" y="867"/>
                </a:lnTo>
                <a:lnTo>
                  <a:pt x="151" y="872"/>
                </a:lnTo>
                <a:lnTo>
                  <a:pt x="139" y="873"/>
                </a:lnTo>
                <a:lnTo>
                  <a:pt x="127" y="872"/>
                </a:lnTo>
                <a:lnTo>
                  <a:pt x="113" y="867"/>
                </a:lnTo>
                <a:lnTo>
                  <a:pt x="97" y="861"/>
                </a:lnTo>
                <a:lnTo>
                  <a:pt x="80" y="853"/>
                </a:lnTo>
                <a:lnTo>
                  <a:pt x="64" y="844"/>
                </a:lnTo>
                <a:lnTo>
                  <a:pt x="50" y="834"/>
                </a:lnTo>
                <a:lnTo>
                  <a:pt x="39" y="824"/>
                </a:lnTo>
                <a:lnTo>
                  <a:pt x="33" y="816"/>
                </a:lnTo>
                <a:lnTo>
                  <a:pt x="28" y="807"/>
                </a:lnTo>
                <a:lnTo>
                  <a:pt x="26" y="798"/>
                </a:lnTo>
                <a:lnTo>
                  <a:pt x="23" y="788"/>
                </a:lnTo>
                <a:lnTo>
                  <a:pt x="20" y="777"/>
                </a:lnTo>
                <a:lnTo>
                  <a:pt x="18" y="764"/>
                </a:lnTo>
                <a:lnTo>
                  <a:pt x="15" y="749"/>
                </a:lnTo>
                <a:lnTo>
                  <a:pt x="11" y="731"/>
                </a:lnTo>
                <a:lnTo>
                  <a:pt x="7" y="709"/>
                </a:lnTo>
                <a:lnTo>
                  <a:pt x="6" y="697"/>
                </a:lnTo>
                <a:lnTo>
                  <a:pt x="5" y="683"/>
                </a:lnTo>
                <a:lnTo>
                  <a:pt x="2" y="669"/>
                </a:lnTo>
                <a:lnTo>
                  <a:pt x="1" y="653"/>
                </a:lnTo>
                <a:lnTo>
                  <a:pt x="1" y="637"/>
                </a:lnTo>
                <a:lnTo>
                  <a:pt x="0" y="620"/>
                </a:lnTo>
                <a:lnTo>
                  <a:pt x="0" y="602"/>
                </a:lnTo>
                <a:lnTo>
                  <a:pt x="0" y="585"/>
                </a:lnTo>
                <a:lnTo>
                  <a:pt x="1" y="568"/>
                </a:lnTo>
                <a:lnTo>
                  <a:pt x="1" y="551"/>
                </a:lnTo>
                <a:lnTo>
                  <a:pt x="2" y="535"/>
                </a:lnTo>
                <a:lnTo>
                  <a:pt x="3" y="519"/>
                </a:lnTo>
                <a:lnTo>
                  <a:pt x="3" y="506"/>
                </a:lnTo>
                <a:lnTo>
                  <a:pt x="6" y="493"/>
                </a:lnTo>
                <a:lnTo>
                  <a:pt x="6" y="481"/>
                </a:lnTo>
                <a:lnTo>
                  <a:pt x="7" y="472"/>
                </a:lnTo>
                <a:lnTo>
                  <a:pt x="9" y="462"/>
                </a:lnTo>
                <a:lnTo>
                  <a:pt x="11" y="450"/>
                </a:lnTo>
                <a:lnTo>
                  <a:pt x="14" y="437"/>
                </a:lnTo>
                <a:lnTo>
                  <a:pt x="17" y="423"/>
                </a:lnTo>
                <a:lnTo>
                  <a:pt x="20" y="407"/>
                </a:lnTo>
                <a:lnTo>
                  <a:pt x="24" y="391"/>
                </a:lnTo>
                <a:lnTo>
                  <a:pt x="27" y="373"/>
                </a:lnTo>
                <a:lnTo>
                  <a:pt x="32" y="356"/>
                </a:lnTo>
                <a:lnTo>
                  <a:pt x="35" y="339"/>
                </a:lnTo>
                <a:lnTo>
                  <a:pt x="37" y="322"/>
                </a:lnTo>
                <a:lnTo>
                  <a:pt x="41" y="305"/>
                </a:lnTo>
                <a:lnTo>
                  <a:pt x="42" y="290"/>
                </a:lnTo>
                <a:lnTo>
                  <a:pt x="44" y="276"/>
                </a:lnTo>
                <a:lnTo>
                  <a:pt x="45" y="263"/>
                </a:lnTo>
                <a:lnTo>
                  <a:pt x="45" y="252"/>
                </a:lnTo>
                <a:lnTo>
                  <a:pt x="44" y="243"/>
                </a:lnTo>
                <a:lnTo>
                  <a:pt x="42" y="234"/>
                </a:lnTo>
                <a:lnTo>
                  <a:pt x="42" y="225"/>
                </a:lnTo>
                <a:lnTo>
                  <a:pt x="39" y="215"/>
                </a:lnTo>
                <a:lnTo>
                  <a:pt x="38" y="204"/>
                </a:lnTo>
                <a:lnTo>
                  <a:pt x="36" y="193"/>
                </a:lnTo>
                <a:lnTo>
                  <a:pt x="35" y="182"/>
                </a:lnTo>
                <a:lnTo>
                  <a:pt x="35" y="171"/>
                </a:lnTo>
                <a:lnTo>
                  <a:pt x="33" y="159"/>
                </a:lnTo>
                <a:lnTo>
                  <a:pt x="32" y="148"/>
                </a:lnTo>
                <a:lnTo>
                  <a:pt x="32" y="138"/>
                </a:lnTo>
                <a:lnTo>
                  <a:pt x="30" y="127"/>
                </a:lnTo>
                <a:lnTo>
                  <a:pt x="30" y="119"/>
                </a:lnTo>
                <a:lnTo>
                  <a:pt x="30" y="111"/>
                </a:lnTo>
                <a:lnTo>
                  <a:pt x="30" y="104"/>
                </a:lnTo>
                <a:lnTo>
                  <a:pt x="32" y="99"/>
                </a:lnTo>
                <a:lnTo>
                  <a:pt x="33" y="95"/>
                </a:lnTo>
                <a:lnTo>
                  <a:pt x="35" y="89"/>
                </a:lnTo>
                <a:lnTo>
                  <a:pt x="37" y="83"/>
                </a:lnTo>
                <a:lnTo>
                  <a:pt x="41" y="78"/>
                </a:lnTo>
                <a:lnTo>
                  <a:pt x="43" y="72"/>
                </a:lnTo>
                <a:lnTo>
                  <a:pt x="47" y="66"/>
                </a:lnTo>
                <a:lnTo>
                  <a:pt x="53" y="59"/>
                </a:lnTo>
                <a:lnTo>
                  <a:pt x="60" y="51"/>
                </a:lnTo>
                <a:lnTo>
                  <a:pt x="70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57" name="Freeform 72">
            <a:extLst>
              <a:ext uri="{FF2B5EF4-FFF2-40B4-BE49-F238E27FC236}">
                <a16:creationId xmlns:a16="http://schemas.microsoft.com/office/drawing/2014/main" id="{E751FACD-2FE2-4A19-A776-93CF38CF0DD7}"/>
              </a:ext>
            </a:extLst>
          </p:cNvPr>
          <p:cNvSpPr>
            <a:spLocks/>
          </p:cNvSpPr>
          <p:nvPr/>
        </p:nvSpPr>
        <p:spPr bwMode="auto">
          <a:xfrm>
            <a:off x="3768725" y="2566988"/>
            <a:ext cx="419100" cy="1389062"/>
          </a:xfrm>
          <a:custGeom>
            <a:avLst/>
            <a:gdLst>
              <a:gd name="T0" fmla="*/ 2147483646 w 297"/>
              <a:gd name="T1" fmla="*/ 2147483646 h 875"/>
              <a:gd name="T2" fmla="*/ 2147483646 w 297"/>
              <a:gd name="T3" fmla="*/ 2147483646 h 875"/>
              <a:gd name="T4" fmla="*/ 2147483646 w 297"/>
              <a:gd name="T5" fmla="*/ 2147483646 h 875"/>
              <a:gd name="T6" fmla="*/ 2147483646 w 297"/>
              <a:gd name="T7" fmla="*/ 0 h 875"/>
              <a:gd name="T8" fmla="*/ 2147483646 w 297"/>
              <a:gd name="T9" fmla="*/ 2147483646 h 875"/>
              <a:gd name="T10" fmla="*/ 2147483646 w 297"/>
              <a:gd name="T11" fmla="*/ 2147483646 h 875"/>
              <a:gd name="T12" fmla="*/ 2147483646 w 297"/>
              <a:gd name="T13" fmla="*/ 2147483646 h 875"/>
              <a:gd name="T14" fmla="*/ 2147483646 w 297"/>
              <a:gd name="T15" fmla="*/ 2147483646 h 875"/>
              <a:gd name="T16" fmla="*/ 2147483646 w 297"/>
              <a:gd name="T17" fmla="*/ 2147483646 h 875"/>
              <a:gd name="T18" fmla="*/ 2147483646 w 297"/>
              <a:gd name="T19" fmla="*/ 2147483646 h 875"/>
              <a:gd name="T20" fmla="*/ 2147483646 w 297"/>
              <a:gd name="T21" fmla="*/ 2147483646 h 875"/>
              <a:gd name="T22" fmla="*/ 2147483646 w 297"/>
              <a:gd name="T23" fmla="*/ 2147483646 h 875"/>
              <a:gd name="T24" fmla="*/ 2147483646 w 297"/>
              <a:gd name="T25" fmla="*/ 2147483646 h 875"/>
              <a:gd name="T26" fmla="*/ 2147483646 w 297"/>
              <a:gd name="T27" fmla="*/ 2147483646 h 875"/>
              <a:gd name="T28" fmla="*/ 2147483646 w 297"/>
              <a:gd name="T29" fmla="*/ 2147483646 h 875"/>
              <a:gd name="T30" fmla="*/ 2147483646 w 297"/>
              <a:gd name="T31" fmla="*/ 2147483646 h 875"/>
              <a:gd name="T32" fmla="*/ 2147483646 w 297"/>
              <a:gd name="T33" fmla="*/ 2147483646 h 875"/>
              <a:gd name="T34" fmla="*/ 2147483646 w 297"/>
              <a:gd name="T35" fmla="*/ 2147483646 h 875"/>
              <a:gd name="T36" fmla="*/ 2147483646 w 297"/>
              <a:gd name="T37" fmla="*/ 2147483646 h 875"/>
              <a:gd name="T38" fmla="*/ 2147483646 w 297"/>
              <a:gd name="T39" fmla="*/ 2147483646 h 875"/>
              <a:gd name="T40" fmla="*/ 2147483646 w 297"/>
              <a:gd name="T41" fmla="*/ 2147483646 h 875"/>
              <a:gd name="T42" fmla="*/ 2147483646 w 297"/>
              <a:gd name="T43" fmla="*/ 2147483646 h 875"/>
              <a:gd name="T44" fmla="*/ 2147483646 w 297"/>
              <a:gd name="T45" fmla="*/ 2147483646 h 875"/>
              <a:gd name="T46" fmla="*/ 2147483646 w 297"/>
              <a:gd name="T47" fmla="*/ 2147483646 h 875"/>
              <a:gd name="T48" fmla="*/ 2147483646 w 297"/>
              <a:gd name="T49" fmla="*/ 2147483646 h 875"/>
              <a:gd name="T50" fmla="*/ 2147483646 w 297"/>
              <a:gd name="T51" fmla="*/ 2147483646 h 875"/>
              <a:gd name="T52" fmla="*/ 2147483646 w 297"/>
              <a:gd name="T53" fmla="*/ 2147483646 h 875"/>
              <a:gd name="T54" fmla="*/ 2147483646 w 297"/>
              <a:gd name="T55" fmla="*/ 2147483646 h 875"/>
              <a:gd name="T56" fmla="*/ 2147483646 w 297"/>
              <a:gd name="T57" fmla="*/ 2147483646 h 875"/>
              <a:gd name="T58" fmla="*/ 2147483646 w 297"/>
              <a:gd name="T59" fmla="*/ 2147483646 h 875"/>
              <a:gd name="T60" fmla="*/ 0 w 297"/>
              <a:gd name="T61" fmla="*/ 2147483646 h 875"/>
              <a:gd name="T62" fmla="*/ 0 w 297"/>
              <a:gd name="T63" fmla="*/ 2147483646 h 875"/>
              <a:gd name="T64" fmla="*/ 2147483646 w 297"/>
              <a:gd name="T65" fmla="*/ 2147483646 h 875"/>
              <a:gd name="T66" fmla="*/ 2147483646 w 297"/>
              <a:gd name="T67" fmla="*/ 2147483646 h 875"/>
              <a:gd name="T68" fmla="*/ 2147483646 w 297"/>
              <a:gd name="T69" fmla="*/ 2147483646 h 875"/>
              <a:gd name="T70" fmla="*/ 2147483646 w 297"/>
              <a:gd name="T71" fmla="*/ 2147483646 h 875"/>
              <a:gd name="T72" fmla="*/ 2147483646 w 297"/>
              <a:gd name="T73" fmla="*/ 2147483646 h 875"/>
              <a:gd name="T74" fmla="*/ 2147483646 w 297"/>
              <a:gd name="T75" fmla="*/ 2147483646 h 875"/>
              <a:gd name="T76" fmla="*/ 2147483646 w 297"/>
              <a:gd name="T77" fmla="*/ 2147483646 h 875"/>
              <a:gd name="T78" fmla="*/ 2147483646 w 297"/>
              <a:gd name="T79" fmla="*/ 2147483646 h 875"/>
              <a:gd name="T80" fmla="*/ 2147483646 w 297"/>
              <a:gd name="T81" fmla="*/ 2147483646 h 875"/>
              <a:gd name="T82" fmla="*/ 2147483646 w 297"/>
              <a:gd name="T83" fmla="*/ 2147483646 h 875"/>
              <a:gd name="T84" fmla="*/ 2147483646 w 297"/>
              <a:gd name="T85" fmla="*/ 2147483646 h 875"/>
              <a:gd name="T86" fmla="*/ 2147483646 w 297"/>
              <a:gd name="T87" fmla="*/ 2147483646 h 875"/>
              <a:gd name="T88" fmla="*/ 2147483646 w 297"/>
              <a:gd name="T89" fmla="*/ 2147483646 h 875"/>
              <a:gd name="T90" fmla="*/ 2147483646 w 297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7" h="875">
                <a:moveTo>
                  <a:pt x="64" y="40"/>
                </a:moveTo>
                <a:lnTo>
                  <a:pt x="64" y="40"/>
                </a:lnTo>
                <a:lnTo>
                  <a:pt x="73" y="32"/>
                </a:lnTo>
                <a:lnTo>
                  <a:pt x="81" y="24"/>
                </a:lnTo>
                <a:lnTo>
                  <a:pt x="89" y="18"/>
                </a:lnTo>
                <a:lnTo>
                  <a:pt x="97" y="12"/>
                </a:lnTo>
                <a:lnTo>
                  <a:pt x="105" y="7"/>
                </a:lnTo>
                <a:lnTo>
                  <a:pt x="113" y="4"/>
                </a:lnTo>
                <a:lnTo>
                  <a:pt x="120" y="1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5" y="1"/>
                </a:lnTo>
                <a:lnTo>
                  <a:pt x="167" y="4"/>
                </a:lnTo>
                <a:lnTo>
                  <a:pt x="178" y="7"/>
                </a:lnTo>
                <a:lnTo>
                  <a:pt x="190" y="11"/>
                </a:lnTo>
                <a:lnTo>
                  <a:pt x="204" y="16"/>
                </a:lnTo>
                <a:lnTo>
                  <a:pt x="219" y="21"/>
                </a:lnTo>
                <a:lnTo>
                  <a:pt x="248" y="33"/>
                </a:lnTo>
                <a:lnTo>
                  <a:pt x="268" y="45"/>
                </a:lnTo>
                <a:lnTo>
                  <a:pt x="282" y="57"/>
                </a:lnTo>
                <a:lnTo>
                  <a:pt x="291" y="71"/>
                </a:lnTo>
                <a:lnTo>
                  <a:pt x="295" y="87"/>
                </a:lnTo>
                <a:lnTo>
                  <a:pt x="296" y="103"/>
                </a:lnTo>
                <a:lnTo>
                  <a:pt x="295" y="122"/>
                </a:lnTo>
                <a:lnTo>
                  <a:pt x="293" y="144"/>
                </a:lnTo>
                <a:lnTo>
                  <a:pt x="291" y="157"/>
                </a:lnTo>
                <a:lnTo>
                  <a:pt x="289" y="174"/>
                </a:lnTo>
                <a:lnTo>
                  <a:pt x="288" y="197"/>
                </a:lnTo>
                <a:lnTo>
                  <a:pt x="286" y="222"/>
                </a:lnTo>
                <a:lnTo>
                  <a:pt x="284" y="250"/>
                </a:lnTo>
                <a:lnTo>
                  <a:pt x="281" y="281"/>
                </a:lnTo>
                <a:lnTo>
                  <a:pt x="280" y="313"/>
                </a:lnTo>
                <a:lnTo>
                  <a:pt x="278" y="346"/>
                </a:lnTo>
                <a:lnTo>
                  <a:pt x="276" y="379"/>
                </a:lnTo>
                <a:lnTo>
                  <a:pt x="275" y="412"/>
                </a:lnTo>
                <a:lnTo>
                  <a:pt x="273" y="443"/>
                </a:lnTo>
                <a:lnTo>
                  <a:pt x="272" y="472"/>
                </a:lnTo>
                <a:lnTo>
                  <a:pt x="271" y="498"/>
                </a:lnTo>
                <a:lnTo>
                  <a:pt x="271" y="521"/>
                </a:lnTo>
                <a:lnTo>
                  <a:pt x="271" y="540"/>
                </a:lnTo>
                <a:lnTo>
                  <a:pt x="272" y="555"/>
                </a:lnTo>
                <a:lnTo>
                  <a:pt x="272" y="566"/>
                </a:lnTo>
                <a:lnTo>
                  <a:pt x="273" y="578"/>
                </a:lnTo>
                <a:lnTo>
                  <a:pt x="273" y="592"/>
                </a:lnTo>
                <a:lnTo>
                  <a:pt x="273" y="607"/>
                </a:lnTo>
                <a:lnTo>
                  <a:pt x="273" y="622"/>
                </a:lnTo>
                <a:lnTo>
                  <a:pt x="272" y="638"/>
                </a:lnTo>
                <a:lnTo>
                  <a:pt x="272" y="654"/>
                </a:lnTo>
                <a:lnTo>
                  <a:pt x="272" y="671"/>
                </a:lnTo>
                <a:lnTo>
                  <a:pt x="271" y="687"/>
                </a:lnTo>
                <a:lnTo>
                  <a:pt x="270" y="703"/>
                </a:lnTo>
                <a:lnTo>
                  <a:pt x="270" y="719"/>
                </a:lnTo>
                <a:lnTo>
                  <a:pt x="269" y="734"/>
                </a:lnTo>
                <a:lnTo>
                  <a:pt x="268" y="749"/>
                </a:lnTo>
                <a:lnTo>
                  <a:pt x="268" y="762"/>
                </a:lnTo>
                <a:lnTo>
                  <a:pt x="267" y="774"/>
                </a:lnTo>
                <a:lnTo>
                  <a:pt x="267" y="785"/>
                </a:lnTo>
                <a:lnTo>
                  <a:pt x="260" y="803"/>
                </a:lnTo>
                <a:lnTo>
                  <a:pt x="248" y="820"/>
                </a:lnTo>
                <a:lnTo>
                  <a:pt x="230" y="836"/>
                </a:lnTo>
                <a:lnTo>
                  <a:pt x="208" y="848"/>
                </a:lnTo>
                <a:lnTo>
                  <a:pt x="186" y="860"/>
                </a:lnTo>
                <a:lnTo>
                  <a:pt x="164" y="867"/>
                </a:lnTo>
                <a:lnTo>
                  <a:pt x="145" y="873"/>
                </a:lnTo>
                <a:lnTo>
                  <a:pt x="133" y="874"/>
                </a:lnTo>
                <a:lnTo>
                  <a:pt x="122" y="873"/>
                </a:lnTo>
                <a:lnTo>
                  <a:pt x="107" y="868"/>
                </a:lnTo>
                <a:lnTo>
                  <a:pt x="91" y="862"/>
                </a:lnTo>
                <a:lnTo>
                  <a:pt x="74" y="854"/>
                </a:lnTo>
                <a:lnTo>
                  <a:pt x="59" y="845"/>
                </a:lnTo>
                <a:lnTo>
                  <a:pt x="45" y="835"/>
                </a:lnTo>
                <a:lnTo>
                  <a:pt x="34" y="825"/>
                </a:lnTo>
                <a:lnTo>
                  <a:pt x="27" y="817"/>
                </a:lnTo>
                <a:lnTo>
                  <a:pt x="24" y="808"/>
                </a:lnTo>
                <a:lnTo>
                  <a:pt x="23" y="798"/>
                </a:lnTo>
                <a:lnTo>
                  <a:pt x="21" y="788"/>
                </a:lnTo>
                <a:lnTo>
                  <a:pt x="21" y="776"/>
                </a:lnTo>
                <a:lnTo>
                  <a:pt x="20" y="762"/>
                </a:lnTo>
                <a:lnTo>
                  <a:pt x="19" y="746"/>
                </a:lnTo>
                <a:lnTo>
                  <a:pt x="17" y="728"/>
                </a:lnTo>
                <a:lnTo>
                  <a:pt x="15" y="706"/>
                </a:lnTo>
                <a:lnTo>
                  <a:pt x="12" y="694"/>
                </a:lnTo>
                <a:lnTo>
                  <a:pt x="10" y="680"/>
                </a:lnTo>
                <a:lnTo>
                  <a:pt x="9" y="665"/>
                </a:lnTo>
                <a:lnTo>
                  <a:pt x="7" y="650"/>
                </a:lnTo>
                <a:lnTo>
                  <a:pt x="6" y="633"/>
                </a:lnTo>
                <a:lnTo>
                  <a:pt x="3" y="617"/>
                </a:lnTo>
                <a:lnTo>
                  <a:pt x="2" y="600"/>
                </a:lnTo>
                <a:lnTo>
                  <a:pt x="2" y="582"/>
                </a:lnTo>
                <a:lnTo>
                  <a:pt x="1" y="566"/>
                </a:lnTo>
                <a:lnTo>
                  <a:pt x="0" y="550"/>
                </a:lnTo>
                <a:lnTo>
                  <a:pt x="0" y="534"/>
                </a:lnTo>
                <a:lnTo>
                  <a:pt x="0" y="519"/>
                </a:lnTo>
                <a:lnTo>
                  <a:pt x="0" y="505"/>
                </a:lnTo>
                <a:lnTo>
                  <a:pt x="0" y="493"/>
                </a:lnTo>
                <a:lnTo>
                  <a:pt x="1" y="481"/>
                </a:lnTo>
                <a:lnTo>
                  <a:pt x="2" y="472"/>
                </a:lnTo>
                <a:lnTo>
                  <a:pt x="3" y="462"/>
                </a:lnTo>
                <a:lnTo>
                  <a:pt x="6" y="451"/>
                </a:lnTo>
                <a:lnTo>
                  <a:pt x="9" y="437"/>
                </a:lnTo>
                <a:lnTo>
                  <a:pt x="11" y="424"/>
                </a:lnTo>
                <a:lnTo>
                  <a:pt x="16" y="407"/>
                </a:lnTo>
                <a:lnTo>
                  <a:pt x="18" y="391"/>
                </a:lnTo>
                <a:lnTo>
                  <a:pt x="23" y="374"/>
                </a:lnTo>
                <a:lnTo>
                  <a:pt x="26" y="356"/>
                </a:lnTo>
                <a:lnTo>
                  <a:pt x="29" y="339"/>
                </a:lnTo>
                <a:lnTo>
                  <a:pt x="32" y="323"/>
                </a:lnTo>
                <a:lnTo>
                  <a:pt x="35" y="306"/>
                </a:lnTo>
                <a:lnTo>
                  <a:pt x="37" y="291"/>
                </a:lnTo>
                <a:lnTo>
                  <a:pt x="38" y="276"/>
                </a:lnTo>
                <a:lnTo>
                  <a:pt x="39" y="263"/>
                </a:lnTo>
                <a:lnTo>
                  <a:pt x="39" y="252"/>
                </a:lnTo>
                <a:lnTo>
                  <a:pt x="38" y="243"/>
                </a:lnTo>
                <a:lnTo>
                  <a:pt x="37" y="235"/>
                </a:lnTo>
                <a:lnTo>
                  <a:pt x="36" y="226"/>
                </a:lnTo>
                <a:lnTo>
                  <a:pt x="34" y="216"/>
                </a:lnTo>
                <a:lnTo>
                  <a:pt x="33" y="205"/>
                </a:lnTo>
                <a:lnTo>
                  <a:pt x="30" y="194"/>
                </a:lnTo>
                <a:lnTo>
                  <a:pt x="30" y="183"/>
                </a:lnTo>
                <a:lnTo>
                  <a:pt x="29" y="171"/>
                </a:lnTo>
                <a:lnTo>
                  <a:pt x="27" y="159"/>
                </a:lnTo>
                <a:lnTo>
                  <a:pt x="26" y="149"/>
                </a:lnTo>
                <a:lnTo>
                  <a:pt x="26" y="138"/>
                </a:lnTo>
                <a:lnTo>
                  <a:pt x="25" y="128"/>
                </a:lnTo>
                <a:lnTo>
                  <a:pt x="25" y="120"/>
                </a:lnTo>
                <a:lnTo>
                  <a:pt x="25" y="111"/>
                </a:lnTo>
                <a:lnTo>
                  <a:pt x="25" y="105"/>
                </a:lnTo>
                <a:lnTo>
                  <a:pt x="26" y="99"/>
                </a:lnTo>
                <a:lnTo>
                  <a:pt x="27" y="95"/>
                </a:lnTo>
                <a:lnTo>
                  <a:pt x="30" y="89"/>
                </a:lnTo>
                <a:lnTo>
                  <a:pt x="32" y="84"/>
                </a:lnTo>
                <a:lnTo>
                  <a:pt x="35" y="78"/>
                </a:lnTo>
                <a:lnTo>
                  <a:pt x="37" y="73"/>
                </a:lnTo>
                <a:lnTo>
                  <a:pt x="42" y="66"/>
                </a:lnTo>
                <a:lnTo>
                  <a:pt x="47" y="59"/>
                </a:lnTo>
                <a:lnTo>
                  <a:pt x="54" y="51"/>
                </a:lnTo>
                <a:lnTo>
                  <a:pt x="64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58" name="Freeform 73">
            <a:extLst>
              <a:ext uri="{FF2B5EF4-FFF2-40B4-BE49-F238E27FC236}">
                <a16:creationId xmlns:a16="http://schemas.microsoft.com/office/drawing/2014/main" id="{5262A65D-80F8-41E3-8BC6-4B80C0148506}"/>
              </a:ext>
            </a:extLst>
          </p:cNvPr>
          <p:cNvSpPr>
            <a:spLocks/>
          </p:cNvSpPr>
          <p:nvPr/>
        </p:nvSpPr>
        <p:spPr bwMode="auto">
          <a:xfrm>
            <a:off x="3417888" y="2566988"/>
            <a:ext cx="409575" cy="1389062"/>
          </a:xfrm>
          <a:custGeom>
            <a:avLst/>
            <a:gdLst>
              <a:gd name="T0" fmla="*/ 2147483646 w 290"/>
              <a:gd name="T1" fmla="*/ 2147483646 h 875"/>
              <a:gd name="T2" fmla="*/ 2147483646 w 290"/>
              <a:gd name="T3" fmla="*/ 2147483646 h 875"/>
              <a:gd name="T4" fmla="*/ 2147483646 w 290"/>
              <a:gd name="T5" fmla="*/ 2147483646 h 875"/>
              <a:gd name="T6" fmla="*/ 2147483646 w 290"/>
              <a:gd name="T7" fmla="*/ 0 h 875"/>
              <a:gd name="T8" fmla="*/ 2147483646 w 290"/>
              <a:gd name="T9" fmla="*/ 2147483646 h 875"/>
              <a:gd name="T10" fmla="*/ 2147483646 w 290"/>
              <a:gd name="T11" fmla="*/ 2147483646 h 875"/>
              <a:gd name="T12" fmla="*/ 2147483646 w 290"/>
              <a:gd name="T13" fmla="*/ 2147483646 h 875"/>
              <a:gd name="T14" fmla="*/ 2147483646 w 290"/>
              <a:gd name="T15" fmla="*/ 2147483646 h 875"/>
              <a:gd name="T16" fmla="*/ 2147483646 w 290"/>
              <a:gd name="T17" fmla="*/ 2147483646 h 875"/>
              <a:gd name="T18" fmla="*/ 2147483646 w 290"/>
              <a:gd name="T19" fmla="*/ 2147483646 h 875"/>
              <a:gd name="T20" fmla="*/ 2147483646 w 290"/>
              <a:gd name="T21" fmla="*/ 2147483646 h 875"/>
              <a:gd name="T22" fmla="*/ 2147483646 w 290"/>
              <a:gd name="T23" fmla="*/ 2147483646 h 875"/>
              <a:gd name="T24" fmla="*/ 2147483646 w 290"/>
              <a:gd name="T25" fmla="*/ 2147483646 h 875"/>
              <a:gd name="T26" fmla="*/ 2147483646 w 290"/>
              <a:gd name="T27" fmla="*/ 2147483646 h 875"/>
              <a:gd name="T28" fmla="*/ 2147483646 w 290"/>
              <a:gd name="T29" fmla="*/ 2147483646 h 875"/>
              <a:gd name="T30" fmla="*/ 2147483646 w 290"/>
              <a:gd name="T31" fmla="*/ 2147483646 h 875"/>
              <a:gd name="T32" fmla="*/ 2147483646 w 290"/>
              <a:gd name="T33" fmla="*/ 2147483646 h 875"/>
              <a:gd name="T34" fmla="*/ 2147483646 w 290"/>
              <a:gd name="T35" fmla="*/ 2147483646 h 875"/>
              <a:gd name="T36" fmla="*/ 2147483646 w 290"/>
              <a:gd name="T37" fmla="*/ 2147483646 h 875"/>
              <a:gd name="T38" fmla="*/ 2147483646 w 290"/>
              <a:gd name="T39" fmla="*/ 2147483646 h 875"/>
              <a:gd name="T40" fmla="*/ 2147483646 w 290"/>
              <a:gd name="T41" fmla="*/ 2147483646 h 875"/>
              <a:gd name="T42" fmla="*/ 2147483646 w 290"/>
              <a:gd name="T43" fmla="*/ 2147483646 h 875"/>
              <a:gd name="T44" fmla="*/ 2147483646 w 290"/>
              <a:gd name="T45" fmla="*/ 2147483646 h 875"/>
              <a:gd name="T46" fmla="*/ 2147483646 w 290"/>
              <a:gd name="T47" fmla="*/ 2147483646 h 875"/>
              <a:gd name="T48" fmla="*/ 2147483646 w 290"/>
              <a:gd name="T49" fmla="*/ 2147483646 h 875"/>
              <a:gd name="T50" fmla="*/ 2147483646 w 290"/>
              <a:gd name="T51" fmla="*/ 2147483646 h 875"/>
              <a:gd name="T52" fmla="*/ 2147483646 w 290"/>
              <a:gd name="T53" fmla="*/ 2147483646 h 875"/>
              <a:gd name="T54" fmla="*/ 0 w 290"/>
              <a:gd name="T55" fmla="*/ 2147483646 h 875"/>
              <a:gd name="T56" fmla="*/ 0 w 290"/>
              <a:gd name="T57" fmla="*/ 2147483646 h 875"/>
              <a:gd name="T58" fmla="*/ 2147483646 w 290"/>
              <a:gd name="T59" fmla="*/ 2147483646 h 875"/>
              <a:gd name="T60" fmla="*/ 2147483646 w 290"/>
              <a:gd name="T61" fmla="*/ 2147483646 h 875"/>
              <a:gd name="T62" fmla="*/ 2147483646 w 290"/>
              <a:gd name="T63" fmla="*/ 2147483646 h 875"/>
              <a:gd name="T64" fmla="*/ 2147483646 w 290"/>
              <a:gd name="T65" fmla="*/ 2147483646 h 875"/>
              <a:gd name="T66" fmla="*/ 2147483646 w 290"/>
              <a:gd name="T67" fmla="*/ 2147483646 h 875"/>
              <a:gd name="T68" fmla="*/ 2147483646 w 290"/>
              <a:gd name="T69" fmla="*/ 2147483646 h 875"/>
              <a:gd name="T70" fmla="*/ 2147483646 w 290"/>
              <a:gd name="T71" fmla="*/ 2147483646 h 875"/>
              <a:gd name="T72" fmla="*/ 2147483646 w 290"/>
              <a:gd name="T73" fmla="*/ 2147483646 h 875"/>
              <a:gd name="T74" fmla="*/ 2147483646 w 290"/>
              <a:gd name="T75" fmla="*/ 2147483646 h 875"/>
              <a:gd name="T76" fmla="*/ 2147483646 w 290"/>
              <a:gd name="T77" fmla="*/ 2147483646 h 875"/>
              <a:gd name="T78" fmla="*/ 2147483646 w 290"/>
              <a:gd name="T79" fmla="*/ 2147483646 h 875"/>
              <a:gd name="T80" fmla="*/ 2147483646 w 290"/>
              <a:gd name="T81" fmla="*/ 2147483646 h 875"/>
              <a:gd name="T82" fmla="*/ 2147483646 w 290"/>
              <a:gd name="T83" fmla="*/ 2147483646 h 875"/>
              <a:gd name="T84" fmla="*/ 2147483646 w 290"/>
              <a:gd name="T85" fmla="*/ 2147483646 h 875"/>
              <a:gd name="T86" fmla="*/ 2147483646 w 290"/>
              <a:gd name="T87" fmla="*/ 2147483646 h 875"/>
              <a:gd name="T88" fmla="*/ 2147483646 w 290"/>
              <a:gd name="T89" fmla="*/ 2147483646 h 875"/>
              <a:gd name="T90" fmla="*/ 2147483646 w 290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0" h="875">
                <a:moveTo>
                  <a:pt x="52" y="40"/>
                </a:moveTo>
                <a:lnTo>
                  <a:pt x="52" y="40"/>
                </a:lnTo>
                <a:lnTo>
                  <a:pt x="61" y="32"/>
                </a:lnTo>
                <a:lnTo>
                  <a:pt x="70" y="24"/>
                </a:lnTo>
                <a:lnTo>
                  <a:pt x="79" y="18"/>
                </a:lnTo>
                <a:lnTo>
                  <a:pt x="85" y="13"/>
                </a:lnTo>
                <a:lnTo>
                  <a:pt x="93" y="8"/>
                </a:lnTo>
                <a:lnTo>
                  <a:pt x="101" y="5"/>
                </a:lnTo>
                <a:lnTo>
                  <a:pt x="110" y="2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8" y="0"/>
                </a:lnTo>
                <a:lnTo>
                  <a:pt x="160" y="1"/>
                </a:lnTo>
                <a:lnTo>
                  <a:pt x="172" y="3"/>
                </a:lnTo>
                <a:lnTo>
                  <a:pt x="186" y="6"/>
                </a:lnTo>
                <a:lnTo>
                  <a:pt x="200" y="8"/>
                </a:lnTo>
                <a:lnTo>
                  <a:pt x="217" y="12"/>
                </a:lnTo>
                <a:lnTo>
                  <a:pt x="249" y="20"/>
                </a:lnTo>
                <a:lnTo>
                  <a:pt x="270" y="32"/>
                </a:lnTo>
                <a:lnTo>
                  <a:pt x="282" y="46"/>
                </a:lnTo>
                <a:lnTo>
                  <a:pt x="288" y="62"/>
                </a:lnTo>
                <a:lnTo>
                  <a:pt x="289" y="80"/>
                </a:lnTo>
                <a:lnTo>
                  <a:pt x="287" y="100"/>
                </a:lnTo>
                <a:lnTo>
                  <a:pt x="283" y="121"/>
                </a:lnTo>
                <a:lnTo>
                  <a:pt x="280" y="144"/>
                </a:lnTo>
                <a:lnTo>
                  <a:pt x="279" y="157"/>
                </a:lnTo>
                <a:lnTo>
                  <a:pt x="278" y="174"/>
                </a:lnTo>
                <a:lnTo>
                  <a:pt x="276" y="197"/>
                </a:lnTo>
                <a:lnTo>
                  <a:pt x="273" y="222"/>
                </a:lnTo>
                <a:lnTo>
                  <a:pt x="272" y="250"/>
                </a:lnTo>
                <a:lnTo>
                  <a:pt x="270" y="281"/>
                </a:lnTo>
                <a:lnTo>
                  <a:pt x="268" y="313"/>
                </a:lnTo>
                <a:lnTo>
                  <a:pt x="265" y="346"/>
                </a:lnTo>
                <a:lnTo>
                  <a:pt x="264" y="379"/>
                </a:lnTo>
                <a:lnTo>
                  <a:pt x="263" y="412"/>
                </a:lnTo>
                <a:lnTo>
                  <a:pt x="261" y="443"/>
                </a:lnTo>
                <a:lnTo>
                  <a:pt x="260" y="472"/>
                </a:lnTo>
                <a:lnTo>
                  <a:pt x="259" y="498"/>
                </a:lnTo>
                <a:lnTo>
                  <a:pt x="259" y="521"/>
                </a:lnTo>
                <a:lnTo>
                  <a:pt x="259" y="540"/>
                </a:lnTo>
                <a:lnTo>
                  <a:pt x="260" y="555"/>
                </a:lnTo>
                <a:lnTo>
                  <a:pt x="260" y="566"/>
                </a:lnTo>
                <a:lnTo>
                  <a:pt x="261" y="578"/>
                </a:lnTo>
                <a:lnTo>
                  <a:pt x="261" y="592"/>
                </a:lnTo>
                <a:lnTo>
                  <a:pt x="261" y="607"/>
                </a:lnTo>
                <a:lnTo>
                  <a:pt x="261" y="622"/>
                </a:lnTo>
                <a:lnTo>
                  <a:pt x="261" y="638"/>
                </a:lnTo>
                <a:lnTo>
                  <a:pt x="260" y="654"/>
                </a:lnTo>
                <a:lnTo>
                  <a:pt x="260" y="671"/>
                </a:lnTo>
                <a:lnTo>
                  <a:pt x="259" y="687"/>
                </a:lnTo>
                <a:lnTo>
                  <a:pt x="259" y="703"/>
                </a:lnTo>
                <a:lnTo>
                  <a:pt x="258" y="719"/>
                </a:lnTo>
                <a:lnTo>
                  <a:pt x="258" y="734"/>
                </a:lnTo>
                <a:lnTo>
                  <a:pt x="258" y="749"/>
                </a:lnTo>
                <a:lnTo>
                  <a:pt x="256" y="762"/>
                </a:lnTo>
                <a:lnTo>
                  <a:pt x="256" y="774"/>
                </a:lnTo>
                <a:lnTo>
                  <a:pt x="255" y="785"/>
                </a:lnTo>
                <a:lnTo>
                  <a:pt x="250" y="803"/>
                </a:lnTo>
                <a:lnTo>
                  <a:pt x="236" y="820"/>
                </a:lnTo>
                <a:lnTo>
                  <a:pt x="217" y="836"/>
                </a:lnTo>
                <a:lnTo>
                  <a:pt x="196" y="848"/>
                </a:lnTo>
                <a:lnTo>
                  <a:pt x="173" y="860"/>
                </a:lnTo>
                <a:lnTo>
                  <a:pt x="152" y="867"/>
                </a:lnTo>
                <a:lnTo>
                  <a:pt x="134" y="873"/>
                </a:lnTo>
                <a:lnTo>
                  <a:pt x="121" y="874"/>
                </a:lnTo>
                <a:lnTo>
                  <a:pt x="109" y="873"/>
                </a:lnTo>
                <a:lnTo>
                  <a:pt x="94" y="868"/>
                </a:lnTo>
                <a:lnTo>
                  <a:pt x="79" y="862"/>
                </a:lnTo>
                <a:lnTo>
                  <a:pt x="63" y="854"/>
                </a:lnTo>
                <a:lnTo>
                  <a:pt x="47" y="845"/>
                </a:lnTo>
                <a:lnTo>
                  <a:pt x="33" y="835"/>
                </a:lnTo>
                <a:lnTo>
                  <a:pt x="21" y="825"/>
                </a:lnTo>
                <a:lnTo>
                  <a:pt x="15" y="817"/>
                </a:lnTo>
                <a:lnTo>
                  <a:pt x="12" y="808"/>
                </a:lnTo>
                <a:lnTo>
                  <a:pt x="10" y="798"/>
                </a:lnTo>
                <a:lnTo>
                  <a:pt x="9" y="788"/>
                </a:lnTo>
                <a:lnTo>
                  <a:pt x="9" y="776"/>
                </a:lnTo>
                <a:lnTo>
                  <a:pt x="8" y="762"/>
                </a:lnTo>
                <a:lnTo>
                  <a:pt x="8" y="746"/>
                </a:lnTo>
                <a:lnTo>
                  <a:pt x="6" y="728"/>
                </a:lnTo>
                <a:lnTo>
                  <a:pt x="2" y="706"/>
                </a:lnTo>
                <a:lnTo>
                  <a:pt x="0" y="694"/>
                </a:lnTo>
                <a:lnTo>
                  <a:pt x="0" y="680"/>
                </a:lnTo>
                <a:lnTo>
                  <a:pt x="0" y="665"/>
                </a:lnTo>
                <a:lnTo>
                  <a:pt x="0" y="651"/>
                </a:lnTo>
                <a:lnTo>
                  <a:pt x="0" y="634"/>
                </a:lnTo>
                <a:lnTo>
                  <a:pt x="2" y="618"/>
                </a:lnTo>
                <a:lnTo>
                  <a:pt x="3" y="601"/>
                </a:lnTo>
                <a:lnTo>
                  <a:pt x="6" y="584"/>
                </a:lnTo>
                <a:lnTo>
                  <a:pt x="8" y="568"/>
                </a:lnTo>
                <a:lnTo>
                  <a:pt x="10" y="552"/>
                </a:lnTo>
                <a:lnTo>
                  <a:pt x="12" y="537"/>
                </a:lnTo>
                <a:lnTo>
                  <a:pt x="15" y="522"/>
                </a:lnTo>
                <a:lnTo>
                  <a:pt x="17" y="508"/>
                </a:lnTo>
                <a:lnTo>
                  <a:pt x="19" y="495"/>
                </a:lnTo>
                <a:lnTo>
                  <a:pt x="21" y="485"/>
                </a:lnTo>
                <a:lnTo>
                  <a:pt x="21" y="475"/>
                </a:lnTo>
                <a:lnTo>
                  <a:pt x="22" y="466"/>
                </a:lnTo>
                <a:lnTo>
                  <a:pt x="25" y="455"/>
                </a:lnTo>
                <a:lnTo>
                  <a:pt x="26" y="441"/>
                </a:lnTo>
                <a:lnTo>
                  <a:pt x="27" y="426"/>
                </a:lnTo>
                <a:lnTo>
                  <a:pt x="28" y="410"/>
                </a:lnTo>
                <a:lnTo>
                  <a:pt x="29" y="393"/>
                </a:lnTo>
                <a:lnTo>
                  <a:pt x="29" y="376"/>
                </a:lnTo>
                <a:lnTo>
                  <a:pt x="29" y="358"/>
                </a:lnTo>
                <a:lnTo>
                  <a:pt x="29" y="341"/>
                </a:lnTo>
                <a:lnTo>
                  <a:pt x="29" y="323"/>
                </a:lnTo>
                <a:lnTo>
                  <a:pt x="29" y="307"/>
                </a:lnTo>
                <a:lnTo>
                  <a:pt x="29" y="291"/>
                </a:lnTo>
                <a:lnTo>
                  <a:pt x="29" y="277"/>
                </a:lnTo>
                <a:lnTo>
                  <a:pt x="29" y="263"/>
                </a:lnTo>
                <a:lnTo>
                  <a:pt x="28" y="253"/>
                </a:lnTo>
                <a:lnTo>
                  <a:pt x="27" y="243"/>
                </a:lnTo>
                <a:lnTo>
                  <a:pt x="25" y="231"/>
                </a:lnTo>
                <a:lnTo>
                  <a:pt x="22" y="219"/>
                </a:lnTo>
                <a:lnTo>
                  <a:pt x="21" y="207"/>
                </a:lnTo>
                <a:lnTo>
                  <a:pt x="21" y="194"/>
                </a:lnTo>
                <a:lnTo>
                  <a:pt x="20" y="181"/>
                </a:lnTo>
                <a:lnTo>
                  <a:pt x="19" y="168"/>
                </a:lnTo>
                <a:lnTo>
                  <a:pt x="19" y="156"/>
                </a:lnTo>
                <a:lnTo>
                  <a:pt x="18" y="144"/>
                </a:lnTo>
                <a:lnTo>
                  <a:pt x="18" y="133"/>
                </a:lnTo>
                <a:lnTo>
                  <a:pt x="18" y="123"/>
                </a:lnTo>
                <a:lnTo>
                  <a:pt x="17" y="114"/>
                </a:lnTo>
                <a:lnTo>
                  <a:pt x="17" y="107"/>
                </a:lnTo>
                <a:lnTo>
                  <a:pt x="17" y="102"/>
                </a:lnTo>
                <a:lnTo>
                  <a:pt x="16" y="97"/>
                </a:lnTo>
                <a:lnTo>
                  <a:pt x="16" y="95"/>
                </a:lnTo>
                <a:lnTo>
                  <a:pt x="15" y="95"/>
                </a:lnTo>
                <a:lnTo>
                  <a:pt x="18" y="89"/>
                </a:lnTo>
                <a:lnTo>
                  <a:pt x="20" y="84"/>
                </a:lnTo>
                <a:lnTo>
                  <a:pt x="22" y="78"/>
                </a:lnTo>
                <a:lnTo>
                  <a:pt x="26" y="73"/>
                </a:lnTo>
                <a:lnTo>
                  <a:pt x="29" y="66"/>
                </a:lnTo>
                <a:lnTo>
                  <a:pt x="36" y="59"/>
                </a:lnTo>
                <a:lnTo>
                  <a:pt x="43" y="51"/>
                </a:lnTo>
                <a:lnTo>
                  <a:pt x="52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59" name="Freeform 75">
            <a:extLst>
              <a:ext uri="{FF2B5EF4-FFF2-40B4-BE49-F238E27FC236}">
                <a16:creationId xmlns:a16="http://schemas.microsoft.com/office/drawing/2014/main" id="{FCEE67D7-BD75-45C6-B3EF-F6641D4FC7E1}"/>
              </a:ext>
            </a:extLst>
          </p:cNvPr>
          <p:cNvSpPr>
            <a:spLocks/>
          </p:cNvSpPr>
          <p:nvPr/>
        </p:nvSpPr>
        <p:spPr bwMode="auto">
          <a:xfrm>
            <a:off x="4130675" y="2568575"/>
            <a:ext cx="425450" cy="1390650"/>
          </a:xfrm>
          <a:custGeom>
            <a:avLst/>
            <a:gdLst>
              <a:gd name="T0" fmla="*/ 2147483646 w 302"/>
              <a:gd name="T1" fmla="*/ 2147483646 h 876"/>
              <a:gd name="T2" fmla="*/ 2147483646 w 302"/>
              <a:gd name="T3" fmla="*/ 2147483646 h 876"/>
              <a:gd name="T4" fmla="*/ 2147483646 w 302"/>
              <a:gd name="T5" fmla="*/ 2147483646 h 876"/>
              <a:gd name="T6" fmla="*/ 2147483646 w 302"/>
              <a:gd name="T7" fmla="*/ 2147483646 h 876"/>
              <a:gd name="T8" fmla="*/ 2147483646 w 302"/>
              <a:gd name="T9" fmla="*/ 2147483646 h 876"/>
              <a:gd name="T10" fmla="*/ 2147483646 w 302"/>
              <a:gd name="T11" fmla="*/ 2147483646 h 876"/>
              <a:gd name="T12" fmla="*/ 2147483646 w 302"/>
              <a:gd name="T13" fmla="*/ 2147483646 h 876"/>
              <a:gd name="T14" fmla="*/ 0 w 302"/>
              <a:gd name="T15" fmla="*/ 2147483646 h 876"/>
              <a:gd name="T16" fmla="*/ 2147483646 w 302"/>
              <a:gd name="T17" fmla="*/ 2147483646 h 876"/>
              <a:gd name="T18" fmla="*/ 2147483646 w 302"/>
              <a:gd name="T19" fmla="*/ 2147483646 h 876"/>
              <a:gd name="T20" fmla="*/ 2147483646 w 302"/>
              <a:gd name="T21" fmla="*/ 2147483646 h 876"/>
              <a:gd name="T22" fmla="*/ 2147483646 w 302"/>
              <a:gd name="T23" fmla="*/ 2147483646 h 876"/>
              <a:gd name="T24" fmla="*/ 2147483646 w 302"/>
              <a:gd name="T25" fmla="*/ 2147483646 h 876"/>
              <a:gd name="T26" fmla="*/ 2147483646 w 302"/>
              <a:gd name="T27" fmla="*/ 2147483646 h 876"/>
              <a:gd name="T28" fmla="*/ 2147483646 w 302"/>
              <a:gd name="T29" fmla="*/ 2147483646 h 876"/>
              <a:gd name="T30" fmla="*/ 2147483646 w 302"/>
              <a:gd name="T31" fmla="*/ 2147483646 h 876"/>
              <a:gd name="T32" fmla="*/ 2147483646 w 302"/>
              <a:gd name="T33" fmla="*/ 2147483646 h 876"/>
              <a:gd name="T34" fmla="*/ 2147483646 w 302"/>
              <a:gd name="T35" fmla="*/ 2147483646 h 876"/>
              <a:gd name="T36" fmla="*/ 2147483646 w 302"/>
              <a:gd name="T37" fmla="*/ 2147483646 h 876"/>
              <a:gd name="T38" fmla="*/ 2147483646 w 302"/>
              <a:gd name="T39" fmla="*/ 2147483646 h 876"/>
              <a:gd name="T40" fmla="*/ 2147483646 w 302"/>
              <a:gd name="T41" fmla="*/ 2147483646 h 876"/>
              <a:gd name="T42" fmla="*/ 2147483646 w 302"/>
              <a:gd name="T43" fmla="*/ 0 h 876"/>
              <a:gd name="T44" fmla="*/ 2147483646 w 302"/>
              <a:gd name="T45" fmla="*/ 2147483646 h 876"/>
              <a:gd name="T46" fmla="*/ 2147483646 w 302"/>
              <a:gd name="T47" fmla="*/ 2147483646 h 876"/>
              <a:gd name="T48" fmla="*/ 2147483646 w 302"/>
              <a:gd name="T49" fmla="*/ 2147483646 h 876"/>
              <a:gd name="T50" fmla="*/ 2147483646 w 302"/>
              <a:gd name="T51" fmla="*/ 2147483646 h 876"/>
              <a:gd name="T52" fmla="*/ 2147483646 w 302"/>
              <a:gd name="T53" fmla="*/ 2147483646 h 876"/>
              <a:gd name="T54" fmla="*/ 2147483646 w 302"/>
              <a:gd name="T55" fmla="*/ 2147483646 h 876"/>
              <a:gd name="T56" fmla="*/ 2147483646 w 302"/>
              <a:gd name="T57" fmla="*/ 2147483646 h 876"/>
              <a:gd name="T58" fmla="*/ 2147483646 w 302"/>
              <a:gd name="T59" fmla="*/ 2147483646 h 876"/>
              <a:gd name="T60" fmla="*/ 2147483646 w 302"/>
              <a:gd name="T61" fmla="*/ 2147483646 h 876"/>
              <a:gd name="T62" fmla="*/ 2147483646 w 302"/>
              <a:gd name="T63" fmla="*/ 2147483646 h 876"/>
              <a:gd name="T64" fmla="*/ 2147483646 w 302"/>
              <a:gd name="T65" fmla="*/ 2147483646 h 876"/>
              <a:gd name="T66" fmla="*/ 2147483646 w 302"/>
              <a:gd name="T67" fmla="*/ 2147483646 h 876"/>
              <a:gd name="T68" fmla="*/ 2147483646 w 302"/>
              <a:gd name="T69" fmla="*/ 2147483646 h 876"/>
              <a:gd name="T70" fmla="*/ 2147483646 w 302"/>
              <a:gd name="T71" fmla="*/ 2147483646 h 876"/>
              <a:gd name="T72" fmla="*/ 2147483646 w 302"/>
              <a:gd name="T73" fmla="*/ 2147483646 h 876"/>
              <a:gd name="T74" fmla="*/ 2147483646 w 302"/>
              <a:gd name="T75" fmla="*/ 2147483646 h 876"/>
              <a:gd name="T76" fmla="*/ 2147483646 w 302"/>
              <a:gd name="T77" fmla="*/ 2147483646 h 876"/>
              <a:gd name="T78" fmla="*/ 2147483646 w 302"/>
              <a:gd name="T79" fmla="*/ 2147483646 h 876"/>
              <a:gd name="T80" fmla="*/ 2147483646 w 302"/>
              <a:gd name="T81" fmla="*/ 2147483646 h 876"/>
              <a:gd name="T82" fmla="*/ 2147483646 w 302"/>
              <a:gd name="T83" fmla="*/ 2147483646 h 876"/>
              <a:gd name="T84" fmla="*/ 2147483646 w 302"/>
              <a:gd name="T85" fmla="*/ 2147483646 h 876"/>
              <a:gd name="T86" fmla="*/ 2147483646 w 302"/>
              <a:gd name="T87" fmla="*/ 2147483646 h 876"/>
              <a:gd name="T88" fmla="*/ 2147483646 w 302"/>
              <a:gd name="T89" fmla="*/ 2147483646 h 876"/>
              <a:gd name="T90" fmla="*/ 2147483646 w 302"/>
              <a:gd name="T91" fmla="*/ 2147483646 h 8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2" h="876">
                <a:moveTo>
                  <a:pt x="232" y="834"/>
                </a:moveTo>
                <a:lnTo>
                  <a:pt x="232" y="834"/>
                </a:lnTo>
                <a:lnTo>
                  <a:pt x="224" y="842"/>
                </a:lnTo>
                <a:lnTo>
                  <a:pt x="215" y="850"/>
                </a:lnTo>
                <a:lnTo>
                  <a:pt x="207" y="857"/>
                </a:lnTo>
                <a:lnTo>
                  <a:pt x="200" y="862"/>
                </a:lnTo>
                <a:lnTo>
                  <a:pt x="192" y="866"/>
                </a:lnTo>
                <a:lnTo>
                  <a:pt x="184" y="871"/>
                </a:lnTo>
                <a:lnTo>
                  <a:pt x="176" y="873"/>
                </a:lnTo>
                <a:lnTo>
                  <a:pt x="168" y="874"/>
                </a:lnTo>
                <a:lnTo>
                  <a:pt x="160" y="875"/>
                </a:lnTo>
                <a:lnTo>
                  <a:pt x="151" y="874"/>
                </a:lnTo>
                <a:lnTo>
                  <a:pt x="141" y="873"/>
                </a:lnTo>
                <a:lnTo>
                  <a:pt x="131" y="871"/>
                </a:lnTo>
                <a:lnTo>
                  <a:pt x="118" y="868"/>
                </a:lnTo>
                <a:lnTo>
                  <a:pt x="106" y="864"/>
                </a:lnTo>
                <a:lnTo>
                  <a:pt x="92" y="859"/>
                </a:lnTo>
                <a:lnTo>
                  <a:pt x="77" y="854"/>
                </a:lnTo>
                <a:lnTo>
                  <a:pt x="48" y="841"/>
                </a:lnTo>
                <a:lnTo>
                  <a:pt x="27" y="829"/>
                </a:lnTo>
                <a:lnTo>
                  <a:pt x="14" y="816"/>
                </a:lnTo>
                <a:lnTo>
                  <a:pt x="5" y="803"/>
                </a:lnTo>
                <a:lnTo>
                  <a:pt x="1" y="788"/>
                </a:lnTo>
                <a:lnTo>
                  <a:pt x="0" y="771"/>
                </a:lnTo>
                <a:lnTo>
                  <a:pt x="2" y="752"/>
                </a:lnTo>
                <a:lnTo>
                  <a:pt x="3" y="731"/>
                </a:lnTo>
                <a:lnTo>
                  <a:pt x="6" y="717"/>
                </a:lnTo>
                <a:lnTo>
                  <a:pt x="8" y="698"/>
                </a:lnTo>
                <a:lnTo>
                  <a:pt x="10" y="675"/>
                </a:lnTo>
                <a:lnTo>
                  <a:pt x="14" y="648"/>
                </a:lnTo>
                <a:lnTo>
                  <a:pt x="17" y="619"/>
                </a:lnTo>
                <a:lnTo>
                  <a:pt x="19" y="588"/>
                </a:lnTo>
                <a:lnTo>
                  <a:pt x="24" y="556"/>
                </a:lnTo>
                <a:lnTo>
                  <a:pt x="26" y="522"/>
                </a:lnTo>
                <a:lnTo>
                  <a:pt x="29" y="489"/>
                </a:lnTo>
                <a:lnTo>
                  <a:pt x="32" y="457"/>
                </a:lnTo>
                <a:lnTo>
                  <a:pt x="35" y="426"/>
                </a:lnTo>
                <a:lnTo>
                  <a:pt x="37" y="398"/>
                </a:lnTo>
                <a:lnTo>
                  <a:pt x="38" y="372"/>
                </a:lnTo>
                <a:lnTo>
                  <a:pt x="41" y="350"/>
                </a:lnTo>
                <a:lnTo>
                  <a:pt x="41" y="332"/>
                </a:lnTo>
                <a:lnTo>
                  <a:pt x="41" y="319"/>
                </a:lnTo>
                <a:lnTo>
                  <a:pt x="39" y="308"/>
                </a:lnTo>
                <a:lnTo>
                  <a:pt x="38" y="296"/>
                </a:lnTo>
                <a:lnTo>
                  <a:pt x="38" y="282"/>
                </a:lnTo>
                <a:lnTo>
                  <a:pt x="37" y="267"/>
                </a:lnTo>
                <a:lnTo>
                  <a:pt x="36" y="252"/>
                </a:lnTo>
                <a:lnTo>
                  <a:pt x="35" y="236"/>
                </a:lnTo>
                <a:lnTo>
                  <a:pt x="33" y="220"/>
                </a:lnTo>
                <a:lnTo>
                  <a:pt x="32" y="203"/>
                </a:lnTo>
                <a:lnTo>
                  <a:pt x="32" y="187"/>
                </a:lnTo>
                <a:lnTo>
                  <a:pt x="30" y="170"/>
                </a:lnTo>
                <a:lnTo>
                  <a:pt x="30" y="155"/>
                </a:lnTo>
                <a:lnTo>
                  <a:pt x="29" y="140"/>
                </a:lnTo>
                <a:lnTo>
                  <a:pt x="29" y="126"/>
                </a:lnTo>
                <a:lnTo>
                  <a:pt x="28" y="113"/>
                </a:lnTo>
                <a:lnTo>
                  <a:pt x="29" y="101"/>
                </a:lnTo>
                <a:lnTo>
                  <a:pt x="29" y="90"/>
                </a:lnTo>
                <a:lnTo>
                  <a:pt x="35" y="72"/>
                </a:lnTo>
                <a:lnTo>
                  <a:pt x="48" y="55"/>
                </a:lnTo>
                <a:lnTo>
                  <a:pt x="68" y="39"/>
                </a:lnTo>
                <a:lnTo>
                  <a:pt x="89" y="26"/>
                </a:lnTo>
                <a:lnTo>
                  <a:pt x="110" y="15"/>
                </a:lnTo>
                <a:lnTo>
                  <a:pt x="132" y="7"/>
                </a:lnTo>
                <a:lnTo>
                  <a:pt x="151" y="2"/>
                </a:lnTo>
                <a:lnTo>
                  <a:pt x="163" y="0"/>
                </a:lnTo>
                <a:lnTo>
                  <a:pt x="175" y="2"/>
                </a:lnTo>
                <a:lnTo>
                  <a:pt x="189" y="6"/>
                </a:lnTo>
                <a:lnTo>
                  <a:pt x="205" y="12"/>
                </a:lnTo>
                <a:lnTo>
                  <a:pt x="222" y="21"/>
                </a:lnTo>
                <a:lnTo>
                  <a:pt x="238" y="30"/>
                </a:lnTo>
                <a:lnTo>
                  <a:pt x="253" y="40"/>
                </a:lnTo>
                <a:lnTo>
                  <a:pt x="263" y="50"/>
                </a:lnTo>
                <a:lnTo>
                  <a:pt x="269" y="58"/>
                </a:lnTo>
                <a:lnTo>
                  <a:pt x="274" y="67"/>
                </a:lnTo>
                <a:lnTo>
                  <a:pt x="276" y="75"/>
                </a:lnTo>
                <a:lnTo>
                  <a:pt x="280" y="86"/>
                </a:lnTo>
                <a:lnTo>
                  <a:pt x="282" y="97"/>
                </a:lnTo>
                <a:lnTo>
                  <a:pt x="284" y="110"/>
                </a:lnTo>
                <a:lnTo>
                  <a:pt x="287" y="125"/>
                </a:lnTo>
                <a:lnTo>
                  <a:pt x="291" y="143"/>
                </a:lnTo>
                <a:lnTo>
                  <a:pt x="295" y="164"/>
                </a:lnTo>
                <a:lnTo>
                  <a:pt x="296" y="175"/>
                </a:lnTo>
                <a:lnTo>
                  <a:pt x="298" y="186"/>
                </a:lnTo>
                <a:lnTo>
                  <a:pt x="299" y="200"/>
                </a:lnTo>
                <a:lnTo>
                  <a:pt x="300" y="214"/>
                </a:lnTo>
                <a:lnTo>
                  <a:pt x="300" y="229"/>
                </a:lnTo>
                <a:lnTo>
                  <a:pt x="301" y="246"/>
                </a:lnTo>
                <a:lnTo>
                  <a:pt x="301" y="263"/>
                </a:lnTo>
                <a:lnTo>
                  <a:pt x="301" y="280"/>
                </a:lnTo>
                <a:lnTo>
                  <a:pt x="301" y="297"/>
                </a:lnTo>
                <a:lnTo>
                  <a:pt x="301" y="315"/>
                </a:lnTo>
                <a:lnTo>
                  <a:pt x="301" y="332"/>
                </a:lnTo>
                <a:lnTo>
                  <a:pt x="300" y="347"/>
                </a:lnTo>
                <a:lnTo>
                  <a:pt x="299" y="363"/>
                </a:lnTo>
                <a:lnTo>
                  <a:pt x="298" y="378"/>
                </a:lnTo>
                <a:lnTo>
                  <a:pt x="296" y="391"/>
                </a:lnTo>
                <a:lnTo>
                  <a:pt x="295" y="403"/>
                </a:lnTo>
                <a:lnTo>
                  <a:pt x="294" y="411"/>
                </a:lnTo>
                <a:lnTo>
                  <a:pt x="292" y="422"/>
                </a:lnTo>
                <a:lnTo>
                  <a:pt x="290" y="434"/>
                </a:lnTo>
                <a:lnTo>
                  <a:pt x="287" y="448"/>
                </a:lnTo>
                <a:lnTo>
                  <a:pt x="285" y="462"/>
                </a:lnTo>
                <a:lnTo>
                  <a:pt x="283" y="478"/>
                </a:lnTo>
                <a:lnTo>
                  <a:pt x="281" y="494"/>
                </a:lnTo>
                <a:lnTo>
                  <a:pt x="278" y="511"/>
                </a:lnTo>
                <a:lnTo>
                  <a:pt x="276" y="528"/>
                </a:lnTo>
                <a:lnTo>
                  <a:pt x="275" y="545"/>
                </a:lnTo>
                <a:lnTo>
                  <a:pt x="273" y="562"/>
                </a:lnTo>
                <a:lnTo>
                  <a:pt x="272" y="577"/>
                </a:lnTo>
                <a:lnTo>
                  <a:pt x="272" y="592"/>
                </a:lnTo>
                <a:lnTo>
                  <a:pt x="271" y="605"/>
                </a:lnTo>
                <a:lnTo>
                  <a:pt x="272" y="617"/>
                </a:lnTo>
                <a:lnTo>
                  <a:pt x="273" y="627"/>
                </a:lnTo>
                <a:lnTo>
                  <a:pt x="274" y="636"/>
                </a:lnTo>
                <a:lnTo>
                  <a:pt x="275" y="645"/>
                </a:lnTo>
                <a:lnTo>
                  <a:pt x="275" y="656"/>
                </a:lnTo>
                <a:lnTo>
                  <a:pt x="276" y="666"/>
                </a:lnTo>
                <a:lnTo>
                  <a:pt x="276" y="678"/>
                </a:lnTo>
                <a:lnTo>
                  <a:pt x="276" y="689"/>
                </a:lnTo>
                <a:lnTo>
                  <a:pt x="276" y="702"/>
                </a:lnTo>
                <a:lnTo>
                  <a:pt x="276" y="713"/>
                </a:lnTo>
                <a:lnTo>
                  <a:pt x="276" y="724"/>
                </a:lnTo>
                <a:lnTo>
                  <a:pt x="275" y="735"/>
                </a:lnTo>
                <a:lnTo>
                  <a:pt x="275" y="746"/>
                </a:lnTo>
                <a:lnTo>
                  <a:pt x="275" y="754"/>
                </a:lnTo>
                <a:lnTo>
                  <a:pt x="274" y="763"/>
                </a:lnTo>
                <a:lnTo>
                  <a:pt x="272" y="770"/>
                </a:lnTo>
                <a:lnTo>
                  <a:pt x="271" y="775"/>
                </a:lnTo>
                <a:lnTo>
                  <a:pt x="269" y="779"/>
                </a:lnTo>
                <a:lnTo>
                  <a:pt x="267" y="785"/>
                </a:lnTo>
                <a:lnTo>
                  <a:pt x="265" y="790"/>
                </a:lnTo>
                <a:lnTo>
                  <a:pt x="262" y="797"/>
                </a:lnTo>
                <a:lnTo>
                  <a:pt x="259" y="802"/>
                </a:lnTo>
                <a:lnTo>
                  <a:pt x="255" y="809"/>
                </a:lnTo>
                <a:lnTo>
                  <a:pt x="249" y="816"/>
                </a:lnTo>
                <a:lnTo>
                  <a:pt x="242" y="824"/>
                </a:lnTo>
                <a:lnTo>
                  <a:pt x="232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0" name="Freeform 76">
            <a:extLst>
              <a:ext uri="{FF2B5EF4-FFF2-40B4-BE49-F238E27FC236}">
                <a16:creationId xmlns:a16="http://schemas.microsoft.com/office/drawing/2014/main" id="{BA2A0321-591A-4703-98AA-303449BE46E5}"/>
              </a:ext>
            </a:extLst>
          </p:cNvPr>
          <p:cNvSpPr>
            <a:spLocks/>
          </p:cNvSpPr>
          <p:nvPr/>
        </p:nvSpPr>
        <p:spPr bwMode="auto">
          <a:xfrm>
            <a:off x="6715125" y="2752725"/>
            <a:ext cx="9525" cy="47625"/>
          </a:xfrm>
          <a:custGeom>
            <a:avLst/>
            <a:gdLst>
              <a:gd name="T0" fmla="*/ 0 w 7"/>
              <a:gd name="T1" fmla="*/ 0 h 30"/>
              <a:gd name="T2" fmla="*/ 2147483646 w 7"/>
              <a:gd name="T3" fmla="*/ 2147483646 h 30"/>
              <a:gd name="T4" fmla="*/ 2147483646 w 7"/>
              <a:gd name="T5" fmla="*/ 2147483646 h 30"/>
              <a:gd name="T6" fmla="*/ 2147483646 w 7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30">
                <a:moveTo>
                  <a:pt x="0" y="0"/>
                </a:moveTo>
                <a:lnTo>
                  <a:pt x="2" y="9"/>
                </a:lnTo>
                <a:lnTo>
                  <a:pt x="5" y="23"/>
                </a:lnTo>
                <a:lnTo>
                  <a:pt x="6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1" name="Freeform 77">
            <a:extLst>
              <a:ext uri="{FF2B5EF4-FFF2-40B4-BE49-F238E27FC236}">
                <a16:creationId xmlns:a16="http://schemas.microsoft.com/office/drawing/2014/main" id="{0128814D-92CB-4457-950C-A990275C727B}"/>
              </a:ext>
            </a:extLst>
          </p:cNvPr>
          <p:cNvSpPr>
            <a:spLocks/>
          </p:cNvSpPr>
          <p:nvPr/>
        </p:nvSpPr>
        <p:spPr bwMode="auto">
          <a:xfrm>
            <a:off x="6724650" y="2808288"/>
            <a:ext cx="7938" cy="50800"/>
          </a:xfrm>
          <a:custGeom>
            <a:avLst/>
            <a:gdLst>
              <a:gd name="T0" fmla="*/ 0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2147483646 w 5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2">
                <a:moveTo>
                  <a:pt x="0" y="0"/>
                </a:moveTo>
                <a:lnTo>
                  <a:pt x="1" y="7"/>
                </a:lnTo>
                <a:lnTo>
                  <a:pt x="4" y="28"/>
                </a:lnTo>
                <a:lnTo>
                  <a:pt x="4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2" name="Freeform 78">
            <a:extLst>
              <a:ext uri="{FF2B5EF4-FFF2-40B4-BE49-F238E27FC236}">
                <a16:creationId xmlns:a16="http://schemas.microsoft.com/office/drawing/2014/main" id="{EABD5B11-669B-476A-B78B-3974166304CF}"/>
              </a:ext>
            </a:extLst>
          </p:cNvPr>
          <p:cNvSpPr>
            <a:spLocks/>
          </p:cNvSpPr>
          <p:nvPr/>
        </p:nvSpPr>
        <p:spPr bwMode="auto">
          <a:xfrm>
            <a:off x="6732588" y="2867025"/>
            <a:ext cx="7937" cy="47625"/>
          </a:xfrm>
          <a:custGeom>
            <a:avLst/>
            <a:gdLst>
              <a:gd name="T0" fmla="*/ 0 w 5"/>
              <a:gd name="T1" fmla="*/ 0 h 30"/>
              <a:gd name="T2" fmla="*/ 2147483646 w 5"/>
              <a:gd name="T3" fmla="*/ 2147483646 h 30"/>
              <a:gd name="T4" fmla="*/ 2147483646 w 5"/>
              <a:gd name="T5" fmla="*/ 2147483646 h 30"/>
              <a:gd name="T6" fmla="*/ 2147483646 w 5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1" y="3"/>
                </a:lnTo>
                <a:lnTo>
                  <a:pt x="3" y="17"/>
                </a:lnTo>
                <a:lnTo>
                  <a:pt x="4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3" name="Freeform 79">
            <a:extLst>
              <a:ext uri="{FF2B5EF4-FFF2-40B4-BE49-F238E27FC236}">
                <a16:creationId xmlns:a16="http://schemas.microsoft.com/office/drawing/2014/main" id="{37129BA7-579F-4146-B575-265860746252}"/>
              </a:ext>
            </a:extLst>
          </p:cNvPr>
          <p:cNvSpPr>
            <a:spLocks/>
          </p:cNvSpPr>
          <p:nvPr/>
        </p:nvSpPr>
        <p:spPr bwMode="auto">
          <a:xfrm>
            <a:off x="6738938" y="2922588"/>
            <a:ext cx="3175" cy="49212"/>
          </a:xfrm>
          <a:custGeom>
            <a:avLst/>
            <a:gdLst>
              <a:gd name="T0" fmla="*/ 0 w 2"/>
              <a:gd name="T1" fmla="*/ 0 h 31"/>
              <a:gd name="T2" fmla="*/ 2147483646 w 2"/>
              <a:gd name="T3" fmla="*/ 2147483646 h 31"/>
              <a:gd name="T4" fmla="*/ 2147483646 w 2"/>
              <a:gd name="T5" fmla="*/ 2147483646 h 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31">
                <a:moveTo>
                  <a:pt x="0" y="0"/>
                </a:moveTo>
                <a:lnTo>
                  <a:pt x="1" y="13"/>
                </a:lnTo>
                <a:lnTo>
                  <a:pt x="1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4" name="Freeform 80">
            <a:extLst>
              <a:ext uri="{FF2B5EF4-FFF2-40B4-BE49-F238E27FC236}">
                <a16:creationId xmlns:a16="http://schemas.microsoft.com/office/drawing/2014/main" id="{3CBE6A17-1EC7-4376-8A24-3029AFB15532}"/>
              </a:ext>
            </a:extLst>
          </p:cNvPr>
          <p:cNvSpPr>
            <a:spLocks/>
          </p:cNvSpPr>
          <p:nvPr/>
        </p:nvSpPr>
        <p:spPr bwMode="auto">
          <a:xfrm>
            <a:off x="6740525" y="2979738"/>
            <a:ext cx="1588" cy="50800"/>
          </a:xfrm>
          <a:custGeom>
            <a:avLst/>
            <a:gdLst>
              <a:gd name="T0" fmla="*/ 0 w 2"/>
              <a:gd name="T1" fmla="*/ 0 h 32"/>
              <a:gd name="T2" fmla="*/ 2147483646 w 2"/>
              <a:gd name="T3" fmla="*/ 2147483646 h 32"/>
              <a:gd name="T4" fmla="*/ 2147483646 w 2"/>
              <a:gd name="T5" fmla="*/ 2147483646 h 32"/>
              <a:gd name="T6" fmla="*/ 2147483646 w 2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2">
                <a:moveTo>
                  <a:pt x="0" y="0"/>
                </a:moveTo>
                <a:lnTo>
                  <a:pt x="1" y="11"/>
                </a:lnTo>
                <a:lnTo>
                  <a:pt x="1" y="28"/>
                </a:lnTo>
                <a:lnTo>
                  <a:pt x="1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5" name="Freeform 81">
            <a:extLst>
              <a:ext uri="{FF2B5EF4-FFF2-40B4-BE49-F238E27FC236}">
                <a16:creationId xmlns:a16="http://schemas.microsoft.com/office/drawing/2014/main" id="{0788EDB4-C769-41E0-A1D1-7138B5AF38E3}"/>
              </a:ext>
            </a:extLst>
          </p:cNvPr>
          <p:cNvSpPr>
            <a:spLocks/>
          </p:cNvSpPr>
          <p:nvPr/>
        </p:nvSpPr>
        <p:spPr bwMode="auto">
          <a:xfrm>
            <a:off x="6740525" y="3038475"/>
            <a:ext cx="1588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8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6" name="Freeform 82">
            <a:extLst>
              <a:ext uri="{FF2B5EF4-FFF2-40B4-BE49-F238E27FC236}">
                <a16:creationId xmlns:a16="http://schemas.microsoft.com/office/drawing/2014/main" id="{45C9E3E7-C3ED-41DB-857F-0F67A2372D67}"/>
              </a:ext>
            </a:extLst>
          </p:cNvPr>
          <p:cNvSpPr>
            <a:spLocks/>
          </p:cNvSpPr>
          <p:nvPr/>
        </p:nvSpPr>
        <p:spPr bwMode="auto">
          <a:xfrm>
            <a:off x="6738938" y="3095625"/>
            <a:ext cx="3175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7"/>
                </a:lnTo>
                <a:lnTo>
                  <a:pt x="0" y="22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7" name="Freeform 83">
            <a:extLst>
              <a:ext uri="{FF2B5EF4-FFF2-40B4-BE49-F238E27FC236}">
                <a16:creationId xmlns:a16="http://schemas.microsoft.com/office/drawing/2014/main" id="{E96BE550-DCFE-46D7-89CF-326B601E7827}"/>
              </a:ext>
            </a:extLst>
          </p:cNvPr>
          <p:cNvSpPr>
            <a:spLocks/>
          </p:cNvSpPr>
          <p:nvPr/>
        </p:nvSpPr>
        <p:spPr bwMode="auto">
          <a:xfrm>
            <a:off x="6734175" y="315277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2147483646 w 4"/>
              <a:gd name="T5" fmla="*/ 2147483646 h 31"/>
              <a:gd name="T6" fmla="*/ 0 w 4"/>
              <a:gd name="T7" fmla="*/ 2147483646 h 31"/>
              <a:gd name="T8" fmla="*/ 0 w 4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3" y="2"/>
                </a:lnTo>
                <a:lnTo>
                  <a:pt x="3" y="16"/>
                </a:lnTo>
                <a:lnTo>
                  <a:pt x="0" y="29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8" name="Freeform 84">
            <a:extLst>
              <a:ext uri="{FF2B5EF4-FFF2-40B4-BE49-F238E27FC236}">
                <a16:creationId xmlns:a16="http://schemas.microsoft.com/office/drawing/2014/main" id="{E0C3F875-AEA3-43EC-A895-FF06353F838C}"/>
              </a:ext>
            </a:extLst>
          </p:cNvPr>
          <p:cNvSpPr>
            <a:spLocks/>
          </p:cNvSpPr>
          <p:nvPr/>
        </p:nvSpPr>
        <p:spPr bwMode="auto">
          <a:xfrm>
            <a:off x="6727825" y="3209925"/>
            <a:ext cx="7938" cy="52388"/>
          </a:xfrm>
          <a:custGeom>
            <a:avLst/>
            <a:gdLst>
              <a:gd name="T0" fmla="*/ 2147483646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0 w 5"/>
              <a:gd name="T7" fmla="*/ 2147483646 h 32"/>
              <a:gd name="T8" fmla="*/ 0 w 5"/>
              <a:gd name="T9" fmla="*/ 2147483646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32">
                <a:moveTo>
                  <a:pt x="4" y="0"/>
                </a:moveTo>
                <a:lnTo>
                  <a:pt x="3" y="4"/>
                </a:lnTo>
                <a:lnTo>
                  <a:pt x="2" y="13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69" name="Freeform 85">
            <a:extLst>
              <a:ext uri="{FF2B5EF4-FFF2-40B4-BE49-F238E27FC236}">
                <a16:creationId xmlns:a16="http://schemas.microsoft.com/office/drawing/2014/main" id="{10BA1801-BA1E-45BA-8145-F44059472F5E}"/>
              </a:ext>
            </a:extLst>
          </p:cNvPr>
          <p:cNvSpPr>
            <a:spLocks/>
          </p:cNvSpPr>
          <p:nvPr/>
        </p:nvSpPr>
        <p:spPr bwMode="auto">
          <a:xfrm>
            <a:off x="6721475" y="3268663"/>
            <a:ext cx="7938" cy="49212"/>
          </a:xfrm>
          <a:custGeom>
            <a:avLst/>
            <a:gdLst>
              <a:gd name="T0" fmla="*/ 2147483646 w 6"/>
              <a:gd name="T1" fmla="*/ 0 h 31"/>
              <a:gd name="T2" fmla="*/ 2147483646 w 6"/>
              <a:gd name="T3" fmla="*/ 2147483646 h 31"/>
              <a:gd name="T4" fmla="*/ 0 w 6"/>
              <a:gd name="T5" fmla="*/ 2147483646 h 31"/>
              <a:gd name="T6" fmla="*/ 0 w 6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31">
                <a:moveTo>
                  <a:pt x="5" y="0"/>
                </a:moveTo>
                <a:lnTo>
                  <a:pt x="3" y="11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0" name="Freeform 86">
            <a:extLst>
              <a:ext uri="{FF2B5EF4-FFF2-40B4-BE49-F238E27FC236}">
                <a16:creationId xmlns:a16="http://schemas.microsoft.com/office/drawing/2014/main" id="{B4B250A8-9784-4F7D-ADA4-048AA0A3CFE7}"/>
              </a:ext>
            </a:extLst>
          </p:cNvPr>
          <p:cNvSpPr>
            <a:spLocks/>
          </p:cNvSpPr>
          <p:nvPr/>
        </p:nvSpPr>
        <p:spPr bwMode="auto">
          <a:xfrm>
            <a:off x="6716713" y="332422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1" y="7"/>
                </a:lnTo>
                <a:lnTo>
                  <a:pt x="0" y="23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1" name="Freeform 87">
            <a:extLst>
              <a:ext uri="{FF2B5EF4-FFF2-40B4-BE49-F238E27FC236}">
                <a16:creationId xmlns:a16="http://schemas.microsoft.com/office/drawing/2014/main" id="{0A1BBCD9-777D-48D7-AF44-9E33A4F82F64}"/>
              </a:ext>
            </a:extLst>
          </p:cNvPr>
          <p:cNvSpPr>
            <a:spLocks/>
          </p:cNvSpPr>
          <p:nvPr/>
        </p:nvSpPr>
        <p:spPr bwMode="auto">
          <a:xfrm>
            <a:off x="6710363" y="3381375"/>
            <a:ext cx="6350" cy="50800"/>
          </a:xfrm>
          <a:custGeom>
            <a:avLst/>
            <a:gdLst>
              <a:gd name="T0" fmla="*/ 2147483646 w 4"/>
              <a:gd name="T1" fmla="*/ 0 h 32"/>
              <a:gd name="T2" fmla="*/ 2147483646 w 4"/>
              <a:gd name="T3" fmla="*/ 2147483646 h 32"/>
              <a:gd name="T4" fmla="*/ 0 w 4"/>
              <a:gd name="T5" fmla="*/ 2147483646 h 32"/>
              <a:gd name="T6" fmla="*/ 0 w 4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2">
                <a:moveTo>
                  <a:pt x="3" y="0"/>
                </a:moveTo>
                <a:lnTo>
                  <a:pt x="2" y="6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2" name="Freeform 88">
            <a:extLst>
              <a:ext uri="{FF2B5EF4-FFF2-40B4-BE49-F238E27FC236}">
                <a16:creationId xmlns:a16="http://schemas.microsoft.com/office/drawing/2014/main" id="{F322F111-4B0D-43B1-BD1A-D675C3C49071}"/>
              </a:ext>
            </a:extLst>
          </p:cNvPr>
          <p:cNvSpPr>
            <a:spLocks/>
          </p:cNvSpPr>
          <p:nvPr/>
        </p:nvSpPr>
        <p:spPr bwMode="auto">
          <a:xfrm>
            <a:off x="6707188" y="3440113"/>
            <a:ext cx="4762" cy="49212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2" y="3"/>
                </a:lnTo>
                <a:lnTo>
                  <a:pt x="0" y="21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3" name="Freeform 89">
            <a:extLst>
              <a:ext uri="{FF2B5EF4-FFF2-40B4-BE49-F238E27FC236}">
                <a16:creationId xmlns:a16="http://schemas.microsoft.com/office/drawing/2014/main" id="{5F44E748-5000-4FB2-92D3-377E88B1D7CB}"/>
              </a:ext>
            </a:extLst>
          </p:cNvPr>
          <p:cNvSpPr>
            <a:spLocks/>
          </p:cNvSpPr>
          <p:nvPr/>
        </p:nvSpPr>
        <p:spPr bwMode="auto">
          <a:xfrm>
            <a:off x="6705600" y="3497263"/>
            <a:ext cx="1588" cy="49212"/>
          </a:xfrm>
          <a:custGeom>
            <a:avLst/>
            <a:gdLst>
              <a:gd name="T0" fmla="*/ 2147483646 w 2"/>
              <a:gd name="T1" fmla="*/ 0 h 31"/>
              <a:gd name="T2" fmla="*/ 0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0" y="2"/>
                </a:lnTo>
                <a:lnTo>
                  <a:pt x="0" y="17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4" name="Freeform 90">
            <a:extLst>
              <a:ext uri="{FF2B5EF4-FFF2-40B4-BE49-F238E27FC236}">
                <a16:creationId xmlns:a16="http://schemas.microsoft.com/office/drawing/2014/main" id="{E6933FD2-3DF1-4E02-820C-06B42EC79509}"/>
              </a:ext>
            </a:extLst>
          </p:cNvPr>
          <p:cNvSpPr>
            <a:spLocks/>
          </p:cNvSpPr>
          <p:nvPr/>
        </p:nvSpPr>
        <p:spPr bwMode="auto">
          <a:xfrm>
            <a:off x="6704013" y="3554413"/>
            <a:ext cx="3175" cy="49212"/>
          </a:xfrm>
          <a:custGeom>
            <a:avLst/>
            <a:gdLst>
              <a:gd name="T0" fmla="*/ 0 w 3"/>
              <a:gd name="T1" fmla="*/ 0 h 31"/>
              <a:gd name="T2" fmla="*/ 0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0" y="9"/>
                </a:lnTo>
                <a:lnTo>
                  <a:pt x="1" y="20"/>
                </a:lnTo>
                <a:lnTo>
                  <a:pt x="2" y="29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5" name="Freeform 91">
            <a:extLst>
              <a:ext uri="{FF2B5EF4-FFF2-40B4-BE49-F238E27FC236}">
                <a16:creationId xmlns:a16="http://schemas.microsoft.com/office/drawing/2014/main" id="{6DB04F66-054A-4EF6-8B4E-0FD68573A3B9}"/>
              </a:ext>
            </a:extLst>
          </p:cNvPr>
          <p:cNvSpPr>
            <a:spLocks/>
          </p:cNvSpPr>
          <p:nvPr/>
        </p:nvSpPr>
        <p:spPr bwMode="auto">
          <a:xfrm>
            <a:off x="6707188" y="3611563"/>
            <a:ext cx="7937" cy="49212"/>
          </a:xfrm>
          <a:custGeom>
            <a:avLst/>
            <a:gdLst>
              <a:gd name="T0" fmla="*/ 0 w 6"/>
              <a:gd name="T1" fmla="*/ 0 h 31"/>
              <a:gd name="T2" fmla="*/ 0 w 6"/>
              <a:gd name="T3" fmla="*/ 2147483646 h 31"/>
              <a:gd name="T4" fmla="*/ 2147483646 w 6"/>
              <a:gd name="T5" fmla="*/ 2147483646 h 31"/>
              <a:gd name="T6" fmla="*/ 2147483646 w 6"/>
              <a:gd name="T7" fmla="*/ 2147483646 h 31"/>
              <a:gd name="T8" fmla="*/ 2147483646 w 6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1">
                <a:moveTo>
                  <a:pt x="0" y="0"/>
                </a:moveTo>
                <a:lnTo>
                  <a:pt x="0" y="1"/>
                </a:lnTo>
                <a:lnTo>
                  <a:pt x="3" y="11"/>
                </a:lnTo>
                <a:lnTo>
                  <a:pt x="4" y="20"/>
                </a:lnTo>
                <a:lnTo>
                  <a:pt x="5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6" name="Freeform 92">
            <a:extLst>
              <a:ext uri="{FF2B5EF4-FFF2-40B4-BE49-F238E27FC236}">
                <a16:creationId xmlns:a16="http://schemas.microsoft.com/office/drawing/2014/main" id="{633EEDEC-6307-42F4-A5D8-C4FC01B97766}"/>
              </a:ext>
            </a:extLst>
          </p:cNvPr>
          <p:cNvSpPr>
            <a:spLocks/>
          </p:cNvSpPr>
          <p:nvPr/>
        </p:nvSpPr>
        <p:spPr bwMode="auto">
          <a:xfrm>
            <a:off x="6715125" y="366871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6"/>
                </a:lnTo>
                <a:lnTo>
                  <a:pt x="2" y="17"/>
                </a:lnTo>
                <a:lnTo>
                  <a:pt x="2" y="28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7" name="Freeform 93">
            <a:extLst>
              <a:ext uri="{FF2B5EF4-FFF2-40B4-BE49-F238E27FC236}">
                <a16:creationId xmlns:a16="http://schemas.microsoft.com/office/drawing/2014/main" id="{C94F862E-A8F2-457A-8572-C8F00B12933D}"/>
              </a:ext>
            </a:extLst>
          </p:cNvPr>
          <p:cNvSpPr>
            <a:spLocks/>
          </p:cNvSpPr>
          <p:nvPr/>
        </p:nvSpPr>
        <p:spPr bwMode="auto">
          <a:xfrm>
            <a:off x="6718300" y="372586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3"/>
                </a:lnTo>
                <a:lnTo>
                  <a:pt x="1" y="14"/>
                </a:lnTo>
                <a:lnTo>
                  <a:pt x="2" y="23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8" name="Freeform 95">
            <a:extLst>
              <a:ext uri="{FF2B5EF4-FFF2-40B4-BE49-F238E27FC236}">
                <a16:creationId xmlns:a16="http://schemas.microsoft.com/office/drawing/2014/main" id="{F8AEF021-37FD-4FC4-8C92-0E163F3866A8}"/>
              </a:ext>
            </a:extLst>
          </p:cNvPr>
          <p:cNvSpPr>
            <a:spLocks/>
          </p:cNvSpPr>
          <p:nvPr/>
        </p:nvSpPr>
        <p:spPr bwMode="auto">
          <a:xfrm>
            <a:off x="8150225" y="26082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2147483646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0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0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2147483646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231" y="833"/>
                </a:moveTo>
                <a:lnTo>
                  <a:pt x="231" y="833"/>
                </a:lnTo>
                <a:lnTo>
                  <a:pt x="222" y="841"/>
                </a:lnTo>
                <a:lnTo>
                  <a:pt x="215" y="849"/>
                </a:lnTo>
                <a:lnTo>
                  <a:pt x="207" y="856"/>
                </a:lnTo>
                <a:lnTo>
                  <a:pt x="199" y="861"/>
                </a:lnTo>
                <a:lnTo>
                  <a:pt x="191" y="866"/>
                </a:lnTo>
                <a:lnTo>
                  <a:pt x="183" y="870"/>
                </a:lnTo>
                <a:lnTo>
                  <a:pt x="175" y="872"/>
                </a:lnTo>
                <a:lnTo>
                  <a:pt x="167" y="873"/>
                </a:lnTo>
                <a:lnTo>
                  <a:pt x="158" y="874"/>
                </a:lnTo>
                <a:lnTo>
                  <a:pt x="151" y="873"/>
                </a:lnTo>
                <a:lnTo>
                  <a:pt x="140" y="873"/>
                </a:lnTo>
                <a:lnTo>
                  <a:pt x="129" y="870"/>
                </a:lnTo>
                <a:lnTo>
                  <a:pt x="118" y="867"/>
                </a:lnTo>
                <a:lnTo>
                  <a:pt x="106" y="863"/>
                </a:lnTo>
                <a:lnTo>
                  <a:pt x="91" y="858"/>
                </a:lnTo>
                <a:lnTo>
                  <a:pt x="75" y="853"/>
                </a:lnTo>
                <a:lnTo>
                  <a:pt x="47" y="841"/>
                </a:lnTo>
                <a:lnTo>
                  <a:pt x="27" y="829"/>
                </a:lnTo>
                <a:lnTo>
                  <a:pt x="12" y="816"/>
                </a:lnTo>
                <a:lnTo>
                  <a:pt x="4" y="802"/>
                </a:lnTo>
                <a:lnTo>
                  <a:pt x="0" y="787"/>
                </a:lnTo>
                <a:lnTo>
                  <a:pt x="0" y="771"/>
                </a:lnTo>
                <a:lnTo>
                  <a:pt x="0" y="752"/>
                </a:lnTo>
                <a:lnTo>
                  <a:pt x="3" y="730"/>
                </a:lnTo>
                <a:lnTo>
                  <a:pt x="4" y="716"/>
                </a:lnTo>
                <a:lnTo>
                  <a:pt x="7" y="697"/>
                </a:lnTo>
                <a:lnTo>
                  <a:pt x="8" y="675"/>
                </a:lnTo>
                <a:lnTo>
                  <a:pt x="10" y="648"/>
                </a:lnTo>
                <a:lnTo>
                  <a:pt x="13" y="620"/>
                </a:lnTo>
                <a:lnTo>
                  <a:pt x="15" y="589"/>
                </a:lnTo>
                <a:lnTo>
                  <a:pt x="18" y="556"/>
                </a:lnTo>
                <a:lnTo>
                  <a:pt x="21" y="524"/>
                </a:lnTo>
                <a:lnTo>
                  <a:pt x="22" y="492"/>
                </a:lnTo>
                <a:lnTo>
                  <a:pt x="26" y="459"/>
                </a:lnTo>
                <a:lnTo>
                  <a:pt x="29" y="429"/>
                </a:lnTo>
                <a:lnTo>
                  <a:pt x="30" y="399"/>
                </a:lnTo>
                <a:lnTo>
                  <a:pt x="34" y="373"/>
                </a:lnTo>
                <a:lnTo>
                  <a:pt x="36" y="351"/>
                </a:lnTo>
                <a:lnTo>
                  <a:pt x="37" y="332"/>
                </a:lnTo>
                <a:lnTo>
                  <a:pt x="39" y="318"/>
                </a:lnTo>
                <a:lnTo>
                  <a:pt x="40" y="307"/>
                </a:lnTo>
                <a:lnTo>
                  <a:pt x="42" y="295"/>
                </a:lnTo>
                <a:lnTo>
                  <a:pt x="42" y="281"/>
                </a:lnTo>
                <a:lnTo>
                  <a:pt x="40" y="266"/>
                </a:lnTo>
                <a:lnTo>
                  <a:pt x="39" y="252"/>
                </a:lnTo>
                <a:lnTo>
                  <a:pt x="38" y="235"/>
                </a:lnTo>
                <a:lnTo>
                  <a:pt x="37" y="219"/>
                </a:lnTo>
                <a:lnTo>
                  <a:pt x="36" y="202"/>
                </a:lnTo>
                <a:lnTo>
                  <a:pt x="34" y="186"/>
                </a:lnTo>
                <a:lnTo>
                  <a:pt x="33" y="171"/>
                </a:lnTo>
                <a:lnTo>
                  <a:pt x="30" y="154"/>
                </a:lnTo>
                <a:lnTo>
                  <a:pt x="29" y="139"/>
                </a:lnTo>
                <a:lnTo>
                  <a:pt x="29" y="125"/>
                </a:lnTo>
                <a:lnTo>
                  <a:pt x="29" y="112"/>
                </a:lnTo>
                <a:lnTo>
                  <a:pt x="29" y="100"/>
                </a:lnTo>
                <a:lnTo>
                  <a:pt x="29" y="89"/>
                </a:lnTo>
                <a:lnTo>
                  <a:pt x="35" y="70"/>
                </a:lnTo>
                <a:lnTo>
                  <a:pt x="48" y="53"/>
                </a:lnTo>
                <a:lnTo>
                  <a:pt x="66" y="38"/>
                </a:lnTo>
                <a:lnTo>
                  <a:pt x="88" y="25"/>
                </a:lnTo>
                <a:lnTo>
                  <a:pt x="110" y="14"/>
                </a:lnTo>
                <a:lnTo>
                  <a:pt x="131" y="6"/>
                </a:lnTo>
                <a:lnTo>
                  <a:pt x="151" y="1"/>
                </a:lnTo>
                <a:lnTo>
                  <a:pt x="163" y="0"/>
                </a:lnTo>
                <a:lnTo>
                  <a:pt x="174" y="1"/>
                </a:lnTo>
                <a:lnTo>
                  <a:pt x="188" y="6"/>
                </a:lnTo>
                <a:lnTo>
                  <a:pt x="204" y="12"/>
                </a:lnTo>
                <a:lnTo>
                  <a:pt x="221" y="20"/>
                </a:lnTo>
                <a:lnTo>
                  <a:pt x="236" y="29"/>
                </a:lnTo>
                <a:lnTo>
                  <a:pt x="251" y="39"/>
                </a:lnTo>
                <a:lnTo>
                  <a:pt x="261" y="49"/>
                </a:lnTo>
                <a:lnTo>
                  <a:pt x="267" y="57"/>
                </a:lnTo>
                <a:lnTo>
                  <a:pt x="272" y="66"/>
                </a:lnTo>
                <a:lnTo>
                  <a:pt x="274" y="75"/>
                </a:lnTo>
                <a:lnTo>
                  <a:pt x="278" y="85"/>
                </a:lnTo>
                <a:lnTo>
                  <a:pt x="280" y="96"/>
                </a:lnTo>
                <a:lnTo>
                  <a:pt x="283" y="109"/>
                </a:lnTo>
                <a:lnTo>
                  <a:pt x="285" y="124"/>
                </a:lnTo>
                <a:lnTo>
                  <a:pt x="289" y="142"/>
                </a:lnTo>
                <a:lnTo>
                  <a:pt x="293" y="164"/>
                </a:lnTo>
                <a:lnTo>
                  <a:pt x="294" y="176"/>
                </a:lnTo>
                <a:lnTo>
                  <a:pt x="296" y="190"/>
                </a:lnTo>
                <a:lnTo>
                  <a:pt x="298" y="204"/>
                </a:lnTo>
                <a:lnTo>
                  <a:pt x="299" y="221"/>
                </a:lnTo>
                <a:lnTo>
                  <a:pt x="299" y="237"/>
                </a:lnTo>
                <a:lnTo>
                  <a:pt x="300" y="254"/>
                </a:lnTo>
                <a:lnTo>
                  <a:pt x="300" y="272"/>
                </a:lnTo>
                <a:lnTo>
                  <a:pt x="300" y="289"/>
                </a:lnTo>
                <a:lnTo>
                  <a:pt x="300" y="306"/>
                </a:lnTo>
                <a:lnTo>
                  <a:pt x="299" y="323"/>
                </a:lnTo>
                <a:lnTo>
                  <a:pt x="299" y="339"/>
                </a:lnTo>
                <a:lnTo>
                  <a:pt x="298" y="354"/>
                </a:lnTo>
                <a:lnTo>
                  <a:pt x="297" y="368"/>
                </a:lnTo>
                <a:lnTo>
                  <a:pt x="296" y="381"/>
                </a:lnTo>
                <a:lnTo>
                  <a:pt x="293" y="392"/>
                </a:lnTo>
                <a:lnTo>
                  <a:pt x="293" y="402"/>
                </a:lnTo>
                <a:lnTo>
                  <a:pt x="292" y="411"/>
                </a:lnTo>
                <a:lnTo>
                  <a:pt x="290" y="423"/>
                </a:lnTo>
                <a:lnTo>
                  <a:pt x="288" y="436"/>
                </a:lnTo>
                <a:lnTo>
                  <a:pt x="285" y="451"/>
                </a:lnTo>
                <a:lnTo>
                  <a:pt x="284" y="468"/>
                </a:lnTo>
                <a:lnTo>
                  <a:pt x="282" y="484"/>
                </a:lnTo>
                <a:lnTo>
                  <a:pt x="280" y="501"/>
                </a:lnTo>
                <a:lnTo>
                  <a:pt x="279" y="519"/>
                </a:lnTo>
                <a:lnTo>
                  <a:pt x="276" y="537"/>
                </a:lnTo>
                <a:lnTo>
                  <a:pt x="274" y="554"/>
                </a:lnTo>
                <a:lnTo>
                  <a:pt x="273" y="570"/>
                </a:lnTo>
                <a:lnTo>
                  <a:pt x="272" y="586"/>
                </a:lnTo>
                <a:lnTo>
                  <a:pt x="272" y="601"/>
                </a:lnTo>
                <a:lnTo>
                  <a:pt x="272" y="613"/>
                </a:lnTo>
                <a:lnTo>
                  <a:pt x="272" y="625"/>
                </a:lnTo>
                <a:lnTo>
                  <a:pt x="273" y="633"/>
                </a:lnTo>
                <a:lnTo>
                  <a:pt x="274" y="642"/>
                </a:lnTo>
                <a:lnTo>
                  <a:pt x="275" y="651"/>
                </a:lnTo>
                <a:lnTo>
                  <a:pt x="276" y="661"/>
                </a:lnTo>
                <a:lnTo>
                  <a:pt x="278" y="671"/>
                </a:lnTo>
                <a:lnTo>
                  <a:pt x="278" y="683"/>
                </a:lnTo>
                <a:lnTo>
                  <a:pt x="278" y="694"/>
                </a:lnTo>
                <a:lnTo>
                  <a:pt x="276" y="705"/>
                </a:lnTo>
                <a:lnTo>
                  <a:pt x="276" y="715"/>
                </a:lnTo>
                <a:lnTo>
                  <a:pt x="275" y="727"/>
                </a:lnTo>
                <a:lnTo>
                  <a:pt x="275" y="736"/>
                </a:lnTo>
                <a:lnTo>
                  <a:pt x="274" y="746"/>
                </a:lnTo>
                <a:lnTo>
                  <a:pt x="272" y="755"/>
                </a:lnTo>
                <a:lnTo>
                  <a:pt x="272" y="763"/>
                </a:lnTo>
                <a:lnTo>
                  <a:pt x="271" y="769"/>
                </a:lnTo>
                <a:lnTo>
                  <a:pt x="269" y="775"/>
                </a:lnTo>
                <a:lnTo>
                  <a:pt x="267" y="778"/>
                </a:lnTo>
                <a:lnTo>
                  <a:pt x="265" y="784"/>
                </a:lnTo>
                <a:lnTo>
                  <a:pt x="263" y="790"/>
                </a:lnTo>
                <a:lnTo>
                  <a:pt x="261" y="796"/>
                </a:lnTo>
                <a:lnTo>
                  <a:pt x="257" y="801"/>
                </a:lnTo>
                <a:lnTo>
                  <a:pt x="254" y="808"/>
                </a:lnTo>
                <a:lnTo>
                  <a:pt x="248" y="815"/>
                </a:lnTo>
                <a:lnTo>
                  <a:pt x="242" y="823"/>
                </a:lnTo>
                <a:lnTo>
                  <a:pt x="231" y="833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79" name="Freeform 96">
            <a:extLst>
              <a:ext uri="{FF2B5EF4-FFF2-40B4-BE49-F238E27FC236}">
                <a16:creationId xmlns:a16="http://schemas.microsoft.com/office/drawing/2014/main" id="{395F2BE2-0F48-41A4-B211-6F328C78B85E}"/>
              </a:ext>
            </a:extLst>
          </p:cNvPr>
          <p:cNvSpPr>
            <a:spLocks/>
          </p:cNvSpPr>
          <p:nvPr/>
        </p:nvSpPr>
        <p:spPr bwMode="auto">
          <a:xfrm>
            <a:off x="7427913" y="2617788"/>
            <a:ext cx="427037" cy="1371600"/>
          </a:xfrm>
          <a:custGeom>
            <a:avLst/>
            <a:gdLst>
              <a:gd name="T0" fmla="*/ 2147483646 w 303"/>
              <a:gd name="T1" fmla="*/ 2147483646 h 864"/>
              <a:gd name="T2" fmla="*/ 2147483646 w 303"/>
              <a:gd name="T3" fmla="*/ 2147483646 h 864"/>
              <a:gd name="T4" fmla="*/ 2147483646 w 303"/>
              <a:gd name="T5" fmla="*/ 2147483646 h 864"/>
              <a:gd name="T6" fmla="*/ 2147483646 w 303"/>
              <a:gd name="T7" fmla="*/ 2147483646 h 864"/>
              <a:gd name="T8" fmla="*/ 2147483646 w 303"/>
              <a:gd name="T9" fmla="*/ 2147483646 h 864"/>
              <a:gd name="T10" fmla="*/ 2147483646 w 303"/>
              <a:gd name="T11" fmla="*/ 2147483646 h 864"/>
              <a:gd name="T12" fmla="*/ 2147483646 w 303"/>
              <a:gd name="T13" fmla="*/ 2147483646 h 864"/>
              <a:gd name="T14" fmla="*/ 2147483646 w 303"/>
              <a:gd name="T15" fmla="*/ 2147483646 h 864"/>
              <a:gd name="T16" fmla="*/ 2147483646 w 303"/>
              <a:gd name="T17" fmla="*/ 2147483646 h 864"/>
              <a:gd name="T18" fmla="*/ 2147483646 w 303"/>
              <a:gd name="T19" fmla="*/ 2147483646 h 864"/>
              <a:gd name="T20" fmla="*/ 2147483646 w 303"/>
              <a:gd name="T21" fmla="*/ 2147483646 h 864"/>
              <a:gd name="T22" fmla="*/ 2147483646 w 303"/>
              <a:gd name="T23" fmla="*/ 2147483646 h 864"/>
              <a:gd name="T24" fmla="*/ 2147483646 w 303"/>
              <a:gd name="T25" fmla="*/ 2147483646 h 864"/>
              <a:gd name="T26" fmla="*/ 2147483646 w 303"/>
              <a:gd name="T27" fmla="*/ 2147483646 h 864"/>
              <a:gd name="T28" fmla="*/ 2147483646 w 303"/>
              <a:gd name="T29" fmla="*/ 2147483646 h 864"/>
              <a:gd name="T30" fmla="*/ 2147483646 w 303"/>
              <a:gd name="T31" fmla="*/ 2147483646 h 864"/>
              <a:gd name="T32" fmla="*/ 2147483646 w 303"/>
              <a:gd name="T33" fmla="*/ 2147483646 h 864"/>
              <a:gd name="T34" fmla="*/ 2147483646 w 303"/>
              <a:gd name="T35" fmla="*/ 2147483646 h 864"/>
              <a:gd name="T36" fmla="*/ 2147483646 w 303"/>
              <a:gd name="T37" fmla="*/ 2147483646 h 864"/>
              <a:gd name="T38" fmla="*/ 2147483646 w 303"/>
              <a:gd name="T39" fmla="*/ 2147483646 h 864"/>
              <a:gd name="T40" fmla="*/ 2147483646 w 303"/>
              <a:gd name="T41" fmla="*/ 2147483646 h 864"/>
              <a:gd name="T42" fmla="*/ 2147483646 w 303"/>
              <a:gd name="T43" fmla="*/ 0 h 864"/>
              <a:gd name="T44" fmla="*/ 2147483646 w 303"/>
              <a:gd name="T45" fmla="*/ 2147483646 h 864"/>
              <a:gd name="T46" fmla="*/ 2147483646 w 303"/>
              <a:gd name="T47" fmla="*/ 2147483646 h 864"/>
              <a:gd name="T48" fmla="*/ 2147483646 w 303"/>
              <a:gd name="T49" fmla="*/ 2147483646 h 864"/>
              <a:gd name="T50" fmla="*/ 2147483646 w 303"/>
              <a:gd name="T51" fmla="*/ 2147483646 h 864"/>
              <a:gd name="T52" fmla="*/ 2147483646 w 303"/>
              <a:gd name="T53" fmla="*/ 2147483646 h 864"/>
              <a:gd name="T54" fmla="*/ 2147483646 w 303"/>
              <a:gd name="T55" fmla="*/ 2147483646 h 864"/>
              <a:gd name="T56" fmla="*/ 2147483646 w 303"/>
              <a:gd name="T57" fmla="*/ 2147483646 h 864"/>
              <a:gd name="T58" fmla="*/ 2147483646 w 303"/>
              <a:gd name="T59" fmla="*/ 2147483646 h 864"/>
              <a:gd name="T60" fmla="*/ 2147483646 w 303"/>
              <a:gd name="T61" fmla="*/ 2147483646 h 864"/>
              <a:gd name="T62" fmla="*/ 2147483646 w 303"/>
              <a:gd name="T63" fmla="*/ 2147483646 h 864"/>
              <a:gd name="T64" fmla="*/ 2147483646 w 303"/>
              <a:gd name="T65" fmla="*/ 2147483646 h 864"/>
              <a:gd name="T66" fmla="*/ 2147483646 w 303"/>
              <a:gd name="T67" fmla="*/ 2147483646 h 864"/>
              <a:gd name="T68" fmla="*/ 2147483646 w 303"/>
              <a:gd name="T69" fmla="*/ 2147483646 h 864"/>
              <a:gd name="T70" fmla="*/ 2147483646 w 303"/>
              <a:gd name="T71" fmla="*/ 2147483646 h 864"/>
              <a:gd name="T72" fmla="*/ 2147483646 w 303"/>
              <a:gd name="T73" fmla="*/ 2147483646 h 864"/>
              <a:gd name="T74" fmla="*/ 2147483646 w 303"/>
              <a:gd name="T75" fmla="*/ 2147483646 h 864"/>
              <a:gd name="T76" fmla="*/ 2147483646 w 303"/>
              <a:gd name="T77" fmla="*/ 2147483646 h 864"/>
              <a:gd name="T78" fmla="*/ 2147483646 w 303"/>
              <a:gd name="T79" fmla="*/ 2147483646 h 864"/>
              <a:gd name="T80" fmla="*/ 2147483646 w 303"/>
              <a:gd name="T81" fmla="*/ 2147483646 h 864"/>
              <a:gd name="T82" fmla="*/ 2147483646 w 303"/>
              <a:gd name="T83" fmla="*/ 2147483646 h 864"/>
              <a:gd name="T84" fmla="*/ 2147483646 w 303"/>
              <a:gd name="T85" fmla="*/ 2147483646 h 864"/>
              <a:gd name="T86" fmla="*/ 2147483646 w 303"/>
              <a:gd name="T87" fmla="*/ 2147483646 h 864"/>
              <a:gd name="T88" fmla="*/ 2147483646 w 303"/>
              <a:gd name="T89" fmla="*/ 2147483646 h 864"/>
              <a:gd name="T90" fmla="*/ 2147483646 w 303"/>
              <a:gd name="T91" fmla="*/ 2147483646 h 8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64">
                <a:moveTo>
                  <a:pt x="238" y="821"/>
                </a:moveTo>
                <a:lnTo>
                  <a:pt x="238" y="821"/>
                </a:lnTo>
                <a:lnTo>
                  <a:pt x="229" y="829"/>
                </a:lnTo>
                <a:lnTo>
                  <a:pt x="220" y="837"/>
                </a:lnTo>
                <a:lnTo>
                  <a:pt x="212" y="843"/>
                </a:lnTo>
                <a:lnTo>
                  <a:pt x="204" y="849"/>
                </a:lnTo>
                <a:lnTo>
                  <a:pt x="196" y="854"/>
                </a:lnTo>
                <a:lnTo>
                  <a:pt x="187" y="857"/>
                </a:lnTo>
                <a:lnTo>
                  <a:pt x="178" y="860"/>
                </a:lnTo>
                <a:lnTo>
                  <a:pt x="169" y="862"/>
                </a:lnTo>
                <a:lnTo>
                  <a:pt x="161" y="863"/>
                </a:lnTo>
                <a:lnTo>
                  <a:pt x="150" y="863"/>
                </a:lnTo>
                <a:lnTo>
                  <a:pt x="140" y="862"/>
                </a:lnTo>
                <a:lnTo>
                  <a:pt x="127" y="861"/>
                </a:lnTo>
                <a:lnTo>
                  <a:pt x="115" y="859"/>
                </a:lnTo>
                <a:lnTo>
                  <a:pt x="100" y="856"/>
                </a:lnTo>
                <a:lnTo>
                  <a:pt x="85" y="854"/>
                </a:lnTo>
                <a:lnTo>
                  <a:pt x="69" y="849"/>
                </a:lnTo>
                <a:lnTo>
                  <a:pt x="39" y="840"/>
                </a:lnTo>
                <a:lnTo>
                  <a:pt x="19" y="829"/>
                </a:lnTo>
                <a:lnTo>
                  <a:pt x="8" y="814"/>
                </a:lnTo>
                <a:lnTo>
                  <a:pt x="2" y="798"/>
                </a:lnTo>
                <a:lnTo>
                  <a:pt x="0" y="780"/>
                </a:lnTo>
                <a:lnTo>
                  <a:pt x="2" y="761"/>
                </a:lnTo>
                <a:lnTo>
                  <a:pt x="6" y="740"/>
                </a:lnTo>
                <a:lnTo>
                  <a:pt x="9" y="718"/>
                </a:lnTo>
                <a:lnTo>
                  <a:pt x="10" y="705"/>
                </a:lnTo>
                <a:lnTo>
                  <a:pt x="11" y="688"/>
                </a:lnTo>
                <a:lnTo>
                  <a:pt x="14" y="665"/>
                </a:lnTo>
                <a:lnTo>
                  <a:pt x="15" y="640"/>
                </a:lnTo>
                <a:lnTo>
                  <a:pt x="17" y="612"/>
                </a:lnTo>
                <a:lnTo>
                  <a:pt x="19" y="581"/>
                </a:lnTo>
                <a:lnTo>
                  <a:pt x="20" y="549"/>
                </a:lnTo>
                <a:lnTo>
                  <a:pt x="23" y="516"/>
                </a:lnTo>
                <a:lnTo>
                  <a:pt x="25" y="482"/>
                </a:lnTo>
                <a:lnTo>
                  <a:pt x="26" y="450"/>
                </a:lnTo>
                <a:lnTo>
                  <a:pt x="27" y="419"/>
                </a:lnTo>
                <a:lnTo>
                  <a:pt x="28" y="390"/>
                </a:lnTo>
                <a:lnTo>
                  <a:pt x="29" y="363"/>
                </a:lnTo>
                <a:lnTo>
                  <a:pt x="29" y="341"/>
                </a:lnTo>
                <a:lnTo>
                  <a:pt x="29" y="322"/>
                </a:lnTo>
                <a:lnTo>
                  <a:pt x="29" y="307"/>
                </a:lnTo>
                <a:lnTo>
                  <a:pt x="28" y="296"/>
                </a:lnTo>
                <a:lnTo>
                  <a:pt x="28" y="284"/>
                </a:lnTo>
                <a:lnTo>
                  <a:pt x="28" y="270"/>
                </a:lnTo>
                <a:lnTo>
                  <a:pt x="28" y="255"/>
                </a:lnTo>
                <a:lnTo>
                  <a:pt x="28" y="240"/>
                </a:lnTo>
                <a:lnTo>
                  <a:pt x="28" y="223"/>
                </a:lnTo>
                <a:lnTo>
                  <a:pt x="28" y="207"/>
                </a:lnTo>
                <a:lnTo>
                  <a:pt x="29" y="190"/>
                </a:lnTo>
                <a:lnTo>
                  <a:pt x="29" y="174"/>
                </a:lnTo>
                <a:lnTo>
                  <a:pt x="30" y="158"/>
                </a:lnTo>
                <a:lnTo>
                  <a:pt x="30" y="142"/>
                </a:lnTo>
                <a:lnTo>
                  <a:pt x="32" y="127"/>
                </a:lnTo>
                <a:lnTo>
                  <a:pt x="33" y="113"/>
                </a:lnTo>
                <a:lnTo>
                  <a:pt x="33" y="100"/>
                </a:lnTo>
                <a:lnTo>
                  <a:pt x="33" y="88"/>
                </a:lnTo>
                <a:lnTo>
                  <a:pt x="34" y="77"/>
                </a:lnTo>
                <a:lnTo>
                  <a:pt x="41" y="59"/>
                </a:lnTo>
                <a:lnTo>
                  <a:pt x="53" y="44"/>
                </a:lnTo>
                <a:lnTo>
                  <a:pt x="71" y="30"/>
                </a:lnTo>
                <a:lnTo>
                  <a:pt x="92" y="19"/>
                </a:lnTo>
                <a:lnTo>
                  <a:pt x="115" y="11"/>
                </a:lnTo>
                <a:lnTo>
                  <a:pt x="135" y="5"/>
                </a:lnTo>
                <a:lnTo>
                  <a:pt x="154" y="0"/>
                </a:lnTo>
                <a:lnTo>
                  <a:pt x="167" y="0"/>
                </a:lnTo>
                <a:lnTo>
                  <a:pt x="178" y="0"/>
                </a:lnTo>
                <a:lnTo>
                  <a:pt x="193" y="3"/>
                </a:lnTo>
                <a:lnTo>
                  <a:pt x="208" y="8"/>
                </a:lnTo>
                <a:lnTo>
                  <a:pt x="227" y="13"/>
                </a:lnTo>
                <a:lnTo>
                  <a:pt x="241" y="20"/>
                </a:lnTo>
                <a:lnTo>
                  <a:pt x="256" y="28"/>
                </a:lnTo>
                <a:lnTo>
                  <a:pt x="267" y="36"/>
                </a:lnTo>
                <a:lnTo>
                  <a:pt x="274" y="44"/>
                </a:lnTo>
                <a:lnTo>
                  <a:pt x="276" y="53"/>
                </a:lnTo>
                <a:lnTo>
                  <a:pt x="278" y="63"/>
                </a:lnTo>
                <a:lnTo>
                  <a:pt x="279" y="74"/>
                </a:lnTo>
                <a:lnTo>
                  <a:pt x="281" y="86"/>
                </a:lnTo>
                <a:lnTo>
                  <a:pt x="281" y="100"/>
                </a:lnTo>
                <a:lnTo>
                  <a:pt x="282" y="116"/>
                </a:lnTo>
                <a:lnTo>
                  <a:pt x="284" y="134"/>
                </a:lnTo>
                <a:lnTo>
                  <a:pt x="287" y="156"/>
                </a:lnTo>
                <a:lnTo>
                  <a:pt x="290" y="168"/>
                </a:lnTo>
                <a:lnTo>
                  <a:pt x="291" y="182"/>
                </a:lnTo>
                <a:lnTo>
                  <a:pt x="293" y="196"/>
                </a:lnTo>
                <a:lnTo>
                  <a:pt x="295" y="211"/>
                </a:lnTo>
                <a:lnTo>
                  <a:pt x="296" y="228"/>
                </a:lnTo>
                <a:lnTo>
                  <a:pt x="297" y="244"/>
                </a:lnTo>
                <a:lnTo>
                  <a:pt x="299" y="261"/>
                </a:lnTo>
                <a:lnTo>
                  <a:pt x="300" y="278"/>
                </a:lnTo>
                <a:lnTo>
                  <a:pt x="301" y="295"/>
                </a:lnTo>
                <a:lnTo>
                  <a:pt x="302" y="311"/>
                </a:lnTo>
                <a:lnTo>
                  <a:pt x="302" y="327"/>
                </a:lnTo>
                <a:lnTo>
                  <a:pt x="302" y="342"/>
                </a:lnTo>
                <a:lnTo>
                  <a:pt x="302" y="356"/>
                </a:lnTo>
                <a:lnTo>
                  <a:pt x="301" y="368"/>
                </a:lnTo>
                <a:lnTo>
                  <a:pt x="300" y="380"/>
                </a:lnTo>
                <a:lnTo>
                  <a:pt x="299" y="389"/>
                </a:lnTo>
                <a:lnTo>
                  <a:pt x="297" y="399"/>
                </a:lnTo>
                <a:lnTo>
                  <a:pt x="295" y="410"/>
                </a:lnTo>
                <a:lnTo>
                  <a:pt x="292" y="424"/>
                </a:lnTo>
                <a:lnTo>
                  <a:pt x="290" y="437"/>
                </a:lnTo>
                <a:lnTo>
                  <a:pt x="286" y="454"/>
                </a:lnTo>
                <a:lnTo>
                  <a:pt x="283" y="470"/>
                </a:lnTo>
                <a:lnTo>
                  <a:pt x="278" y="487"/>
                </a:lnTo>
                <a:lnTo>
                  <a:pt x="276" y="505"/>
                </a:lnTo>
                <a:lnTo>
                  <a:pt x="272" y="522"/>
                </a:lnTo>
                <a:lnTo>
                  <a:pt x="269" y="538"/>
                </a:lnTo>
                <a:lnTo>
                  <a:pt x="267" y="555"/>
                </a:lnTo>
                <a:lnTo>
                  <a:pt x="264" y="570"/>
                </a:lnTo>
                <a:lnTo>
                  <a:pt x="263" y="585"/>
                </a:lnTo>
                <a:lnTo>
                  <a:pt x="263" y="598"/>
                </a:lnTo>
                <a:lnTo>
                  <a:pt x="263" y="609"/>
                </a:lnTo>
                <a:lnTo>
                  <a:pt x="263" y="618"/>
                </a:lnTo>
                <a:lnTo>
                  <a:pt x="264" y="626"/>
                </a:lnTo>
                <a:lnTo>
                  <a:pt x="266" y="635"/>
                </a:lnTo>
                <a:lnTo>
                  <a:pt x="267" y="645"/>
                </a:lnTo>
                <a:lnTo>
                  <a:pt x="269" y="656"/>
                </a:lnTo>
                <a:lnTo>
                  <a:pt x="269" y="667"/>
                </a:lnTo>
                <a:lnTo>
                  <a:pt x="272" y="678"/>
                </a:lnTo>
                <a:lnTo>
                  <a:pt x="273" y="690"/>
                </a:lnTo>
                <a:lnTo>
                  <a:pt x="274" y="702"/>
                </a:lnTo>
                <a:lnTo>
                  <a:pt x="275" y="712"/>
                </a:lnTo>
                <a:lnTo>
                  <a:pt x="276" y="723"/>
                </a:lnTo>
                <a:lnTo>
                  <a:pt x="276" y="733"/>
                </a:lnTo>
                <a:lnTo>
                  <a:pt x="276" y="741"/>
                </a:lnTo>
                <a:lnTo>
                  <a:pt x="276" y="750"/>
                </a:lnTo>
                <a:lnTo>
                  <a:pt x="276" y="756"/>
                </a:lnTo>
                <a:lnTo>
                  <a:pt x="275" y="762"/>
                </a:lnTo>
                <a:lnTo>
                  <a:pt x="274" y="766"/>
                </a:lnTo>
                <a:lnTo>
                  <a:pt x="272" y="772"/>
                </a:lnTo>
                <a:lnTo>
                  <a:pt x="269" y="777"/>
                </a:lnTo>
                <a:lnTo>
                  <a:pt x="267" y="783"/>
                </a:lnTo>
                <a:lnTo>
                  <a:pt x="264" y="788"/>
                </a:lnTo>
                <a:lnTo>
                  <a:pt x="260" y="795"/>
                </a:lnTo>
                <a:lnTo>
                  <a:pt x="255" y="802"/>
                </a:lnTo>
                <a:lnTo>
                  <a:pt x="248" y="810"/>
                </a:lnTo>
                <a:lnTo>
                  <a:pt x="238" y="82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0" name="Freeform 97">
            <a:extLst>
              <a:ext uri="{FF2B5EF4-FFF2-40B4-BE49-F238E27FC236}">
                <a16:creationId xmlns:a16="http://schemas.microsoft.com/office/drawing/2014/main" id="{78A43944-9D73-4FA5-8B68-2078EDE6B7C1}"/>
              </a:ext>
            </a:extLst>
          </p:cNvPr>
          <p:cNvSpPr>
            <a:spLocks/>
          </p:cNvSpPr>
          <p:nvPr/>
        </p:nvSpPr>
        <p:spPr bwMode="auto">
          <a:xfrm>
            <a:off x="7794625" y="2597150"/>
            <a:ext cx="411163" cy="1389063"/>
          </a:xfrm>
          <a:custGeom>
            <a:avLst/>
            <a:gdLst>
              <a:gd name="T0" fmla="*/ 2147483646 w 292"/>
              <a:gd name="T1" fmla="*/ 2147483646 h 875"/>
              <a:gd name="T2" fmla="*/ 2147483646 w 292"/>
              <a:gd name="T3" fmla="*/ 2147483646 h 875"/>
              <a:gd name="T4" fmla="*/ 2147483646 w 292"/>
              <a:gd name="T5" fmla="*/ 2147483646 h 875"/>
              <a:gd name="T6" fmla="*/ 2147483646 w 292"/>
              <a:gd name="T7" fmla="*/ 2147483646 h 875"/>
              <a:gd name="T8" fmla="*/ 2147483646 w 292"/>
              <a:gd name="T9" fmla="*/ 2147483646 h 875"/>
              <a:gd name="T10" fmla="*/ 2147483646 w 292"/>
              <a:gd name="T11" fmla="*/ 2147483646 h 875"/>
              <a:gd name="T12" fmla="*/ 2147483646 w 292"/>
              <a:gd name="T13" fmla="*/ 2147483646 h 875"/>
              <a:gd name="T14" fmla="*/ 2147483646 w 292"/>
              <a:gd name="T15" fmla="*/ 2147483646 h 875"/>
              <a:gd name="T16" fmla="*/ 2147483646 w 292"/>
              <a:gd name="T17" fmla="*/ 2147483646 h 875"/>
              <a:gd name="T18" fmla="*/ 2147483646 w 292"/>
              <a:gd name="T19" fmla="*/ 2147483646 h 875"/>
              <a:gd name="T20" fmla="*/ 2147483646 w 292"/>
              <a:gd name="T21" fmla="*/ 2147483646 h 875"/>
              <a:gd name="T22" fmla="*/ 2147483646 w 292"/>
              <a:gd name="T23" fmla="*/ 2147483646 h 875"/>
              <a:gd name="T24" fmla="*/ 2147483646 w 292"/>
              <a:gd name="T25" fmla="*/ 2147483646 h 875"/>
              <a:gd name="T26" fmla="*/ 2147483646 w 292"/>
              <a:gd name="T27" fmla="*/ 2147483646 h 875"/>
              <a:gd name="T28" fmla="*/ 2147483646 w 292"/>
              <a:gd name="T29" fmla="*/ 2147483646 h 875"/>
              <a:gd name="T30" fmla="*/ 2147483646 w 292"/>
              <a:gd name="T31" fmla="*/ 2147483646 h 875"/>
              <a:gd name="T32" fmla="*/ 2147483646 w 292"/>
              <a:gd name="T33" fmla="*/ 2147483646 h 875"/>
              <a:gd name="T34" fmla="*/ 2147483646 w 292"/>
              <a:gd name="T35" fmla="*/ 2147483646 h 875"/>
              <a:gd name="T36" fmla="*/ 2147483646 w 292"/>
              <a:gd name="T37" fmla="*/ 2147483646 h 875"/>
              <a:gd name="T38" fmla="*/ 2147483646 w 292"/>
              <a:gd name="T39" fmla="*/ 2147483646 h 875"/>
              <a:gd name="T40" fmla="*/ 2147483646 w 292"/>
              <a:gd name="T41" fmla="*/ 2147483646 h 875"/>
              <a:gd name="T42" fmla="*/ 2147483646 w 292"/>
              <a:gd name="T43" fmla="*/ 0 h 875"/>
              <a:gd name="T44" fmla="*/ 2147483646 w 292"/>
              <a:gd name="T45" fmla="*/ 2147483646 h 875"/>
              <a:gd name="T46" fmla="*/ 2147483646 w 292"/>
              <a:gd name="T47" fmla="*/ 2147483646 h 875"/>
              <a:gd name="T48" fmla="*/ 2147483646 w 292"/>
              <a:gd name="T49" fmla="*/ 2147483646 h 875"/>
              <a:gd name="T50" fmla="*/ 2147483646 w 292"/>
              <a:gd name="T51" fmla="*/ 2147483646 h 875"/>
              <a:gd name="T52" fmla="*/ 2147483646 w 292"/>
              <a:gd name="T53" fmla="*/ 2147483646 h 875"/>
              <a:gd name="T54" fmla="*/ 2147483646 w 292"/>
              <a:gd name="T55" fmla="*/ 2147483646 h 875"/>
              <a:gd name="T56" fmla="*/ 2147483646 w 292"/>
              <a:gd name="T57" fmla="*/ 2147483646 h 875"/>
              <a:gd name="T58" fmla="*/ 2147483646 w 292"/>
              <a:gd name="T59" fmla="*/ 2147483646 h 875"/>
              <a:gd name="T60" fmla="*/ 2147483646 w 292"/>
              <a:gd name="T61" fmla="*/ 2147483646 h 875"/>
              <a:gd name="T62" fmla="*/ 2147483646 w 292"/>
              <a:gd name="T63" fmla="*/ 2147483646 h 875"/>
              <a:gd name="T64" fmla="*/ 2147483646 w 292"/>
              <a:gd name="T65" fmla="*/ 2147483646 h 875"/>
              <a:gd name="T66" fmla="*/ 2147483646 w 292"/>
              <a:gd name="T67" fmla="*/ 2147483646 h 875"/>
              <a:gd name="T68" fmla="*/ 2147483646 w 292"/>
              <a:gd name="T69" fmla="*/ 2147483646 h 875"/>
              <a:gd name="T70" fmla="*/ 2147483646 w 292"/>
              <a:gd name="T71" fmla="*/ 2147483646 h 875"/>
              <a:gd name="T72" fmla="*/ 2147483646 w 292"/>
              <a:gd name="T73" fmla="*/ 2147483646 h 875"/>
              <a:gd name="T74" fmla="*/ 2147483646 w 292"/>
              <a:gd name="T75" fmla="*/ 2147483646 h 875"/>
              <a:gd name="T76" fmla="*/ 2147483646 w 292"/>
              <a:gd name="T77" fmla="*/ 2147483646 h 875"/>
              <a:gd name="T78" fmla="*/ 2147483646 w 292"/>
              <a:gd name="T79" fmla="*/ 2147483646 h 875"/>
              <a:gd name="T80" fmla="*/ 2147483646 w 292"/>
              <a:gd name="T81" fmla="*/ 2147483646 h 875"/>
              <a:gd name="T82" fmla="*/ 2147483646 w 292"/>
              <a:gd name="T83" fmla="*/ 2147483646 h 875"/>
              <a:gd name="T84" fmla="*/ 2147483646 w 292"/>
              <a:gd name="T85" fmla="*/ 2147483646 h 875"/>
              <a:gd name="T86" fmla="*/ 2147483646 w 292"/>
              <a:gd name="T87" fmla="*/ 2147483646 h 875"/>
              <a:gd name="T88" fmla="*/ 2147483646 w 292"/>
              <a:gd name="T89" fmla="*/ 2147483646 h 87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2" h="875">
                <a:moveTo>
                  <a:pt x="237" y="834"/>
                </a:moveTo>
                <a:lnTo>
                  <a:pt x="237" y="834"/>
                </a:lnTo>
                <a:lnTo>
                  <a:pt x="229" y="842"/>
                </a:lnTo>
                <a:lnTo>
                  <a:pt x="220" y="850"/>
                </a:lnTo>
                <a:lnTo>
                  <a:pt x="211" y="856"/>
                </a:lnTo>
                <a:lnTo>
                  <a:pt x="203" y="861"/>
                </a:lnTo>
                <a:lnTo>
                  <a:pt x="195" y="866"/>
                </a:lnTo>
                <a:lnTo>
                  <a:pt x="188" y="869"/>
                </a:lnTo>
                <a:lnTo>
                  <a:pt x="180" y="872"/>
                </a:lnTo>
                <a:lnTo>
                  <a:pt x="171" y="873"/>
                </a:lnTo>
                <a:lnTo>
                  <a:pt x="162" y="874"/>
                </a:lnTo>
                <a:lnTo>
                  <a:pt x="152" y="874"/>
                </a:lnTo>
                <a:lnTo>
                  <a:pt x="140" y="873"/>
                </a:lnTo>
                <a:lnTo>
                  <a:pt x="130" y="873"/>
                </a:lnTo>
                <a:lnTo>
                  <a:pt x="117" y="871"/>
                </a:lnTo>
                <a:lnTo>
                  <a:pt x="103" y="868"/>
                </a:lnTo>
                <a:lnTo>
                  <a:pt x="88" y="866"/>
                </a:lnTo>
                <a:lnTo>
                  <a:pt x="72" y="862"/>
                </a:lnTo>
                <a:lnTo>
                  <a:pt x="40" y="854"/>
                </a:lnTo>
                <a:lnTo>
                  <a:pt x="20" y="842"/>
                </a:lnTo>
                <a:lnTo>
                  <a:pt x="8" y="829"/>
                </a:lnTo>
                <a:lnTo>
                  <a:pt x="2" y="812"/>
                </a:lnTo>
                <a:lnTo>
                  <a:pt x="0" y="794"/>
                </a:lnTo>
                <a:lnTo>
                  <a:pt x="2" y="774"/>
                </a:lnTo>
                <a:lnTo>
                  <a:pt x="6" y="753"/>
                </a:lnTo>
                <a:lnTo>
                  <a:pt x="9" y="731"/>
                </a:lnTo>
                <a:lnTo>
                  <a:pt x="10" y="718"/>
                </a:lnTo>
                <a:lnTo>
                  <a:pt x="12" y="701"/>
                </a:lnTo>
                <a:lnTo>
                  <a:pt x="15" y="678"/>
                </a:lnTo>
                <a:lnTo>
                  <a:pt x="16" y="653"/>
                </a:lnTo>
                <a:lnTo>
                  <a:pt x="17" y="625"/>
                </a:lnTo>
                <a:lnTo>
                  <a:pt x="19" y="594"/>
                </a:lnTo>
                <a:lnTo>
                  <a:pt x="21" y="562"/>
                </a:lnTo>
                <a:lnTo>
                  <a:pt x="24" y="529"/>
                </a:lnTo>
                <a:lnTo>
                  <a:pt x="25" y="495"/>
                </a:lnTo>
                <a:lnTo>
                  <a:pt x="27" y="463"/>
                </a:lnTo>
                <a:lnTo>
                  <a:pt x="28" y="432"/>
                </a:lnTo>
                <a:lnTo>
                  <a:pt x="29" y="403"/>
                </a:lnTo>
                <a:lnTo>
                  <a:pt x="30" y="376"/>
                </a:lnTo>
                <a:lnTo>
                  <a:pt x="30" y="354"/>
                </a:lnTo>
                <a:lnTo>
                  <a:pt x="30" y="335"/>
                </a:lnTo>
                <a:lnTo>
                  <a:pt x="30" y="320"/>
                </a:lnTo>
                <a:lnTo>
                  <a:pt x="29" y="309"/>
                </a:lnTo>
                <a:lnTo>
                  <a:pt x="29" y="297"/>
                </a:lnTo>
                <a:lnTo>
                  <a:pt x="29" y="283"/>
                </a:lnTo>
                <a:lnTo>
                  <a:pt x="29" y="268"/>
                </a:lnTo>
                <a:lnTo>
                  <a:pt x="29" y="253"/>
                </a:lnTo>
                <a:lnTo>
                  <a:pt x="29" y="236"/>
                </a:lnTo>
                <a:lnTo>
                  <a:pt x="29" y="220"/>
                </a:lnTo>
                <a:lnTo>
                  <a:pt x="30" y="203"/>
                </a:lnTo>
                <a:lnTo>
                  <a:pt x="30" y="187"/>
                </a:lnTo>
                <a:lnTo>
                  <a:pt x="30" y="171"/>
                </a:lnTo>
                <a:lnTo>
                  <a:pt x="30" y="155"/>
                </a:lnTo>
                <a:lnTo>
                  <a:pt x="31" y="140"/>
                </a:lnTo>
                <a:lnTo>
                  <a:pt x="33" y="126"/>
                </a:lnTo>
                <a:lnTo>
                  <a:pt x="33" y="113"/>
                </a:lnTo>
                <a:lnTo>
                  <a:pt x="34" y="101"/>
                </a:lnTo>
                <a:lnTo>
                  <a:pt x="35" y="90"/>
                </a:lnTo>
                <a:lnTo>
                  <a:pt x="38" y="71"/>
                </a:lnTo>
                <a:lnTo>
                  <a:pt x="47" y="53"/>
                </a:lnTo>
                <a:lnTo>
                  <a:pt x="58" y="38"/>
                </a:lnTo>
                <a:lnTo>
                  <a:pt x="75" y="23"/>
                </a:lnTo>
                <a:lnTo>
                  <a:pt x="94" y="12"/>
                </a:lnTo>
                <a:lnTo>
                  <a:pt x="117" y="4"/>
                </a:lnTo>
                <a:lnTo>
                  <a:pt x="142" y="0"/>
                </a:lnTo>
                <a:lnTo>
                  <a:pt x="169" y="0"/>
                </a:lnTo>
                <a:lnTo>
                  <a:pt x="181" y="2"/>
                </a:lnTo>
                <a:lnTo>
                  <a:pt x="194" y="7"/>
                </a:lnTo>
                <a:lnTo>
                  <a:pt x="210" y="13"/>
                </a:lnTo>
                <a:lnTo>
                  <a:pt x="227" y="21"/>
                </a:lnTo>
                <a:lnTo>
                  <a:pt x="243" y="30"/>
                </a:lnTo>
                <a:lnTo>
                  <a:pt x="256" y="39"/>
                </a:lnTo>
                <a:lnTo>
                  <a:pt x="266" y="49"/>
                </a:lnTo>
                <a:lnTo>
                  <a:pt x="273" y="57"/>
                </a:lnTo>
                <a:lnTo>
                  <a:pt x="276" y="66"/>
                </a:lnTo>
                <a:lnTo>
                  <a:pt x="279" y="76"/>
                </a:lnTo>
                <a:lnTo>
                  <a:pt x="280" y="87"/>
                </a:lnTo>
                <a:lnTo>
                  <a:pt x="281" y="99"/>
                </a:lnTo>
                <a:lnTo>
                  <a:pt x="281" y="113"/>
                </a:lnTo>
                <a:lnTo>
                  <a:pt x="281" y="129"/>
                </a:lnTo>
                <a:lnTo>
                  <a:pt x="283" y="147"/>
                </a:lnTo>
                <a:lnTo>
                  <a:pt x="288" y="169"/>
                </a:lnTo>
                <a:lnTo>
                  <a:pt x="289" y="181"/>
                </a:lnTo>
                <a:lnTo>
                  <a:pt x="290" y="195"/>
                </a:lnTo>
                <a:lnTo>
                  <a:pt x="291" y="209"/>
                </a:lnTo>
                <a:lnTo>
                  <a:pt x="291" y="225"/>
                </a:lnTo>
                <a:lnTo>
                  <a:pt x="291" y="241"/>
                </a:lnTo>
                <a:lnTo>
                  <a:pt x="291" y="259"/>
                </a:lnTo>
                <a:lnTo>
                  <a:pt x="291" y="276"/>
                </a:lnTo>
                <a:lnTo>
                  <a:pt x="290" y="293"/>
                </a:lnTo>
                <a:lnTo>
                  <a:pt x="289" y="310"/>
                </a:lnTo>
                <a:lnTo>
                  <a:pt x="288" y="327"/>
                </a:lnTo>
                <a:lnTo>
                  <a:pt x="287" y="343"/>
                </a:lnTo>
                <a:lnTo>
                  <a:pt x="285" y="358"/>
                </a:lnTo>
                <a:lnTo>
                  <a:pt x="283" y="372"/>
                </a:lnTo>
                <a:lnTo>
                  <a:pt x="282" y="385"/>
                </a:lnTo>
                <a:lnTo>
                  <a:pt x="281" y="396"/>
                </a:lnTo>
                <a:lnTo>
                  <a:pt x="280" y="405"/>
                </a:lnTo>
                <a:lnTo>
                  <a:pt x="278" y="415"/>
                </a:lnTo>
                <a:lnTo>
                  <a:pt x="276" y="426"/>
                </a:lnTo>
                <a:lnTo>
                  <a:pt x="274" y="439"/>
                </a:lnTo>
                <a:lnTo>
                  <a:pt x="273" y="454"/>
                </a:lnTo>
                <a:lnTo>
                  <a:pt x="271" y="469"/>
                </a:lnTo>
                <a:lnTo>
                  <a:pt x="269" y="486"/>
                </a:lnTo>
                <a:lnTo>
                  <a:pt x="266" y="502"/>
                </a:lnTo>
                <a:lnTo>
                  <a:pt x="266" y="519"/>
                </a:lnTo>
                <a:lnTo>
                  <a:pt x="264" y="536"/>
                </a:lnTo>
                <a:lnTo>
                  <a:pt x="263" y="553"/>
                </a:lnTo>
                <a:lnTo>
                  <a:pt x="262" y="569"/>
                </a:lnTo>
                <a:lnTo>
                  <a:pt x="261" y="584"/>
                </a:lnTo>
                <a:lnTo>
                  <a:pt x="261" y="598"/>
                </a:lnTo>
                <a:lnTo>
                  <a:pt x="261" y="611"/>
                </a:lnTo>
                <a:lnTo>
                  <a:pt x="262" y="622"/>
                </a:lnTo>
                <a:lnTo>
                  <a:pt x="263" y="631"/>
                </a:lnTo>
                <a:lnTo>
                  <a:pt x="265" y="643"/>
                </a:lnTo>
                <a:lnTo>
                  <a:pt x="266" y="655"/>
                </a:lnTo>
                <a:lnTo>
                  <a:pt x="267" y="668"/>
                </a:lnTo>
                <a:lnTo>
                  <a:pt x="269" y="681"/>
                </a:lnTo>
                <a:lnTo>
                  <a:pt x="270" y="693"/>
                </a:lnTo>
                <a:lnTo>
                  <a:pt x="271" y="706"/>
                </a:lnTo>
                <a:lnTo>
                  <a:pt x="271" y="719"/>
                </a:lnTo>
                <a:lnTo>
                  <a:pt x="272" y="730"/>
                </a:lnTo>
                <a:lnTo>
                  <a:pt x="272" y="741"/>
                </a:lnTo>
                <a:lnTo>
                  <a:pt x="272" y="751"/>
                </a:lnTo>
                <a:lnTo>
                  <a:pt x="272" y="760"/>
                </a:lnTo>
                <a:lnTo>
                  <a:pt x="273" y="767"/>
                </a:lnTo>
                <a:lnTo>
                  <a:pt x="273" y="773"/>
                </a:lnTo>
                <a:lnTo>
                  <a:pt x="273" y="777"/>
                </a:lnTo>
                <a:lnTo>
                  <a:pt x="273" y="779"/>
                </a:lnTo>
                <a:lnTo>
                  <a:pt x="272" y="785"/>
                </a:lnTo>
                <a:lnTo>
                  <a:pt x="269" y="790"/>
                </a:lnTo>
                <a:lnTo>
                  <a:pt x="266" y="796"/>
                </a:lnTo>
                <a:lnTo>
                  <a:pt x="264" y="801"/>
                </a:lnTo>
                <a:lnTo>
                  <a:pt x="260" y="808"/>
                </a:lnTo>
                <a:lnTo>
                  <a:pt x="254" y="815"/>
                </a:lnTo>
                <a:lnTo>
                  <a:pt x="247" y="823"/>
                </a:lnTo>
                <a:lnTo>
                  <a:pt x="237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1" name="Freeform 98">
            <a:extLst>
              <a:ext uri="{FF2B5EF4-FFF2-40B4-BE49-F238E27FC236}">
                <a16:creationId xmlns:a16="http://schemas.microsoft.com/office/drawing/2014/main" id="{0281D4C3-812F-4478-B349-2FA8DC392CF7}"/>
              </a:ext>
            </a:extLst>
          </p:cNvPr>
          <p:cNvSpPr>
            <a:spLocks/>
          </p:cNvSpPr>
          <p:nvPr/>
        </p:nvSpPr>
        <p:spPr bwMode="auto">
          <a:xfrm>
            <a:off x="7065963" y="25955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0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2147483646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2147483646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0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67" y="40"/>
                </a:moveTo>
                <a:lnTo>
                  <a:pt x="67" y="40"/>
                </a:lnTo>
                <a:lnTo>
                  <a:pt x="76" y="32"/>
                </a:lnTo>
                <a:lnTo>
                  <a:pt x="85" y="24"/>
                </a:lnTo>
                <a:lnTo>
                  <a:pt x="93" y="18"/>
                </a:lnTo>
                <a:lnTo>
                  <a:pt x="101" y="12"/>
                </a:lnTo>
                <a:lnTo>
                  <a:pt x="109" y="8"/>
                </a:lnTo>
                <a:lnTo>
                  <a:pt x="117" y="4"/>
                </a:lnTo>
                <a:lnTo>
                  <a:pt x="125" y="1"/>
                </a:lnTo>
                <a:lnTo>
                  <a:pt x="131" y="0"/>
                </a:lnTo>
                <a:lnTo>
                  <a:pt x="140" y="0"/>
                </a:lnTo>
                <a:lnTo>
                  <a:pt x="149" y="0"/>
                </a:lnTo>
                <a:lnTo>
                  <a:pt x="160" y="1"/>
                </a:lnTo>
                <a:lnTo>
                  <a:pt x="170" y="3"/>
                </a:lnTo>
                <a:lnTo>
                  <a:pt x="182" y="7"/>
                </a:lnTo>
                <a:lnTo>
                  <a:pt x="194" y="11"/>
                </a:lnTo>
                <a:lnTo>
                  <a:pt x="209" y="15"/>
                </a:lnTo>
                <a:lnTo>
                  <a:pt x="225" y="21"/>
                </a:lnTo>
                <a:lnTo>
                  <a:pt x="253" y="33"/>
                </a:lnTo>
                <a:lnTo>
                  <a:pt x="273" y="46"/>
                </a:lnTo>
                <a:lnTo>
                  <a:pt x="288" y="58"/>
                </a:lnTo>
                <a:lnTo>
                  <a:pt x="296" y="71"/>
                </a:lnTo>
                <a:lnTo>
                  <a:pt x="300" y="86"/>
                </a:lnTo>
                <a:lnTo>
                  <a:pt x="300" y="103"/>
                </a:lnTo>
                <a:lnTo>
                  <a:pt x="299" y="122"/>
                </a:lnTo>
                <a:lnTo>
                  <a:pt x="297" y="143"/>
                </a:lnTo>
                <a:lnTo>
                  <a:pt x="294" y="157"/>
                </a:lnTo>
                <a:lnTo>
                  <a:pt x="292" y="176"/>
                </a:lnTo>
                <a:lnTo>
                  <a:pt x="290" y="199"/>
                </a:lnTo>
                <a:lnTo>
                  <a:pt x="288" y="226"/>
                </a:lnTo>
                <a:lnTo>
                  <a:pt x="284" y="254"/>
                </a:lnTo>
                <a:lnTo>
                  <a:pt x="281" y="286"/>
                </a:lnTo>
                <a:lnTo>
                  <a:pt x="278" y="318"/>
                </a:lnTo>
                <a:lnTo>
                  <a:pt x="274" y="351"/>
                </a:lnTo>
                <a:lnTo>
                  <a:pt x="271" y="385"/>
                </a:lnTo>
                <a:lnTo>
                  <a:pt x="267" y="417"/>
                </a:lnTo>
                <a:lnTo>
                  <a:pt x="265" y="448"/>
                </a:lnTo>
                <a:lnTo>
                  <a:pt x="263" y="476"/>
                </a:lnTo>
                <a:lnTo>
                  <a:pt x="261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1" y="566"/>
                </a:lnTo>
                <a:lnTo>
                  <a:pt x="262" y="578"/>
                </a:lnTo>
                <a:lnTo>
                  <a:pt x="263" y="592"/>
                </a:lnTo>
                <a:lnTo>
                  <a:pt x="264" y="607"/>
                </a:lnTo>
                <a:lnTo>
                  <a:pt x="265" y="622"/>
                </a:lnTo>
                <a:lnTo>
                  <a:pt x="266" y="638"/>
                </a:lnTo>
                <a:lnTo>
                  <a:pt x="267" y="654"/>
                </a:lnTo>
                <a:lnTo>
                  <a:pt x="269" y="671"/>
                </a:lnTo>
                <a:lnTo>
                  <a:pt x="269" y="687"/>
                </a:lnTo>
                <a:lnTo>
                  <a:pt x="270" y="704"/>
                </a:lnTo>
                <a:lnTo>
                  <a:pt x="271" y="719"/>
                </a:lnTo>
                <a:lnTo>
                  <a:pt x="272" y="734"/>
                </a:lnTo>
                <a:lnTo>
                  <a:pt x="272" y="748"/>
                </a:lnTo>
                <a:lnTo>
                  <a:pt x="272" y="761"/>
                </a:lnTo>
                <a:lnTo>
                  <a:pt x="272" y="773"/>
                </a:lnTo>
                <a:lnTo>
                  <a:pt x="271" y="784"/>
                </a:lnTo>
                <a:lnTo>
                  <a:pt x="265" y="803"/>
                </a:lnTo>
                <a:lnTo>
                  <a:pt x="252" y="820"/>
                </a:lnTo>
                <a:lnTo>
                  <a:pt x="233" y="835"/>
                </a:lnTo>
                <a:lnTo>
                  <a:pt x="211" y="848"/>
                </a:lnTo>
                <a:lnTo>
                  <a:pt x="189" y="859"/>
                </a:lnTo>
                <a:lnTo>
                  <a:pt x="167" y="867"/>
                </a:lnTo>
                <a:lnTo>
                  <a:pt x="149" y="872"/>
                </a:lnTo>
                <a:lnTo>
                  <a:pt x="137" y="874"/>
                </a:lnTo>
                <a:lnTo>
                  <a:pt x="125" y="872"/>
                </a:lnTo>
                <a:lnTo>
                  <a:pt x="111" y="868"/>
                </a:lnTo>
                <a:lnTo>
                  <a:pt x="96" y="862"/>
                </a:lnTo>
                <a:lnTo>
                  <a:pt x="79" y="853"/>
                </a:lnTo>
                <a:lnTo>
                  <a:pt x="63" y="844"/>
                </a:lnTo>
                <a:lnTo>
                  <a:pt x="49" y="834"/>
                </a:lnTo>
                <a:lnTo>
                  <a:pt x="39" y="824"/>
                </a:lnTo>
                <a:lnTo>
                  <a:pt x="31" y="816"/>
                </a:lnTo>
                <a:lnTo>
                  <a:pt x="28" y="807"/>
                </a:lnTo>
                <a:lnTo>
                  <a:pt x="25" y="799"/>
                </a:lnTo>
                <a:lnTo>
                  <a:pt x="22" y="788"/>
                </a:lnTo>
                <a:lnTo>
                  <a:pt x="19" y="777"/>
                </a:lnTo>
                <a:lnTo>
                  <a:pt x="17" y="764"/>
                </a:lnTo>
                <a:lnTo>
                  <a:pt x="13" y="749"/>
                </a:lnTo>
                <a:lnTo>
                  <a:pt x="10" y="731"/>
                </a:lnTo>
                <a:lnTo>
                  <a:pt x="7" y="710"/>
                </a:lnTo>
                <a:lnTo>
                  <a:pt x="4" y="699"/>
                </a:lnTo>
                <a:lnTo>
                  <a:pt x="3" y="688"/>
                </a:lnTo>
                <a:lnTo>
                  <a:pt x="3" y="674"/>
                </a:lnTo>
                <a:lnTo>
                  <a:pt x="2" y="660"/>
                </a:lnTo>
                <a:lnTo>
                  <a:pt x="1" y="645"/>
                </a:lnTo>
                <a:lnTo>
                  <a:pt x="0" y="628"/>
                </a:lnTo>
                <a:lnTo>
                  <a:pt x="0" y="611"/>
                </a:lnTo>
                <a:lnTo>
                  <a:pt x="0" y="594"/>
                </a:lnTo>
                <a:lnTo>
                  <a:pt x="0" y="577"/>
                </a:lnTo>
                <a:lnTo>
                  <a:pt x="0" y="559"/>
                </a:lnTo>
                <a:lnTo>
                  <a:pt x="1" y="542"/>
                </a:lnTo>
                <a:lnTo>
                  <a:pt x="2" y="527"/>
                </a:lnTo>
                <a:lnTo>
                  <a:pt x="3" y="511"/>
                </a:lnTo>
                <a:lnTo>
                  <a:pt x="3" y="496"/>
                </a:lnTo>
                <a:lnTo>
                  <a:pt x="4" y="483"/>
                </a:lnTo>
                <a:lnTo>
                  <a:pt x="7" y="471"/>
                </a:lnTo>
                <a:lnTo>
                  <a:pt x="8" y="463"/>
                </a:lnTo>
                <a:lnTo>
                  <a:pt x="10" y="452"/>
                </a:lnTo>
                <a:lnTo>
                  <a:pt x="11" y="440"/>
                </a:lnTo>
                <a:lnTo>
                  <a:pt x="13" y="426"/>
                </a:lnTo>
                <a:lnTo>
                  <a:pt x="17" y="412"/>
                </a:lnTo>
                <a:lnTo>
                  <a:pt x="18" y="396"/>
                </a:lnTo>
                <a:lnTo>
                  <a:pt x="20" y="380"/>
                </a:lnTo>
                <a:lnTo>
                  <a:pt x="24" y="362"/>
                </a:lnTo>
                <a:lnTo>
                  <a:pt x="25" y="346"/>
                </a:lnTo>
                <a:lnTo>
                  <a:pt x="27" y="329"/>
                </a:lnTo>
                <a:lnTo>
                  <a:pt x="28" y="312"/>
                </a:lnTo>
                <a:lnTo>
                  <a:pt x="29" y="297"/>
                </a:lnTo>
                <a:lnTo>
                  <a:pt x="30" y="282"/>
                </a:lnTo>
                <a:lnTo>
                  <a:pt x="30" y="269"/>
                </a:lnTo>
                <a:lnTo>
                  <a:pt x="29" y="257"/>
                </a:lnTo>
                <a:lnTo>
                  <a:pt x="28" y="247"/>
                </a:lnTo>
                <a:lnTo>
                  <a:pt x="27" y="238"/>
                </a:lnTo>
                <a:lnTo>
                  <a:pt x="26" y="229"/>
                </a:lnTo>
                <a:lnTo>
                  <a:pt x="25" y="219"/>
                </a:lnTo>
                <a:lnTo>
                  <a:pt x="25" y="208"/>
                </a:lnTo>
                <a:lnTo>
                  <a:pt x="25" y="197"/>
                </a:lnTo>
                <a:lnTo>
                  <a:pt x="25" y="185"/>
                </a:lnTo>
                <a:lnTo>
                  <a:pt x="25" y="173"/>
                </a:lnTo>
                <a:lnTo>
                  <a:pt x="25" y="161"/>
                </a:lnTo>
                <a:lnTo>
                  <a:pt x="25" y="150"/>
                </a:lnTo>
                <a:lnTo>
                  <a:pt x="26" y="139"/>
                </a:lnTo>
                <a:lnTo>
                  <a:pt x="27" y="129"/>
                </a:lnTo>
                <a:lnTo>
                  <a:pt x="27" y="120"/>
                </a:lnTo>
                <a:lnTo>
                  <a:pt x="28" y="111"/>
                </a:lnTo>
                <a:lnTo>
                  <a:pt x="30" y="104"/>
                </a:lnTo>
                <a:lnTo>
                  <a:pt x="31" y="99"/>
                </a:lnTo>
                <a:lnTo>
                  <a:pt x="31" y="95"/>
                </a:lnTo>
                <a:lnTo>
                  <a:pt x="34" y="90"/>
                </a:lnTo>
                <a:lnTo>
                  <a:pt x="37" y="84"/>
                </a:lnTo>
                <a:lnTo>
                  <a:pt x="39" y="78"/>
                </a:lnTo>
                <a:lnTo>
                  <a:pt x="42" y="72"/>
                </a:lnTo>
                <a:lnTo>
                  <a:pt x="46" y="66"/>
                </a:lnTo>
                <a:lnTo>
                  <a:pt x="52" y="59"/>
                </a:lnTo>
                <a:lnTo>
                  <a:pt x="58" y="51"/>
                </a:lnTo>
                <a:lnTo>
                  <a:pt x="67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2" name="Freeform 99">
            <a:extLst>
              <a:ext uri="{FF2B5EF4-FFF2-40B4-BE49-F238E27FC236}">
                <a16:creationId xmlns:a16="http://schemas.microsoft.com/office/drawing/2014/main" id="{43C3AB9C-8123-4528-B9C3-4ABB1B3A1C4C}"/>
              </a:ext>
            </a:extLst>
          </p:cNvPr>
          <p:cNvSpPr>
            <a:spLocks/>
          </p:cNvSpPr>
          <p:nvPr/>
        </p:nvSpPr>
        <p:spPr bwMode="auto">
          <a:xfrm>
            <a:off x="3167063" y="2638425"/>
            <a:ext cx="58737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9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7" y="6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3" name="Freeform 100">
            <a:extLst>
              <a:ext uri="{FF2B5EF4-FFF2-40B4-BE49-F238E27FC236}">
                <a16:creationId xmlns:a16="http://schemas.microsoft.com/office/drawing/2014/main" id="{7587E7A3-F3DB-4786-88D8-8AF94B626798}"/>
              </a:ext>
            </a:extLst>
          </p:cNvPr>
          <p:cNvSpPr>
            <a:spLocks/>
          </p:cNvSpPr>
          <p:nvPr/>
        </p:nvSpPr>
        <p:spPr bwMode="auto">
          <a:xfrm>
            <a:off x="3119438" y="27019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4" name="Freeform 101">
            <a:extLst>
              <a:ext uri="{FF2B5EF4-FFF2-40B4-BE49-F238E27FC236}">
                <a16:creationId xmlns:a16="http://schemas.microsoft.com/office/drawing/2014/main" id="{B49F95A7-B14F-4D17-BDEB-E5418DB97A5E}"/>
              </a:ext>
            </a:extLst>
          </p:cNvPr>
          <p:cNvSpPr>
            <a:spLocks/>
          </p:cNvSpPr>
          <p:nvPr/>
        </p:nvSpPr>
        <p:spPr bwMode="auto">
          <a:xfrm>
            <a:off x="3257550" y="2620963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5" name="Freeform 102">
            <a:extLst>
              <a:ext uri="{FF2B5EF4-FFF2-40B4-BE49-F238E27FC236}">
                <a16:creationId xmlns:a16="http://schemas.microsoft.com/office/drawing/2014/main" id="{1A7A9EB0-AEF5-4166-BB60-5C6DFDEE863F}"/>
              </a:ext>
            </a:extLst>
          </p:cNvPr>
          <p:cNvSpPr>
            <a:spLocks/>
          </p:cNvSpPr>
          <p:nvPr/>
        </p:nvSpPr>
        <p:spPr bwMode="auto">
          <a:xfrm>
            <a:off x="3341688" y="2644775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0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6" name="Freeform 103">
            <a:extLst>
              <a:ext uri="{FF2B5EF4-FFF2-40B4-BE49-F238E27FC236}">
                <a16:creationId xmlns:a16="http://schemas.microsoft.com/office/drawing/2014/main" id="{A956948B-A232-40C6-A1AE-44D3ECCFCDBD}"/>
              </a:ext>
            </a:extLst>
          </p:cNvPr>
          <p:cNvSpPr>
            <a:spLocks/>
          </p:cNvSpPr>
          <p:nvPr/>
        </p:nvSpPr>
        <p:spPr bwMode="auto">
          <a:xfrm>
            <a:off x="3367088" y="2728913"/>
            <a:ext cx="58737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7" name="Freeform 104">
            <a:extLst>
              <a:ext uri="{FF2B5EF4-FFF2-40B4-BE49-F238E27FC236}">
                <a16:creationId xmlns:a16="http://schemas.microsoft.com/office/drawing/2014/main" id="{CE805B0E-1ED9-4B21-984B-4FE860C26C30}"/>
              </a:ext>
            </a:extLst>
          </p:cNvPr>
          <p:cNvSpPr>
            <a:spLocks/>
          </p:cNvSpPr>
          <p:nvPr/>
        </p:nvSpPr>
        <p:spPr bwMode="auto">
          <a:xfrm>
            <a:off x="3468688" y="2713038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8" name="Freeform 105">
            <a:extLst>
              <a:ext uri="{FF2B5EF4-FFF2-40B4-BE49-F238E27FC236}">
                <a16:creationId xmlns:a16="http://schemas.microsoft.com/office/drawing/2014/main" id="{4BB30467-DDF6-45F1-A180-8CD94640EF43}"/>
              </a:ext>
            </a:extLst>
          </p:cNvPr>
          <p:cNvSpPr>
            <a:spLocks/>
          </p:cNvSpPr>
          <p:nvPr/>
        </p:nvSpPr>
        <p:spPr bwMode="auto">
          <a:xfrm>
            <a:off x="3508375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89" name="Freeform 106">
            <a:extLst>
              <a:ext uri="{FF2B5EF4-FFF2-40B4-BE49-F238E27FC236}">
                <a16:creationId xmlns:a16="http://schemas.microsoft.com/office/drawing/2014/main" id="{E84DD261-BB9C-4629-B419-A22572E9D2E2}"/>
              </a:ext>
            </a:extLst>
          </p:cNvPr>
          <p:cNvSpPr>
            <a:spLocks/>
          </p:cNvSpPr>
          <p:nvPr/>
        </p:nvSpPr>
        <p:spPr bwMode="auto">
          <a:xfrm>
            <a:off x="3600450" y="2605088"/>
            <a:ext cx="55563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0" name="Freeform 107">
            <a:extLst>
              <a:ext uri="{FF2B5EF4-FFF2-40B4-BE49-F238E27FC236}">
                <a16:creationId xmlns:a16="http://schemas.microsoft.com/office/drawing/2014/main" id="{21562E7C-45E0-48E7-9473-4218610995BA}"/>
              </a:ext>
            </a:extLst>
          </p:cNvPr>
          <p:cNvSpPr>
            <a:spLocks/>
          </p:cNvSpPr>
          <p:nvPr/>
        </p:nvSpPr>
        <p:spPr bwMode="auto">
          <a:xfrm>
            <a:off x="3689350" y="26320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29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1" name="Freeform 108">
            <a:extLst>
              <a:ext uri="{FF2B5EF4-FFF2-40B4-BE49-F238E27FC236}">
                <a16:creationId xmlns:a16="http://schemas.microsoft.com/office/drawing/2014/main" id="{BB2CDBA9-25B4-42B3-9391-F5BB8A8602B6}"/>
              </a:ext>
            </a:extLst>
          </p:cNvPr>
          <p:cNvSpPr>
            <a:spLocks/>
          </p:cNvSpPr>
          <p:nvPr/>
        </p:nvSpPr>
        <p:spPr bwMode="auto">
          <a:xfrm>
            <a:off x="3732213" y="2713038"/>
            <a:ext cx="58737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4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4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2" name="Freeform 109">
            <a:extLst>
              <a:ext uri="{FF2B5EF4-FFF2-40B4-BE49-F238E27FC236}">
                <a16:creationId xmlns:a16="http://schemas.microsoft.com/office/drawing/2014/main" id="{9EEDEFA5-69F3-430F-B793-0A0E7F43B108}"/>
              </a:ext>
            </a:extLst>
          </p:cNvPr>
          <p:cNvSpPr>
            <a:spLocks/>
          </p:cNvSpPr>
          <p:nvPr/>
        </p:nvSpPr>
        <p:spPr bwMode="auto">
          <a:xfrm>
            <a:off x="3832225" y="2720975"/>
            <a:ext cx="57150" cy="57150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1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3" name="Freeform 110">
            <a:extLst>
              <a:ext uri="{FF2B5EF4-FFF2-40B4-BE49-F238E27FC236}">
                <a16:creationId xmlns:a16="http://schemas.microsoft.com/office/drawing/2014/main" id="{58EBBDB9-300F-4CFF-8427-9A3B280EC523}"/>
              </a:ext>
            </a:extLst>
          </p:cNvPr>
          <p:cNvSpPr>
            <a:spLocks/>
          </p:cNvSpPr>
          <p:nvPr/>
        </p:nvSpPr>
        <p:spPr bwMode="auto">
          <a:xfrm>
            <a:off x="3871913" y="2646363"/>
            <a:ext cx="55562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4" name="Freeform 111">
            <a:extLst>
              <a:ext uri="{FF2B5EF4-FFF2-40B4-BE49-F238E27FC236}">
                <a16:creationId xmlns:a16="http://schemas.microsoft.com/office/drawing/2014/main" id="{B3292681-5A9A-46E1-8FA4-3FFAC0D8648A}"/>
              </a:ext>
            </a:extLst>
          </p:cNvPr>
          <p:cNvSpPr>
            <a:spLocks/>
          </p:cNvSpPr>
          <p:nvPr/>
        </p:nvSpPr>
        <p:spPr bwMode="auto">
          <a:xfrm>
            <a:off x="3962400" y="261143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5" name="Freeform 112">
            <a:extLst>
              <a:ext uri="{FF2B5EF4-FFF2-40B4-BE49-F238E27FC236}">
                <a16:creationId xmlns:a16="http://schemas.microsoft.com/office/drawing/2014/main" id="{BEEB5301-E643-4C8D-9AAE-47E65A9C9455}"/>
              </a:ext>
            </a:extLst>
          </p:cNvPr>
          <p:cNvSpPr>
            <a:spLocks/>
          </p:cNvSpPr>
          <p:nvPr/>
        </p:nvSpPr>
        <p:spPr bwMode="auto">
          <a:xfrm>
            <a:off x="4052888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6" name="Freeform 113">
            <a:extLst>
              <a:ext uri="{FF2B5EF4-FFF2-40B4-BE49-F238E27FC236}">
                <a16:creationId xmlns:a16="http://schemas.microsoft.com/office/drawing/2014/main" id="{71E26F3E-CAB5-4966-A72E-667AE574C3A8}"/>
              </a:ext>
            </a:extLst>
          </p:cNvPr>
          <p:cNvSpPr>
            <a:spLocks/>
          </p:cNvSpPr>
          <p:nvPr/>
        </p:nvSpPr>
        <p:spPr bwMode="auto">
          <a:xfrm>
            <a:off x="4097338" y="2720975"/>
            <a:ext cx="57150" cy="57150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2"/>
                </a:lnTo>
                <a:lnTo>
                  <a:pt x="0" y="18"/>
                </a:lnTo>
                <a:lnTo>
                  <a:pt x="2" y="25"/>
                </a:lnTo>
                <a:lnTo>
                  <a:pt x="6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7" name="Freeform 114">
            <a:extLst>
              <a:ext uri="{FF2B5EF4-FFF2-40B4-BE49-F238E27FC236}">
                <a16:creationId xmlns:a16="http://schemas.microsoft.com/office/drawing/2014/main" id="{6C44B228-9BB5-4EAF-B3B3-EE0F9E7486E7}"/>
              </a:ext>
            </a:extLst>
          </p:cNvPr>
          <p:cNvSpPr>
            <a:spLocks/>
          </p:cNvSpPr>
          <p:nvPr/>
        </p:nvSpPr>
        <p:spPr bwMode="auto">
          <a:xfrm>
            <a:off x="4189413" y="272256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8" name="Freeform 115">
            <a:extLst>
              <a:ext uri="{FF2B5EF4-FFF2-40B4-BE49-F238E27FC236}">
                <a16:creationId xmlns:a16="http://schemas.microsoft.com/office/drawing/2014/main" id="{E626B473-30F3-45E6-907F-55C208FF73EE}"/>
              </a:ext>
            </a:extLst>
          </p:cNvPr>
          <p:cNvSpPr>
            <a:spLocks/>
          </p:cNvSpPr>
          <p:nvPr/>
        </p:nvSpPr>
        <p:spPr bwMode="auto">
          <a:xfrm>
            <a:off x="4229100" y="2649538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199" name="Freeform 116">
            <a:extLst>
              <a:ext uri="{FF2B5EF4-FFF2-40B4-BE49-F238E27FC236}">
                <a16:creationId xmlns:a16="http://schemas.microsoft.com/office/drawing/2014/main" id="{DD673B19-34A9-407E-8446-5E5337DD4F10}"/>
              </a:ext>
            </a:extLst>
          </p:cNvPr>
          <p:cNvSpPr>
            <a:spLocks/>
          </p:cNvSpPr>
          <p:nvPr/>
        </p:nvSpPr>
        <p:spPr bwMode="auto">
          <a:xfrm>
            <a:off x="4321175" y="261620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0" name="Freeform 117">
            <a:extLst>
              <a:ext uri="{FF2B5EF4-FFF2-40B4-BE49-F238E27FC236}">
                <a16:creationId xmlns:a16="http://schemas.microsoft.com/office/drawing/2014/main" id="{FE618634-7BB3-4AEE-BD1A-0AE6DB9DE043}"/>
              </a:ext>
            </a:extLst>
          </p:cNvPr>
          <p:cNvSpPr>
            <a:spLocks/>
          </p:cNvSpPr>
          <p:nvPr/>
        </p:nvSpPr>
        <p:spPr bwMode="auto">
          <a:xfrm>
            <a:off x="4410075" y="2641600"/>
            <a:ext cx="58738" cy="58738"/>
          </a:xfrm>
          <a:custGeom>
            <a:avLst/>
            <a:gdLst>
              <a:gd name="T0" fmla="*/ 2147483646 w 42"/>
              <a:gd name="T1" fmla="*/ 2147483646 h 37"/>
              <a:gd name="T2" fmla="*/ 2147483646 w 42"/>
              <a:gd name="T3" fmla="*/ 2147483646 h 37"/>
              <a:gd name="T4" fmla="*/ 2147483646 w 42"/>
              <a:gd name="T5" fmla="*/ 2147483646 h 37"/>
              <a:gd name="T6" fmla="*/ 2147483646 w 42"/>
              <a:gd name="T7" fmla="*/ 2147483646 h 37"/>
              <a:gd name="T8" fmla="*/ 2147483646 w 42"/>
              <a:gd name="T9" fmla="*/ 2147483646 h 37"/>
              <a:gd name="T10" fmla="*/ 2147483646 w 42"/>
              <a:gd name="T11" fmla="*/ 2147483646 h 37"/>
              <a:gd name="T12" fmla="*/ 2147483646 w 42"/>
              <a:gd name="T13" fmla="*/ 2147483646 h 37"/>
              <a:gd name="T14" fmla="*/ 2147483646 w 42"/>
              <a:gd name="T15" fmla="*/ 2147483646 h 37"/>
              <a:gd name="T16" fmla="*/ 2147483646 w 42"/>
              <a:gd name="T17" fmla="*/ 2147483646 h 37"/>
              <a:gd name="T18" fmla="*/ 2147483646 w 42"/>
              <a:gd name="T19" fmla="*/ 0 h 37"/>
              <a:gd name="T20" fmla="*/ 2147483646 w 42"/>
              <a:gd name="T21" fmla="*/ 2147483646 h 37"/>
              <a:gd name="T22" fmla="*/ 2147483646 w 42"/>
              <a:gd name="T23" fmla="*/ 2147483646 h 37"/>
              <a:gd name="T24" fmla="*/ 2147483646 w 42"/>
              <a:gd name="T25" fmla="*/ 2147483646 h 37"/>
              <a:gd name="T26" fmla="*/ 0 w 42"/>
              <a:gd name="T27" fmla="*/ 2147483646 h 37"/>
              <a:gd name="T28" fmla="*/ 2147483646 w 42"/>
              <a:gd name="T29" fmla="*/ 2147483646 h 37"/>
              <a:gd name="T30" fmla="*/ 2147483646 w 42"/>
              <a:gd name="T31" fmla="*/ 2147483646 h 37"/>
              <a:gd name="T32" fmla="*/ 2147483646 w 42"/>
              <a:gd name="T33" fmla="*/ 2147483646 h 37"/>
              <a:gd name="T34" fmla="*/ 2147483646 w 42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7">
                <a:moveTo>
                  <a:pt x="21" y="36"/>
                </a:moveTo>
                <a:lnTo>
                  <a:pt x="21" y="36"/>
                </a:lnTo>
                <a:lnTo>
                  <a:pt x="28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1" name="Freeform 118">
            <a:extLst>
              <a:ext uri="{FF2B5EF4-FFF2-40B4-BE49-F238E27FC236}">
                <a16:creationId xmlns:a16="http://schemas.microsoft.com/office/drawing/2014/main" id="{A4EED444-CED2-4E03-86CD-182FF6248748}"/>
              </a:ext>
            </a:extLst>
          </p:cNvPr>
          <p:cNvSpPr>
            <a:spLocks/>
          </p:cNvSpPr>
          <p:nvPr/>
        </p:nvSpPr>
        <p:spPr bwMode="auto">
          <a:xfrm>
            <a:off x="4456113" y="2724150"/>
            <a:ext cx="55562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2" name="Freeform 124">
            <a:extLst>
              <a:ext uri="{FF2B5EF4-FFF2-40B4-BE49-F238E27FC236}">
                <a16:creationId xmlns:a16="http://schemas.microsoft.com/office/drawing/2014/main" id="{B1859863-49D9-4E9C-A78B-D07BF87388D2}"/>
              </a:ext>
            </a:extLst>
          </p:cNvPr>
          <p:cNvSpPr>
            <a:spLocks/>
          </p:cNvSpPr>
          <p:nvPr/>
        </p:nvSpPr>
        <p:spPr bwMode="auto">
          <a:xfrm>
            <a:off x="7134225" y="27432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3" name="Freeform 125">
            <a:extLst>
              <a:ext uri="{FF2B5EF4-FFF2-40B4-BE49-F238E27FC236}">
                <a16:creationId xmlns:a16="http://schemas.microsoft.com/office/drawing/2014/main" id="{88944EAE-3CC3-4F53-80BF-91DA1A02746C}"/>
              </a:ext>
            </a:extLst>
          </p:cNvPr>
          <p:cNvSpPr>
            <a:spLocks/>
          </p:cNvSpPr>
          <p:nvPr/>
        </p:nvSpPr>
        <p:spPr bwMode="auto">
          <a:xfrm>
            <a:off x="7173913" y="2668588"/>
            <a:ext cx="55562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4" name="Freeform 126">
            <a:extLst>
              <a:ext uri="{FF2B5EF4-FFF2-40B4-BE49-F238E27FC236}">
                <a16:creationId xmlns:a16="http://schemas.microsoft.com/office/drawing/2014/main" id="{6C719938-3AB7-4AEE-9B26-F44161E0EE4E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39688" cy="41275"/>
          </a:xfrm>
          <a:custGeom>
            <a:avLst/>
            <a:gdLst>
              <a:gd name="T0" fmla="*/ 2147483646 w 29"/>
              <a:gd name="T1" fmla="*/ 2147483646 h 26"/>
              <a:gd name="T2" fmla="*/ 2147483646 w 29"/>
              <a:gd name="T3" fmla="*/ 2147483646 h 26"/>
              <a:gd name="T4" fmla="*/ 2147483646 w 29"/>
              <a:gd name="T5" fmla="*/ 2147483646 h 26"/>
              <a:gd name="T6" fmla="*/ 2147483646 w 29"/>
              <a:gd name="T7" fmla="*/ 2147483646 h 26"/>
              <a:gd name="T8" fmla="*/ 2147483646 w 29"/>
              <a:gd name="T9" fmla="*/ 2147483646 h 26"/>
              <a:gd name="T10" fmla="*/ 2147483646 w 29"/>
              <a:gd name="T11" fmla="*/ 2147483646 h 26"/>
              <a:gd name="T12" fmla="*/ 2147483646 w 29"/>
              <a:gd name="T13" fmla="*/ 2147483646 h 26"/>
              <a:gd name="T14" fmla="*/ 2147483646 w 29"/>
              <a:gd name="T15" fmla="*/ 2147483646 h 26"/>
              <a:gd name="T16" fmla="*/ 2147483646 w 29"/>
              <a:gd name="T17" fmla="*/ 0 h 26"/>
              <a:gd name="T18" fmla="*/ 2147483646 w 29"/>
              <a:gd name="T19" fmla="*/ 2147483646 h 26"/>
              <a:gd name="T20" fmla="*/ 2147483646 w 29"/>
              <a:gd name="T21" fmla="*/ 2147483646 h 26"/>
              <a:gd name="T22" fmla="*/ 2147483646 w 29"/>
              <a:gd name="T23" fmla="*/ 2147483646 h 26"/>
              <a:gd name="T24" fmla="*/ 0 w 29"/>
              <a:gd name="T25" fmla="*/ 2147483646 h 26"/>
              <a:gd name="T26" fmla="*/ 2147483646 w 29"/>
              <a:gd name="T27" fmla="*/ 2147483646 h 26"/>
              <a:gd name="T28" fmla="*/ 2147483646 w 29"/>
              <a:gd name="T29" fmla="*/ 2147483646 h 26"/>
              <a:gd name="T30" fmla="*/ 2147483646 w 29"/>
              <a:gd name="T31" fmla="*/ 2147483646 h 26"/>
              <a:gd name="T32" fmla="*/ 2147483646 w 29"/>
              <a:gd name="T33" fmla="*/ 2147483646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6">
                <a:moveTo>
                  <a:pt x="14" y="25"/>
                </a:moveTo>
                <a:lnTo>
                  <a:pt x="19" y="24"/>
                </a:lnTo>
                <a:lnTo>
                  <a:pt x="24" y="21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19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2" y="8"/>
                </a:lnTo>
                <a:lnTo>
                  <a:pt x="0" y="13"/>
                </a:lnTo>
                <a:lnTo>
                  <a:pt x="2" y="18"/>
                </a:lnTo>
                <a:lnTo>
                  <a:pt x="4" y="21"/>
                </a:lnTo>
                <a:lnTo>
                  <a:pt x="9" y="24"/>
                </a:lnTo>
                <a:lnTo>
                  <a:pt x="14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5" name="Freeform 127">
            <a:extLst>
              <a:ext uri="{FF2B5EF4-FFF2-40B4-BE49-F238E27FC236}">
                <a16:creationId xmlns:a16="http://schemas.microsoft.com/office/drawing/2014/main" id="{66F930C6-3104-486F-AE54-456C15C708B1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1" y="35"/>
                </a:moveTo>
                <a:lnTo>
                  <a:pt x="21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1" y="3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6" name="Freeform 128">
            <a:extLst>
              <a:ext uri="{FF2B5EF4-FFF2-40B4-BE49-F238E27FC236}">
                <a16:creationId xmlns:a16="http://schemas.microsoft.com/office/drawing/2014/main" id="{86297F5C-DE28-4862-909E-C59BA4EC19E8}"/>
              </a:ext>
            </a:extLst>
          </p:cNvPr>
          <p:cNvSpPr>
            <a:spLocks/>
          </p:cNvSpPr>
          <p:nvPr/>
        </p:nvSpPr>
        <p:spPr bwMode="auto">
          <a:xfrm>
            <a:off x="7353300" y="2662238"/>
            <a:ext cx="60325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7" name="Freeform 129">
            <a:extLst>
              <a:ext uri="{FF2B5EF4-FFF2-40B4-BE49-F238E27FC236}">
                <a16:creationId xmlns:a16="http://schemas.microsoft.com/office/drawing/2014/main" id="{FD2A0D67-8715-4B40-AF3C-65083347C68E}"/>
              </a:ext>
            </a:extLst>
          </p:cNvPr>
          <p:cNvSpPr>
            <a:spLocks/>
          </p:cNvSpPr>
          <p:nvPr/>
        </p:nvSpPr>
        <p:spPr bwMode="auto">
          <a:xfrm>
            <a:off x="7397750" y="2744788"/>
            <a:ext cx="57150" cy="55562"/>
          </a:xfrm>
          <a:custGeom>
            <a:avLst/>
            <a:gdLst>
              <a:gd name="T0" fmla="*/ 2147483646 w 41"/>
              <a:gd name="T1" fmla="*/ 2147483646 h 35"/>
              <a:gd name="T2" fmla="*/ 2147483646 w 41"/>
              <a:gd name="T3" fmla="*/ 2147483646 h 35"/>
              <a:gd name="T4" fmla="*/ 2147483646 w 41"/>
              <a:gd name="T5" fmla="*/ 2147483646 h 35"/>
              <a:gd name="T6" fmla="*/ 2147483646 w 41"/>
              <a:gd name="T7" fmla="*/ 2147483646 h 35"/>
              <a:gd name="T8" fmla="*/ 2147483646 w 41"/>
              <a:gd name="T9" fmla="*/ 2147483646 h 35"/>
              <a:gd name="T10" fmla="*/ 2147483646 w 41"/>
              <a:gd name="T11" fmla="*/ 2147483646 h 35"/>
              <a:gd name="T12" fmla="*/ 2147483646 w 41"/>
              <a:gd name="T13" fmla="*/ 2147483646 h 35"/>
              <a:gd name="T14" fmla="*/ 2147483646 w 41"/>
              <a:gd name="T15" fmla="*/ 2147483646 h 35"/>
              <a:gd name="T16" fmla="*/ 2147483646 w 41"/>
              <a:gd name="T17" fmla="*/ 2147483646 h 35"/>
              <a:gd name="T18" fmla="*/ 2147483646 w 41"/>
              <a:gd name="T19" fmla="*/ 0 h 35"/>
              <a:gd name="T20" fmla="*/ 2147483646 w 41"/>
              <a:gd name="T21" fmla="*/ 2147483646 h 35"/>
              <a:gd name="T22" fmla="*/ 2147483646 w 41"/>
              <a:gd name="T23" fmla="*/ 2147483646 h 35"/>
              <a:gd name="T24" fmla="*/ 2147483646 w 41"/>
              <a:gd name="T25" fmla="*/ 2147483646 h 35"/>
              <a:gd name="T26" fmla="*/ 0 w 41"/>
              <a:gd name="T27" fmla="*/ 2147483646 h 35"/>
              <a:gd name="T28" fmla="*/ 2147483646 w 41"/>
              <a:gd name="T29" fmla="*/ 2147483646 h 35"/>
              <a:gd name="T30" fmla="*/ 2147483646 w 41"/>
              <a:gd name="T31" fmla="*/ 2147483646 h 35"/>
              <a:gd name="T32" fmla="*/ 2147483646 w 41"/>
              <a:gd name="T33" fmla="*/ 2147483646 h 35"/>
              <a:gd name="T34" fmla="*/ 2147483646 w 41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8" name="Freeform 130">
            <a:extLst>
              <a:ext uri="{FF2B5EF4-FFF2-40B4-BE49-F238E27FC236}">
                <a16:creationId xmlns:a16="http://schemas.microsoft.com/office/drawing/2014/main" id="{34763DDA-679F-4580-A676-E556E63EAB52}"/>
              </a:ext>
            </a:extLst>
          </p:cNvPr>
          <p:cNvSpPr>
            <a:spLocks/>
          </p:cNvSpPr>
          <p:nvPr/>
        </p:nvSpPr>
        <p:spPr bwMode="auto">
          <a:xfrm>
            <a:off x="7488238" y="2751138"/>
            <a:ext cx="57150" cy="60325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09" name="Freeform 131">
            <a:extLst>
              <a:ext uri="{FF2B5EF4-FFF2-40B4-BE49-F238E27FC236}">
                <a16:creationId xmlns:a16="http://schemas.microsoft.com/office/drawing/2014/main" id="{56D25DBC-3837-4BFE-ADC0-0872F7BC41EC}"/>
              </a:ext>
            </a:extLst>
          </p:cNvPr>
          <p:cNvSpPr>
            <a:spLocks/>
          </p:cNvSpPr>
          <p:nvPr/>
        </p:nvSpPr>
        <p:spPr bwMode="auto">
          <a:xfrm>
            <a:off x="7527925" y="2678113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0" name="Freeform 132">
            <a:extLst>
              <a:ext uri="{FF2B5EF4-FFF2-40B4-BE49-F238E27FC236}">
                <a16:creationId xmlns:a16="http://schemas.microsoft.com/office/drawing/2014/main" id="{226FBF0B-5597-4D9A-BECF-A4C2D84B894E}"/>
              </a:ext>
            </a:extLst>
          </p:cNvPr>
          <p:cNvSpPr>
            <a:spLocks/>
          </p:cNvSpPr>
          <p:nvPr/>
        </p:nvSpPr>
        <p:spPr bwMode="auto">
          <a:xfrm>
            <a:off x="7618413" y="2644775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1" name="Freeform 133">
            <a:extLst>
              <a:ext uri="{FF2B5EF4-FFF2-40B4-BE49-F238E27FC236}">
                <a16:creationId xmlns:a16="http://schemas.microsoft.com/office/drawing/2014/main" id="{4CC5E845-7198-4F6D-AF65-5EAD6ECBD7A3}"/>
              </a:ext>
            </a:extLst>
          </p:cNvPr>
          <p:cNvSpPr>
            <a:spLocks/>
          </p:cNvSpPr>
          <p:nvPr/>
        </p:nvSpPr>
        <p:spPr bwMode="auto">
          <a:xfrm>
            <a:off x="7708900" y="2670175"/>
            <a:ext cx="58738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7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2" name="Freeform 134">
            <a:extLst>
              <a:ext uri="{FF2B5EF4-FFF2-40B4-BE49-F238E27FC236}">
                <a16:creationId xmlns:a16="http://schemas.microsoft.com/office/drawing/2014/main" id="{C1DACE8F-FE9D-43AD-A7AC-130283221D24}"/>
              </a:ext>
            </a:extLst>
          </p:cNvPr>
          <p:cNvSpPr>
            <a:spLocks/>
          </p:cNvSpPr>
          <p:nvPr/>
        </p:nvSpPr>
        <p:spPr bwMode="auto">
          <a:xfrm>
            <a:off x="7753350" y="2752725"/>
            <a:ext cx="57150" cy="58738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3" name="Freeform 135">
            <a:extLst>
              <a:ext uri="{FF2B5EF4-FFF2-40B4-BE49-F238E27FC236}">
                <a16:creationId xmlns:a16="http://schemas.microsoft.com/office/drawing/2014/main" id="{41DEFF27-7580-4A69-9874-30664ABE8E46}"/>
              </a:ext>
            </a:extLst>
          </p:cNvPr>
          <p:cNvSpPr>
            <a:spLocks/>
          </p:cNvSpPr>
          <p:nvPr/>
        </p:nvSpPr>
        <p:spPr bwMode="auto">
          <a:xfrm>
            <a:off x="7859713" y="2743200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7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4" name="Freeform 136">
            <a:extLst>
              <a:ext uri="{FF2B5EF4-FFF2-40B4-BE49-F238E27FC236}">
                <a16:creationId xmlns:a16="http://schemas.microsoft.com/office/drawing/2014/main" id="{73E14A63-5C19-4AFE-9E06-B0088F86194C}"/>
              </a:ext>
            </a:extLst>
          </p:cNvPr>
          <p:cNvSpPr>
            <a:spLocks/>
          </p:cNvSpPr>
          <p:nvPr/>
        </p:nvSpPr>
        <p:spPr bwMode="auto">
          <a:xfrm>
            <a:off x="7899400" y="266858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5" name="Freeform 137">
            <a:extLst>
              <a:ext uri="{FF2B5EF4-FFF2-40B4-BE49-F238E27FC236}">
                <a16:creationId xmlns:a16="http://schemas.microsoft.com/office/drawing/2014/main" id="{6B7A65B4-AE9D-4205-9496-65F82A00EF44}"/>
              </a:ext>
            </a:extLst>
          </p:cNvPr>
          <p:cNvSpPr>
            <a:spLocks/>
          </p:cNvSpPr>
          <p:nvPr/>
        </p:nvSpPr>
        <p:spPr bwMode="auto">
          <a:xfrm>
            <a:off x="7991475" y="26352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6" name="Freeform 138">
            <a:extLst>
              <a:ext uri="{FF2B5EF4-FFF2-40B4-BE49-F238E27FC236}">
                <a16:creationId xmlns:a16="http://schemas.microsoft.com/office/drawing/2014/main" id="{87267D83-4E59-4485-AA3B-E2976EB01930}"/>
              </a:ext>
            </a:extLst>
          </p:cNvPr>
          <p:cNvSpPr>
            <a:spLocks/>
          </p:cNvSpPr>
          <p:nvPr/>
        </p:nvSpPr>
        <p:spPr bwMode="auto">
          <a:xfrm>
            <a:off x="8080375" y="2662238"/>
            <a:ext cx="58738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7" name="Freeform 139">
            <a:extLst>
              <a:ext uri="{FF2B5EF4-FFF2-40B4-BE49-F238E27FC236}">
                <a16:creationId xmlns:a16="http://schemas.microsoft.com/office/drawing/2014/main" id="{A95D5590-91D0-483F-B70A-CCD3D2896257}"/>
              </a:ext>
            </a:extLst>
          </p:cNvPr>
          <p:cNvSpPr>
            <a:spLocks/>
          </p:cNvSpPr>
          <p:nvPr/>
        </p:nvSpPr>
        <p:spPr bwMode="auto">
          <a:xfrm>
            <a:off x="8126413" y="2744788"/>
            <a:ext cx="55562" cy="55562"/>
          </a:xfrm>
          <a:custGeom>
            <a:avLst/>
            <a:gdLst>
              <a:gd name="T0" fmla="*/ 2147483646 w 40"/>
              <a:gd name="T1" fmla="*/ 2147483646 h 35"/>
              <a:gd name="T2" fmla="*/ 2147483646 w 40"/>
              <a:gd name="T3" fmla="*/ 2147483646 h 35"/>
              <a:gd name="T4" fmla="*/ 2147483646 w 40"/>
              <a:gd name="T5" fmla="*/ 2147483646 h 35"/>
              <a:gd name="T6" fmla="*/ 2147483646 w 40"/>
              <a:gd name="T7" fmla="*/ 2147483646 h 35"/>
              <a:gd name="T8" fmla="*/ 2147483646 w 40"/>
              <a:gd name="T9" fmla="*/ 2147483646 h 35"/>
              <a:gd name="T10" fmla="*/ 2147483646 w 40"/>
              <a:gd name="T11" fmla="*/ 2147483646 h 35"/>
              <a:gd name="T12" fmla="*/ 2147483646 w 40"/>
              <a:gd name="T13" fmla="*/ 2147483646 h 35"/>
              <a:gd name="T14" fmla="*/ 2147483646 w 40"/>
              <a:gd name="T15" fmla="*/ 2147483646 h 35"/>
              <a:gd name="T16" fmla="*/ 2147483646 w 40"/>
              <a:gd name="T17" fmla="*/ 2147483646 h 35"/>
              <a:gd name="T18" fmla="*/ 2147483646 w 40"/>
              <a:gd name="T19" fmla="*/ 0 h 35"/>
              <a:gd name="T20" fmla="*/ 2147483646 w 40"/>
              <a:gd name="T21" fmla="*/ 2147483646 h 35"/>
              <a:gd name="T22" fmla="*/ 2147483646 w 40"/>
              <a:gd name="T23" fmla="*/ 2147483646 h 35"/>
              <a:gd name="T24" fmla="*/ 2147483646 w 40"/>
              <a:gd name="T25" fmla="*/ 2147483646 h 35"/>
              <a:gd name="T26" fmla="*/ 0 w 40"/>
              <a:gd name="T27" fmla="*/ 2147483646 h 35"/>
              <a:gd name="T28" fmla="*/ 2147483646 w 40"/>
              <a:gd name="T29" fmla="*/ 2147483646 h 35"/>
              <a:gd name="T30" fmla="*/ 2147483646 w 40"/>
              <a:gd name="T31" fmla="*/ 2147483646 h 35"/>
              <a:gd name="T32" fmla="*/ 2147483646 w 40"/>
              <a:gd name="T33" fmla="*/ 2147483646 h 35"/>
              <a:gd name="T34" fmla="*/ 2147483646 w 40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8" name="Freeform 140">
            <a:extLst>
              <a:ext uri="{FF2B5EF4-FFF2-40B4-BE49-F238E27FC236}">
                <a16:creationId xmlns:a16="http://schemas.microsoft.com/office/drawing/2014/main" id="{54B44566-025E-4E4D-89A9-D6D698048A0B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41275" cy="42862"/>
          </a:xfrm>
          <a:custGeom>
            <a:avLst/>
            <a:gdLst>
              <a:gd name="T0" fmla="*/ 2147483646 w 29"/>
              <a:gd name="T1" fmla="*/ 2147483646 h 27"/>
              <a:gd name="T2" fmla="*/ 2147483646 w 29"/>
              <a:gd name="T3" fmla="*/ 2147483646 h 27"/>
              <a:gd name="T4" fmla="*/ 2147483646 w 29"/>
              <a:gd name="T5" fmla="*/ 2147483646 h 27"/>
              <a:gd name="T6" fmla="*/ 2147483646 w 29"/>
              <a:gd name="T7" fmla="*/ 2147483646 h 27"/>
              <a:gd name="T8" fmla="*/ 2147483646 w 29"/>
              <a:gd name="T9" fmla="*/ 2147483646 h 27"/>
              <a:gd name="T10" fmla="*/ 2147483646 w 29"/>
              <a:gd name="T11" fmla="*/ 2147483646 h 27"/>
              <a:gd name="T12" fmla="*/ 2147483646 w 29"/>
              <a:gd name="T13" fmla="*/ 2147483646 h 27"/>
              <a:gd name="T14" fmla="*/ 2147483646 w 29"/>
              <a:gd name="T15" fmla="*/ 2147483646 h 27"/>
              <a:gd name="T16" fmla="*/ 2147483646 w 29"/>
              <a:gd name="T17" fmla="*/ 0 h 27"/>
              <a:gd name="T18" fmla="*/ 2147483646 w 29"/>
              <a:gd name="T19" fmla="*/ 2147483646 h 27"/>
              <a:gd name="T20" fmla="*/ 2147483646 w 29"/>
              <a:gd name="T21" fmla="*/ 2147483646 h 27"/>
              <a:gd name="T22" fmla="*/ 2147483646 w 29"/>
              <a:gd name="T23" fmla="*/ 2147483646 h 27"/>
              <a:gd name="T24" fmla="*/ 0 w 29"/>
              <a:gd name="T25" fmla="*/ 2147483646 h 27"/>
              <a:gd name="T26" fmla="*/ 2147483646 w 29"/>
              <a:gd name="T27" fmla="*/ 2147483646 h 27"/>
              <a:gd name="T28" fmla="*/ 2147483646 w 29"/>
              <a:gd name="T29" fmla="*/ 2147483646 h 27"/>
              <a:gd name="T30" fmla="*/ 2147483646 w 29"/>
              <a:gd name="T31" fmla="*/ 2147483646 h 27"/>
              <a:gd name="T32" fmla="*/ 2147483646 w 29"/>
              <a:gd name="T33" fmla="*/ 2147483646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7">
                <a:moveTo>
                  <a:pt x="14" y="26"/>
                </a:moveTo>
                <a:lnTo>
                  <a:pt x="20" y="25"/>
                </a:lnTo>
                <a:lnTo>
                  <a:pt x="24" y="22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20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1" y="18"/>
                </a:lnTo>
                <a:lnTo>
                  <a:pt x="4" y="22"/>
                </a:lnTo>
                <a:lnTo>
                  <a:pt x="9" y="25"/>
                </a:lnTo>
                <a:lnTo>
                  <a:pt x="14" y="26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19" name="Freeform 141">
            <a:extLst>
              <a:ext uri="{FF2B5EF4-FFF2-40B4-BE49-F238E27FC236}">
                <a16:creationId xmlns:a16="http://schemas.microsoft.com/office/drawing/2014/main" id="{AA8F999B-B0F1-4586-848E-3B4B63B1422F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57150" cy="60325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0" name="Freeform 142">
            <a:extLst>
              <a:ext uri="{FF2B5EF4-FFF2-40B4-BE49-F238E27FC236}">
                <a16:creationId xmlns:a16="http://schemas.microsoft.com/office/drawing/2014/main" id="{1DD001AD-B37C-4486-B119-A4BB5719BB3B}"/>
              </a:ext>
            </a:extLst>
          </p:cNvPr>
          <p:cNvSpPr>
            <a:spLocks/>
          </p:cNvSpPr>
          <p:nvPr/>
        </p:nvSpPr>
        <p:spPr bwMode="auto">
          <a:xfrm>
            <a:off x="8248650" y="267811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1" name="Freeform 143">
            <a:extLst>
              <a:ext uri="{FF2B5EF4-FFF2-40B4-BE49-F238E27FC236}">
                <a16:creationId xmlns:a16="http://schemas.microsoft.com/office/drawing/2014/main" id="{18600A52-CC2E-4163-9424-B3671B0C6057}"/>
              </a:ext>
            </a:extLst>
          </p:cNvPr>
          <p:cNvSpPr>
            <a:spLocks/>
          </p:cNvSpPr>
          <p:nvPr/>
        </p:nvSpPr>
        <p:spPr bwMode="auto">
          <a:xfrm>
            <a:off x="8340725" y="26447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2" name="Freeform 144">
            <a:extLst>
              <a:ext uri="{FF2B5EF4-FFF2-40B4-BE49-F238E27FC236}">
                <a16:creationId xmlns:a16="http://schemas.microsoft.com/office/drawing/2014/main" id="{33A1067E-AB0F-4FEA-BF72-7A21BE5F5216}"/>
              </a:ext>
            </a:extLst>
          </p:cNvPr>
          <p:cNvSpPr>
            <a:spLocks/>
          </p:cNvSpPr>
          <p:nvPr/>
        </p:nvSpPr>
        <p:spPr bwMode="auto">
          <a:xfrm>
            <a:off x="8431213" y="2670175"/>
            <a:ext cx="53975" cy="58738"/>
          </a:xfrm>
          <a:custGeom>
            <a:avLst/>
            <a:gdLst>
              <a:gd name="T0" fmla="*/ 2147483646 w 39"/>
              <a:gd name="T1" fmla="*/ 2147483646 h 37"/>
              <a:gd name="T2" fmla="*/ 2147483646 w 39"/>
              <a:gd name="T3" fmla="*/ 2147483646 h 37"/>
              <a:gd name="T4" fmla="*/ 2147483646 w 39"/>
              <a:gd name="T5" fmla="*/ 2147483646 h 37"/>
              <a:gd name="T6" fmla="*/ 2147483646 w 39"/>
              <a:gd name="T7" fmla="*/ 2147483646 h 37"/>
              <a:gd name="T8" fmla="*/ 2147483646 w 39"/>
              <a:gd name="T9" fmla="*/ 2147483646 h 37"/>
              <a:gd name="T10" fmla="*/ 2147483646 w 39"/>
              <a:gd name="T11" fmla="*/ 2147483646 h 37"/>
              <a:gd name="T12" fmla="*/ 2147483646 w 39"/>
              <a:gd name="T13" fmla="*/ 2147483646 h 37"/>
              <a:gd name="T14" fmla="*/ 2147483646 w 39"/>
              <a:gd name="T15" fmla="*/ 2147483646 h 37"/>
              <a:gd name="T16" fmla="*/ 2147483646 w 39"/>
              <a:gd name="T17" fmla="*/ 2147483646 h 37"/>
              <a:gd name="T18" fmla="*/ 2147483646 w 39"/>
              <a:gd name="T19" fmla="*/ 0 h 37"/>
              <a:gd name="T20" fmla="*/ 2147483646 w 39"/>
              <a:gd name="T21" fmla="*/ 2147483646 h 37"/>
              <a:gd name="T22" fmla="*/ 2147483646 w 39"/>
              <a:gd name="T23" fmla="*/ 2147483646 h 37"/>
              <a:gd name="T24" fmla="*/ 2147483646 w 39"/>
              <a:gd name="T25" fmla="*/ 2147483646 h 37"/>
              <a:gd name="T26" fmla="*/ 0 w 39"/>
              <a:gd name="T27" fmla="*/ 2147483646 h 37"/>
              <a:gd name="T28" fmla="*/ 2147483646 w 39"/>
              <a:gd name="T29" fmla="*/ 2147483646 h 37"/>
              <a:gd name="T30" fmla="*/ 2147483646 w 39"/>
              <a:gd name="T31" fmla="*/ 2147483646 h 37"/>
              <a:gd name="T32" fmla="*/ 2147483646 w 39"/>
              <a:gd name="T33" fmla="*/ 2147483646 h 37"/>
              <a:gd name="T34" fmla="*/ 2147483646 w 39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2" y="30"/>
                </a:lnTo>
                <a:lnTo>
                  <a:pt x="37" y="25"/>
                </a:lnTo>
                <a:lnTo>
                  <a:pt x="38" y="18"/>
                </a:lnTo>
                <a:lnTo>
                  <a:pt x="37" y="11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3" name="Freeform 145">
            <a:extLst>
              <a:ext uri="{FF2B5EF4-FFF2-40B4-BE49-F238E27FC236}">
                <a16:creationId xmlns:a16="http://schemas.microsoft.com/office/drawing/2014/main" id="{814B6AE8-A488-4D4B-9BB9-3BF748F56C60}"/>
              </a:ext>
            </a:extLst>
          </p:cNvPr>
          <p:cNvSpPr>
            <a:spLocks/>
          </p:cNvSpPr>
          <p:nvPr/>
        </p:nvSpPr>
        <p:spPr bwMode="auto">
          <a:xfrm>
            <a:off x="8474075" y="2752725"/>
            <a:ext cx="58738" cy="58738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4" name="Freeform 146">
            <a:extLst>
              <a:ext uri="{FF2B5EF4-FFF2-40B4-BE49-F238E27FC236}">
                <a16:creationId xmlns:a16="http://schemas.microsoft.com/office/drawing/2014/main" id="{8DEDBA22-7B22-4F53-9A2F-8B93BA092E0B}"/>
              </a:ext>
            </a:extLst>
          </p:cNvPr>
          <p:cNvSpPr>
            <a:spLocks/>
          </p:cNvSpPr>
          <p:nvPr/>
        </p:nvSpPr>
        <p:spPr bwMode="auto">
          <a:xfrm>
            <a:off x="3478213" y="3635375"/>
            <a:ext cx="254000" cy="255588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2147483646 w 180"/>
              <a:gd name="T13" fmla="*/ 2147483646 h 161"/>
              <a:gd name="T14" fmla="*/ 2147483646 w 180"/>
              <a:gd name="T15" fmla="*/ 2147483646 h 161"/>
              <a:gd name="T16" fmla="*/ 2147483646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0 w 180"/>
              <a:gd name="T53" fmla="*/ 2147483646 h 161"/>
              <a:gd name="T54" fmla="*/ 0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0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158" y="25"/>
                </a:moveTo>
                <a:lnTo>
                  <a:pt x="158" y="25"/>
                </a:lnTo>
                <a:lnTo>
                  <a:pt x="161" y="30"/>
                </a:lnTo>
                <a:lnTo>
                  <a:pt x="164" y="35"/>
                </a:lnTo>
                <a:lnTo>
                  <a:pt x="165" y="39"/>
                </a:lnTo>
                <a:lnTo>
                  <a:pt x="168" y="43"/>
                </a:lnTo>
                <a:lnTo>
                  <a:pt x="169" y="48"/>
                </a:lnTo>
                <a:lnTo>
                  <a:pt x="171" y="52"/>
                </a:lnTo>
                <a:lnTo>
                  <a:pt x="172" y="56"/>
                </a:lnTo>
                <a:lnTo>
                  <a:pt x="174" y="61"/>
                </a:lnTo>
                <a:lnTo>
                  <a:pt x="177" y="66"/>
                </a:lnTo>
                <a:lnTo>
                  <a:pt x="178" y="70"/>
                </a:lnTo>
                <a:lnTo>
                  <a:pt x="179" y="74"/>
                </a:lnTo>
                <a:lnTo>
                  <a:pt x="179" y="78"/>
                </a:lnTo>
                <a:lnTo>
                  <a:pt x="179" y="82"/>
                </a:lnTo>
                <a:lnTo>
                  <a:pt x="179" y="86"/>
                </a:lnTo>
                <a:lnTo>
                  <a:pt x="179" y="89"/>
                </a:lnTo>
                <a:lnTo>
                  <a:pt x="179" y="93"/>
                </a:lnTo>
                <a:lnTo>
                  <a:pt x="179" y="96"/>
                </a:lnTo>
                <a:lnTo>
                  <a:pt x="178" y="99"/>
                </a:lnTo>
                <a:lnTo>
                  <a:pt x="176" y="102"/>
                </a:lnTo>
                <a:lnTo>
                  <a:pt x="173" y="106"/>
                </a:lnTo>
                <a:lnTo>
                  <a:pt x="171" y="110"/>
                </a:lnTo>
                <a:lnTo>
                  <a:pt x="168" y="113"/>
                </a:lnTo>
                <a:lnTo>
                  <a:pt x="164" y="116"/>
                </a:lnTo>
                <a:lnTo>
                  <a:pt x="162" y="119"/>
                </a:lnTo>
                <a:lnTo>
                  <a:pt x="159" y="123"/>
                </a:lnTo>
                <a:lnTo>
                  <a:pt x="155" y="127"/>
                </a:lnTo>
                <a:lnTo>
                  <a:pt x="152" y="132"/>
                </a:lnTo>
                <a:lnTo>
                  <a:pt x="149" y="137"/>
                </a:lnTo>
                <a:lnTo>
                  <a:pt x="143" y="142"/>
                </a:lnTo>
                <a:lnTo>
                  <a:pt x="140" y="146"/>
                </a:lnTo>
                <a:lnTo>
                  <a:pt x="135" y="150"/>
                </a:lnTo>
                <a:lnTo>
                  <a:pt x="129" y="151"/>
                </a:lnTo>
                <a:lnTo>
                  <a:pt x="124" y="153"/>
                </a:lnTo>
                <a:lnTo>
                  <a:pt x="117" y="155"/>
                </a:lnTo>
                <a:lnTo>
                  <a:pt x="109" y="156"/>
                </a:lnTo>
                <a:lnTo>
                  <a:pt x="100" y="157"/>
                </a:lnTo>
                <a:lnTo>
                  <a:pt x="92" y="159"/>
                </a:lnTo>
                <a:lnTo>
                  <a:pt x="84" y="160"/>
                </a:lnTo>
                <a:lnTo>
                  <a:pt x="78" y="160"/>
                </a:lnTo>
                <a:lnTo>
                  <a:pt x="72" y="160"/>
                </a:lnTo>
                <a:lnTo>
                  <a:pt x="66" y="158"/>
                </a:lnTo>
                <a:lnTo>
                  <a:pt x="57" y="156"/>
                </a:lnTo>
                <a:lnTo>
                  <a:pt x="47" y="153"/>
                </a:lnTo>
                <a:lnTo>
                  <a:pt x="36" y="149"/>
                </a:lnTo>
                <a:lnTo>
                  <a:pt x="25" y="144"/>
                </a:lnTo>
                <a:lnTo>
                  <a:pt x="15" y="137"/>
                </a:lnTo>
                <a:lnTo>
                  <a:pt x="8" y="127"/>
                </a:lnTo>
                <a:lnTo>
                  <a:pt x="2" y="117"/>
                </a:lnTo>
                <a:lnTo>
                  <a:pt x="1" y="112"/>
                </a:lnTo>
                <a:lnTo>
                  <a:pt x="1" y="107"/>
                </a:lnTo>
                <a:lnTo>
                  <a:pt x="0" y="101"/>
                </a:lnTo>
                <a:lnTo>
                  <a:pt x="0" y="95"/>
                </a:lnTo>
                <a:lnTo>
                  <a:pt x="0" y="89"/>
                </a:lnTo>
                <a:lnTo>
                  <a:pt x="0" y="83"/>
                </a:lnTo>
                <a:lnTo>
                  <a:pt x="1" y="77"/>
                </a:lnTo>
                <a:lnTo>
                  <a:pt x="3" y="73"/>
                </a:lnTo>
                <a:lnTo>
                  <a:pt x="6" y="68"/>
                </a:lnTo>
                <a:lnTo>
                  <a:pt x="9" y="62"/>
                </a:lnTo>
                <a:lnTo>
                  <a:pt x="14" y="55"/>
                </a:lnTo>
                <a:lnTo>
                  <a:pt x="18" y="49"/>
                </a:lnTo>
                <a:lnTo>
                  <a:pt x="23" y="42"/>
                </a:lnTo>
                <a:lnTo>
                  <a:pt x="28" y="36"/>
                </a:lnTo>
                <a:lnTo>
                  <a:pt x="33" y="30"/>
                </a:lnTo>
                <a:lnTo>
                  <a:pt x="36" y="26"/>
                </a:lnTo>
                <a:lnTo>
                  <a:pt x="42" y="22"/>
                </a:lnTo>
                <a:lnTo>
                  <a:pt x="47" y="17"/>
                </a:lnTo>
                <a:lnTo>
                  <a:pt x="55" y="13"/>
                </a:lnTo>
                <a:lnTo>
                  <a:pt x="63" y="9"/>
                </a:lnTo>
                <a:lnTo>
                  <a:pt x="71" y="4"/>
                </a:lnTo>
                <a:lnTo>
                  <a:pt x="78" y="2"/>
                </a:lnTo>
                <a:lnTo>
                  <a:pt x="86" y="0"/>
                </a:lnTo>
                <a:lnTo>
                  <a:pt x="91" y="0"/>
                </a:lnTo>
                <a:lnTo>
                  <a:pt x="96" y="1"/>
                </a:lnTo>
                <a:lnTo>
                  <a:pt x="100" y="1"/>
                </a:lnTo>
                <a:lnTo>
                  <a:pt x="106" y="2"/>
                </a:lnTo>
                <a:lnTo>
                  <a:pt x="110" y="2"/>
                </a:lnTo>
                <a:lnTo>
                  <a:pt x="115" y="2"/>
                </a:lnTo>
                <a:lnTo>
                  <a:pt x="119" y="3"/>
                </a:lnTo>
                <a:lnTo>
                  <a:pt x="122" y="3"/>
                </a:lnTo>
                <a:lnTo>
                  <a:pt x="126" y="4"/>
                </a:lnTo>
                <a:lnTo>
                  <a:pt x="131" y="7"/>
                </a:lnTo>
                <a:lnTo>
                  <a:pt x="136" y="10"/>
                </a:lnTo>
                <a:lnTo>
                  <a:pt x="141" y="13"/>
                </a:lnTo>
                <a:lnTo>
                  <a:pt x="145" y="17"/>
                </a:lnTo>
                <a:lnTo>
                  <a:pt x="151" y="20"/>
                </a:lnTo>
                <a:lnTo>
                  <a:pt x="154" y="23"/>
                </a:lnTo>
                <a:lnTo>
                  <a:pt x="156" y="24"/>
                </a:lnTo>
                <a:lnTo>
                  <a:pt x="158" y="25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5" name="Freeform 147">
            <a:extLst>
              <a:ext uri="{FF2B5EF4-FFF2-40B4-BE49-F238E27FC236}">
                <a16:creationId xmlns:a16="http://schemas.microsoft.com/office/drawing/2014/main" id="{EB83EC49-9713-4D73-99E9-E6FF7DD4030C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9525" cy="12700"/>
          </a:xfrm>
          <a:custGeom>
            <a:avLst/>
            <a:gdLst>
              <a:gd name="T0" fmla="*/ 2147483646 w 7"/>
              <a:gd name="T1" fmla="*/ 2147483646 h 8"/>
              <a:gd name="T2" fmla="*/ 2147483646 w 7"/>
              <a:gd name="T3" fmla="*/ 2147483646 h 8"/>
              <a:gd name="T4" fmla="*/ 2147483646 w 7"/>
              <a:gd name="T5" fmla="*/ 2147483646 h 8"/>
              <a:gd name="T6" fmla="*/ 2147483646 w 7"/>
              <a:gd name="T7" fmla="*/ 2147483646 h 8"/>
              <a:gd name="T8" fmla="*/ 2147483646 w 7"/>
              <a:gd name="T9" fmla="*/ 2147483646 h 8"/>
              <a:gd name="T10" fmla="*/ 2147483646 w 7"/>
              <a:gd name="T11" fmla="*/ 2147483646 h 8"/>
              <a:gd name="T12" fmla="*/ 2147483646 w 7"/>
              <a:gd name="T13" fmla="*/ 2147483646 h 8"/>
              <a:gd name="T14" fmla="*/ 2147483646 w 7"/>
              <a:gd name="T15" fmla="*/ 2147483646 h 8"/>
              <a:gd name="T16" fmla="*/ 2147483646 w 7"/>
              <a:gd name="T17" fmla="*/ 2147483646 h 8"/>
              <a:gd name="T18" fmla="*/ 2147483646 w 7"/>
              <a:gd name="T19" fmla="*/ 2147483646 h 8"/>
              <a:gd name="T20" fmla="*/ 2147483646 w 7"/>
              <a:gd name="T21" fmla="*/ 2147483646 h 8"/>
              <a:gd name="T22" fmla="*/ 2147483646 w 7"/>
              <a:gd name="T23" fmla="*/ 2147483646 h 8"/>
              <a:gd name="T24" fmla="*/ 2147483646 w 7"/>
              <a:gd name="T25" fmla="*/ 2147483646 h 8"/>
              <a:gd name="T26" fmla="*/ 2147483646 w 7"/>
              <a:gd name="T27" fmla="*/ 2147483646 h 8"/>
              <a:gd name="T28" fmla="*/ 2147483646 w 7"/>
              <a:gd name="T29" fmla="*/ 2147483646 h 8"/>
              <a:gd name="T30" fmla="*/ 2147483646 w 7"/>
              <a:gd name="T31" fmla="*/ 2147483646 h 8"/>
              <a:gd name="T32" fmla="*/ 0 w 7"/>
              <a:gd name="T33" fmla="*/ 2147483646 h 8"/>
              <a:gd name="T34" fmla="*/ 0 w 7"/>
              <a:gd name="T35" fmla="*/ 2147483646 h 8"/>
              <a:gd name="T36" fmla="*/ 0 w 7"/>
              <a:gd name="T37" fmla="*/ 2147483646 h 8"/>
              <a:gd name="T38" fmla="*/ 0 w 7"/>
              <a:gd name="T39" fmla="*/ 2147483646 h 8"/>
              <a:gd name="T40" fmla="*/ 0 w 7"/>
              <a:gd name="T41" fmla="*/ 0 h 8"/>
              <a:gd name="T42" fmla="*/ 2147483646 w 7"/>
              <a:gd name="T43" fmla="*/ 0 h 8"/>
              <a:gd name="T44" fmla="*/ 2147483646 w 7"/>
              <a:gd name="T45" fmla="*/ 0 h 8"/>
              <a:gd name="T46" fmla="*/ 2147483646 w 7"/>
              <a:gd name="T47" fmla="*/ 0 h 8"/>
              <a:gd name="T48" fmla="*/ 2147483646 w 7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" h="8">
                <a:moveTo>
                  <a:pt x="2" y="1"/>
                </a:moveTo>
                <a:lnTo>
                  <a:pt x="4" y="2"/>
                </a:lnTo>
                <a:lnTo>
                  <a:pt x="4" y="3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7"/>
                </a:lnTo>
                <a:lnTo>
                  <a:pt x="4" y="7"/>
                </a:lnTo>
                <a:lnTo>
                  <a:pt x="3" y="7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6" name="Freeform 148">
            <a:extLst>
              <a:ext uri="{FF2B5EF4-FFF2-40B4-BE49-F238E27FC236}">
                <a16:creationId xmlns:a16="http://schemas.microsoft.com/office/drawing/2014/main" id="{04EDE947-F6A6-486F-A77D-EE924D73FDB5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25400" cy="28575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2147483646 w 18"/>
              <a:gd name="T11" fmla="*/ 2147483646 h 18"/>
              <a:gd name="T12" fmla="*/ 2147483646 w 18"/>
              <a:gd name="T13" fmla="*/ 2147483646 h 18"/>
              <a:gd name="T14" fmla="*/ 2147483646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2147483646 w 18"/>
              <a:gd name="T27" fmla="*/ 2147483646 h 18"/>
              <a:gd name="T28" fmla="*/ 2147483646 w 18"/>
              <a:gd name="T29" fmla="*/ 2147483646 h 18"/>
              <a:gd name="T30" fmla="*/ 2147483646 w 18"/>
              <a:gd name="T31" fmla="*/ 2147483646 h 18"/>
              <a:gd name="T32" fmla="*/ 2147483646 w 18"/>
              <a:gd name="T33" fmla="*/ 2147483646 h 18"/>
              <a:gd name="T34" fmla="*/ 2147483646 w 18"/>
              <a:gd name="T35" fmla="*/ 2147483646 h 18"/>
              <a:gd name="T36" fmla="*/ 2147483646 w 18"/>
              <a:gd name="T37" fmla="*/ 2147483646 h 18"/>
              <a:gd name="T38" fmla="*/ 0 w 18"/>
              <a:gd name="T39" fmla="*/ 2147483646 h 18"/>
              <a:gd name="T40" fmla="*/ 0 w 18"/>
              <a:gd name="T41" fmla="*/ 2147483646 h 18"/>
              <a:gd name="T42" fmla="*/ 0 w 18"/>
              <a:gd name="T43" fmla="*/ 2147483646 h 18"/>
              <a:gd name="T44" fmla="*/ 2147483646 w 18"/>
              <a:gd name="T45" fmla="*/ 0 h 18"/>
              <a:gd name="T46" fmla="*/ 2147483646 w 18"/>
              <a:gd name="T47" fmla="*/ 0 h 18"/>
              <a:gd name="T48" fmla="*/ 2147483646 w 18"/>
              <a:gd name="T49" fmla="*/ 2147483646 h 18"/>
              <a:gd name="T50" fmla="*/ 2147483646 w 18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" h="18">
                <a:moveTo>
                  <a:pt x="7" y="2"/>
                </a:moveTo>
                <a:lnTo>
                  <a:pt x="7" y="2"/>
                </a:lnTo>
                <a:lnTo>
                  <a:pt x="10" y="6"/>
                </a:lnTo>
                <a:lnTo>
                  <a:pt x="12" y="7"/>
                </a:lnTo>
                <a:lnTo>
                  <a:pt x="14" y="8"/>
                </a:lnTo>
                <a:lnTo>
                  <a:pt x="16" y="9"/>
                </a:lnTo>
                <a:lnTo>
                  <a:pt x="17" y="11"/>
                </a:lnTo>
                <a:lnTo>
                  <a:pt x="17" y="13"/>
                </a:lnTo>
                <a:lnTo>
                  <a:pt x="16" y="15"/>
                </a:lnTo>
                <a:lnTo>
                  <a:pt x="14" y="16"/>
                </a:lnTo>
                <a:lnTo>
                  <a:pt x="12" y="17"/>
                </a:lnTo>
                <a:lnTo>
                  <a:pt x="10" y="17"/>
                </a:lnTo>
                <a:lnTo>
                  <a:pt x="8" y="16"/>
                </a:lnTo>
                <a:lnTo>
                  <a:pt x="6" y="15"/>
                </a:lnTo>
                <a:lnTo>
                  <a:pt x="5" y="14"/>
                </a:lnTo>
                <a:lnTo>
                  <a:pt x="3" y="12"/>
                </a:lnTo>
                <a:lnTo>
                  <a:pt x="2" y="11"/>
                </a:lnTo>
                <a:lnTo>
                  <a:pt x="1" y="8"/>
                </a:lnTo>
                <a:lnTo>
                  <a:pt x="1" y="6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lnTo>
                  <a:pt x="6" y="1"/>
                </a:lnTo>
                <a:lnTo>
                  <a:pt x="7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7" name="Freeform 149">
            <a:extLst>
              <a:ext uri="{FF2B5EF4-FFF2-40B4-BE49-F238E27FC236}">
                <a16:creationId xmlns:a16="http://schemas.microsoft.com/office/drawing/2014/main" id="{B17F8EBD-2029-4AD8-BA6F-BDC9CE53BE59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11113" cy="11112"/>
          </a:xfrm>
          <a:custGeom>
            <a:avLst/>
            <a:gdLst>
              <a:gd name="T0" fmla="*/ 2147483646 w 8"/>
              <a:gd name="T1" fmla="*/ 2147483646 h 7"/>
              <a:gd name="T2" fmla="*/ 2147483646 w 8"/>
              <a:gd name="T3" fmla="*/ 2147483646 h 7"/>
              <a:gd name="T4" fmla="*/ 2147483646 w 8"/>
              <a:gd name="T5" fmla="*/ 2147483646 h 7"/>
              <a:gd name="T6" fmla="*/ 2147483646 w 8"/>
              <a:gd name="T7" fmla="*/ 2147483646 h 7"/>
              <a:gd name="T8" fmla="*/ 2147483646 w 8"/>
              <a:gd name="T9" fmla="*/ 2147483646 h 7"/>
              <a:gd name="T10" fmla="*/ 2147483646 w 8"/>
              <a:gd name="T11" fmla="*/ 2147483646 h 7"/>
              <a:gd name="T12" fmla="*/ 2147483646 w 8"/>
              <a:gd name="T13" fmla="*/ 2147483646 h 7"/>
              <a:gd name="T14" fmla="*/ 2147483646 w 8"/>
              <a:gd name="T15" fmla="*/ 2147483646 h 7"/>
              <a:gd name="T16" fmla="*/ 2147483646 w 8"/>
              <a:gd name="T17" fmla="*/ 2147483646 h 7"/>
              <a:gd name="T18" fmla="*/ 2147483646 w 8"/>
              <a:gd name="T19" fmla="*/ 2147483646 h 7"/>
              <a:gd name="T20" fmla="*/ 2147483646 w 8"/>
              <a:gd name="T21" fmla="*/ 2147483646 h 7"/>
              <a:gd name="T22" fmla="*/ 2147483646 w 8"/>
              <a:gd name="T23" fmla="*/ 2147483646 h 7"/>
              <a:gd name="T24" fmla="*/ 2147483646 w 8"/>
              <a:gd name="T25" fmla="*/ 2147483646 h 7"/>
              <a:gd name="T26" fmla="*/ 2147483646 w 8"/>
              <a:gd name="T27" fmla="*/ 2147483646 h 7"/>
              <a:gd name="T28" fmla="*/ 2147483646 w 8"/>
              <a:gd name="T29" fmla="*/ 2147483646 h 7"/>
              <a:gd name="T30" fmla="*/ 0 w 8"/>
              <a:gd name="T31" fmla="*/ 2147483646 h 7"/>
              <a:gd name="T32" fmla="*/ 0 w 8"/>
              <a:gd name="T33" fmla="*/ 2147483646 h 7"/>
              <a:gd name="T34" fmla="*/ 0 w 8"/>
              <a:gd name="T35" fmla="*/ 2147483646 h 7"/>
              <a:gd name="T36" fmla="*/ 0 w 8"/>
              <a:gd name="T37" fmla="*/ 2147483646 h 7"/>
              <a:gd name="T38" fmla="*/ 0 w 8"/>
              <a:gd name="T39" fmla="*/ 2147483646 h 7"/>
              <a:gd name="T40" fmla="*/ 0 w 8"/>
              <a:gd name="T41" fmla="*/ 0 h 7"/>
              <a:gd name="T42" fmla="*/ 2147483646 w 8"/>
              <a:gd name="T43" fmla="*/ 0 h 7"/>
              <a:gd name="T44" fmla="*/ 2147483646 w 8"/>
              <a:gd name="T45" fmla="*/ 0 h 7"/>
              <a:gd name="T46" fmla="*/ 2147483646 w 8"/>
              <a:gd name="T47" fmla="*/ 0 h 7"/>
              <a:gd name="T48" fmla="*/ 2147483646 w 8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7">
                <a:moveTo>
                  <a:pt x="3" y="1"/>
                </a:move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3" y="6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8" name="Freeform 150">
            <a:extLst>
              <a:ext uri="{FF2B5EF4-FFF2-40B4-BE49-F238E27FC236}">
                <a16:creationId xmlns:a16="http://schemas.microsoft.com/office/drawing/2014/main" id="{E4CE3039-0A8D-4C86-8C23-31D4BED9D6CF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25400" cy="26987"/>
          </a:xfrm>
          <a:custGeom>
            <a:avLst/>
            <a:gdLst>
              <a:gd name="T0" fmla="*/ 2147483646 w 19"/>
              <a:gd name="T1" fmla="*/ 2147483646 h 17"/>
              <a:gd name="T2" fmla="*/ 2147483646 w 19"/>
              <a:gd name="T3" fmla="*/ 2147483646 h 17"/>
              <a:gd name="T4" fmla="*/ 2147483646 w 19"/>
              <a:gd name="T5" fmla="*/ 2147483646 h 17"/>
              <a:gd name="T6" fmla="*/ 2147483646 w 19"/>
              <a:gd name="T7" fmla="*/ 2147483646 h 17"/>
              <a:gd name="T8" fmla="*/ 2147483646 w 19"/>
              <a:gd name="T9" fmla="*/ 2147483646 h 17"/>
              <a:gd name="T10" fmla="*/ 2147483646 w 19"/>
              <a:gd name="T11" fmla="*/ 2147483646 h 17"/>
              <a:gd name="T12" fmla="*/ 2147483646 w 19"/>
              <a:gd name="T13" fmla="*/ 2147483646 h 17"/>
              <a:gd name="T14" fmla="*/ 2147483646 w 19"/>
              <a:gd name="T15" fmla="*/ 2147483646 h 17"/>
              <a:gd name="T16" fmla="*/ 2147483646 w 19"/>
              <a:gd name="T17" fmla="*/ 2147483646 h 17"/>
              <a:gd name="T18" fmla="*/ 2147483646 w 19"/>
              <a:gd name="T19" fmla="*/ 2147483646 h 17"/>
              <a:gd name="T20" fmla="*/ 2147483646 w 19"/>
              <a:gd name="T21" fmla="*/ 2147483646 h 17"/>
              <a:gd name="T22" fmla="*/ 2147483646 w 19"/>
              <a:gd name="T23" fmla="*/ 2147483646 h 17"/>
              <a:gd name="T24" fmla="*/ 2147483646 w 19"/>
              <a:gd name="T25" fmla="*/ 2147483646 h 17"/>
              <a:gd name="T26" fmla="*/ 2147483646 w 19"/>
              <a:gd name="T27" fmla="*/ 2147483646 h 17"/>
              <a:gd name="T28" fmla="*/ 2147483646 w 19"/>
              <a:gd name="T29" fmla="*/ 2147483646 h 17"/>
              <a:gd name="T30" fmla="*/ 2147483646 w 19"/>
              <a:gd name="T31" fmla="*/ 2147483646 h 17"/>
              <a:gd name="T32" fmla="*/ 2147483646 w 19"/>
              <a:gd name="T33" fmla="*/ 2147483646 h 17"/>
              <a:gd name="T34" fmla="*/ 0 w 19"/>
              <a:gd name="T35" fmla="*/ 2147483646 h 17"/>
              <a:gd name="T36" fmla="*/ 0 w 19"/>
              <a:gd name="T37" fmla="*/ 2147483646 h 17"/>
              <a:gd name="T38" fmla="*/ 2147483646 w 19"/>
              <a:gd name="T39" fmla="*/ 2147483646 h 17"/>
              <a:gd name="T40" fmla="*/ 2147483646 w 19"/>
              <a:gd name="T41" fmla="*/ 2147483646 h 17"/>
              <a:gd name="T42" fmla="*/ 2147483646 w 19"/>
              <a:gd name="T43" fmla="*/ 2147483646 h 17"/>
              <a:gd name="T44" fmla="*/ 2147483646 w 19"/>
              <a:gd name="T45" fmla="*/ 0 h 17"/>
              <a:gd name="T46" fmla="*/ 2147483646 w 19"/>
              <a:gd name="T47" fmla="*/ 0 h 17"/>
              <a:gd name="T48" fmla="*/ 2147483646 w 19"/>
              <a:gd name="T49" fmla="*/ 2147483646 h 17"/>
              <a:gd name="T50" fmla="*/ 2147483646 w 19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7">
                <a:moveTo>
                  <a:pt x="8" y="2"/>
                </a:moveTo>
                <a:lnTo>
                  <a:pt x="8" y="2"/>
                </a:lnTo>
                <a:lnTo>
                  <a:pt x="12" y="6"/>
                </a:lnTo>
                <a:lnTo>
                  <a:pt x="15" y="6"/>
                </a:lnTo>
                <a:lnTo>
                  <a:pt x="15" y="7"/>
                </a:lnTo>
                <a:lnTo>
                  <a:pt x="17" y="9"/>
                </a:lnTo>
                <a:lnTo>
                  <a:pt x="18" y="11"/>
                </a:lnTo>
                <a:lnTo>
                  <a:pt x="18" y="12"/>
                </a:lnTo>
                <a:lnTo>
                  <a:pt x="17" y="14"/>
                </a:lnTo>
                <a:lnTo>
                  <a:pt x="16" y="16"/>
                </a:lnTo>
                <a:lnTo>
                  <a:pt x="15" y="16"/>
                </a:lnTo>
                <a:lnTo>
                  <a:pt x="12" y="16"/>
                </a:lnTo>
                <a:lnTo>
                  <a:pt x="9" y="16"/>
                </a:lnTo>
                <a:lnTo>
                  <a:pt x="8" y="15"/>
                </a:lnTo>
                <a:lnTo>
                  <a:pt x="6" y="14"/>
                </a:lnTo>
                <a:lnTo>
                  <a:pt x="2" y="13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1" y="6"/>
                </a:lnTo>
                <a:lnTo>
                  <a:pt x="1" y="3"/>
                </a:lnTo>
                <a:lnTo>
                  <a:pt x="1" y="1"/>
                </a:lnTo>
                <a:lnTo>
                  <a:pt x="3" y="0"/>
                </a:lnTo>
                <a:lnTo>
                  <a:pt x="6" y="0"/>
                </a:lnTo>
                <a:lnTo>
                  <a:pt x="8" y="1"/>
                </a:lnTo>
                <a:lnTo>
                  <a:pt x="8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29" name="Freeform 151">
            <a:extLst>
              <a:ext uri="{FF2B5EF4-FFF2-40B4-BE49-F238E27FC236}">
                <a16:creationId xmlns:a16="http://schemas.microsoft.com/office/drawing/2014/main" id="{320562FE-14F8-4DEF-86F8-D10076C0539D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2147483646 w 2"/>
              <a:gd name="T17" fmla="*/ 2147483646 h 3"/>
              <a:gd name="T18" fmla="*/ 2147483646 w 2"/>
              <a:gd name="T19" fmla="*/ 0 h 3"/>
              <a:gd name="T20" fmla="*/ 0 w 2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0" name="Freeform 152">
            <a:extLst>
              <a:ext uri="{FF2B5EF4-FFF2-40B4-BE49-F238E27FC236}">
                <a16:creationId xmlns:a16="http://schemas.microsoft.com/office/drawing/2014/main" id="{71B0B8DA-2F14-4A5F-96CC-31008361923E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17463" cy="20638"/>
          </a:xfrm>
          <a:custGeom>
            <a:avLst/>
            <a:gdLst>
              <a:gd name="T0" fmla="*/ 2147483646 w 13"/>
              <a:gd name="T1" fmla="*/ 2147483646 h 13"/>
              <a:gd name="T2" fmla="*/ 2147483646 w 13"/>
              <a:gd name="T3" fmla="*/ 2147483646 h 13"/>
              <a:gd name="T4" fmla="*/ 2147483646 w 13"/>
              <a:gd name="T5" fmla="*/ 2147483646 h 13"/>
              <a:gd name="T6" fmla="*/ 0 w 13"/>
              <a:gd name="T7" fmla="*/ 2147483646 h 13"/>
              <a:gd name="T8" fmla="*/ 0 w 13"/>
              <a:gd name="T9" fmla="*/ 2147483646 h 13"/>
              <a:gd name="T10" fmla="*/ 0 w 13"/>
              <a:gd name="T11" fmla="*/ 2147483646 h 13"/>
              <a:gd name="T12" fmla="*/ 2147483646 w 13"/>
              <a:gd name="T13" fmla="*/ 2147483646 h 13"/>
              <a:gd name="T14" fmla="*/ 2147483646 w 13"/>
              <a:gd name="T15" fmla="*/ 2147483646 h 13"/>
              <a:gd name="T16" fmla="*/ 2147483646 w 13"/>
              <a:gd name="T17" fmla="*/ 2147483646 h 13"/>
              <a:gd name="T18" fmla="*/ 2147483646 w 13"/>
              <a:gd name="T19" fmla="*/ 2147483646 h 13"/>
              <a:gd name="T20" fmla="*/ 2147483646 w 13"/>
              <a:gd name="T21" fmla="*/ 0 h 13"/>
              <a:gd name="T22" fmla="*/ 2147483646 w 13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3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2" y="12"/>
                </a:lnTo>
                <a:lnTo>
                  <a:pt x="3" y="12"/>
                </a:lnTo>
                <a:lnTo>
                  <a:pt x="5" y="12"/>
                </a:lnTo>
                <a:lnTo>
                  <a:pt x="12" y="8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1" name="Freeform 153">
            <a:extLst>
              <a:ext uri="{FF2B5EF4-FFF2-40B4-BE49-F238E27FC236}">
                <a16:creationId xmlns:a16="http://schemas.microsoft.com/office/drawing/2014/main" id="{5B448935-BFBE-4972-89D6-7BD112A31B10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3175" cy="4763"/>
          </a:xfrm>
          <a:custGeom>
            <a:avLst/>
            <a:gdLst>
              <a:gd name="T0" fmla="*/ 0 w 3"/>
              <a:gd name="T1" fmla="*/ 2147483646 h 3"/>
              <a:gd name="T2" fmla="*/ 0 w 3"/>
              <a:gd name="T3" fmla="*/ 2147483646 h 3"/>
              <a:gd name="T4" fmla="*/ 0 w 3"/>
              <a:gd name="T5" fmla="*/ 2147483646 h 3"/>
              <a:gd name="T6" fmla="*/ 0 w 3"/>
              <a:gd name="T7" fmla="*/ 2147483646 h 3"/>
              <a:gd name="T8" fmla="*/ 0 w 3"/>
              <a:gd name="T9" fmla="*/ 2147483646 h 3"/>
              <a:gd name="T10" fmla="*/ 0 w 3"/>
              <a:gd name="T11" fmla="*/ 2147483646 h 3"/>
              <a:gd name="T12" fmla="*/ 2147483646 w 3"/>
              <a:gd name="T13" fmla="*/ 2147483646 h 3"/>
              <a:gd name="T14" fmla="*/ 2147483646 w 3"/>
              <a:gd name="T15" fmla="*/ 2147483646 h 3"/>
              <a:gd name="T16" fmla="*/ 2147483646 w 3"/>
              <a:gd name="T17" fmla="*/ 2147483646 h 3"/>
              <a:gd name="T18" fmla="*/ 2147483646 w 3"/>
              <a:gd name="T19" fmla="*/ 0 h 3"/>
              <a:gd name="T20" fmla="*/ 0 w 3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2" name="Freeform 154">
            <a:extLst>
              <a:ext uri="{FF2B5EF4-FFF2-40B4-BE49-F238E27FC236}">
                <a16:creationId xmlns:a16="http://schemas.microsoft.com/office/drawing/2014/main" id="{92647051-7430-4BF9-8A81-5709A2E54405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20638" cy="19050"/>
          </a:xfrm>
          <a:custGeom>
            <a:avLst/>
            <a:gdLst>
              <a:gd name="T0" fmla="*/ 2147483646 w 14"/>
              <a:gd name="T1" fmla="*/ 2147483646 h 13"/>
              <a:gd name="T2" fmla="*/ 2147483646 w 14"/>
              <a:gd name="T3" fmla="*/ 2147483646 h 13"/>
              <a:gd name="T4" fmla="*/ 2147483646 w 14"/>
              <a:gd name="T5" fmla="*/ 2147483646 h 13"/>
              <a:gd name="T6" fmla="*/ 0 w 14"/>
              <a:gd name="T7" fmla="*/ 2147483646 h 13"/>
              <a:gd name="T8" fmla="*/ 0 w 14"/>
              <a:gd name="T9" fmla="*/ 2147483646 h 13"/>
              <a:gd name="T10" fmla="*/ 0 w 14"/>
              <a:gd name="T11" fmla="*/ 2147483646 h 13"/>
              <a:gd name="T12" fmla="*/ 2147483646 w 14"/>
              <a:gd name="T13" fmla="*/ 2147483646 h 13"/>
              <a:gd name="T14" fmla="*/ 2147483646 w 14"/>
              <a:gd name="T15" fmla="*/ 2147483646 h 13"/>
              <a:gd name="T16" fmla="*/ 2147483646 w 14"/>
              <a:gd name="T17" fmla="*/ 2147483646 h 13"/>
              <a:gd name="T18" fmla="*/ 2147483646 w 14"/>
              <a:gd name="T19" fmla="*/ 2147483646 h 13"/>
              <a:gd name="T20" fmla="*/ 2147483646 w 14"/>
              <a:gd name="T21" fmla="*/ 0 h 13"/>
              <a:gd name="T22" fmla="*/ 2147483646 w 14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" h="13">
                <a:moveTo>
                  <a:pt x="2" y="3"/>
                </a:moveTo>
                <a:lnTo>
                  <a:pt x="2" y="3"/>
                </a:lnTo>
                <a:lnTo>
                  <a:pt x="1" y="6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2" y="11"/>
                </a:lnTo>
                <a:lnTo>
                  <a:pt x="4" y="12"/>
                </a:lnTo>
                <a:lnTo>
                  <a:pt x="6" y="11"/>
                </a:lnTo>
                <a:lnTo>
                  <a:pt x="13" y="7"/>
                </a:lnTo>
                <a:lnTo>
                  <a:pt x="11" y="0"/>
                </a:lnTo>
                <a:lnTo>
                  <a:pt x="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3" name="Freeform 155">
            <a:extLst>
              <a:ext uri="{FF2B5EF4-FFF2-40B4-BE49-F238E27FC236}">
                <a16:creationId xmlns:a16="http://schemas.microsoft.com/office/drawing/2014/main" id="{D2FFC75F-DD67-4615-A7AC-C84C909D6DDE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8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2147483646 h 8"/>
              <a:gd name="T14" fmla="*/ 0 w 1"/>
              <a:gd name="T15" fmla="*/ 2147483646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0 h 8"/>
              <a:gd name="T22" fmla="*/ 0 w 1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8">
                <a:moveTo>
                  <a:pt x="0" y="2"/>
                </a:move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4" name="Freeform 156">
            <a:extLst>
              <a:ext uri="{FF2B5EF4-FFF2-40B4-BE49-F238E27FC236}">
                <a16:creationId xmlns:a16="http://schemas.microsoft.com/office/drawing/2014/main" id="{295396EE-0530-4740-9401-EC2423171A97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75" cy="28575"/>
          </a:xfrm>
          <a:custGeom>
            <a:avLst/>
            <a:gdLst>
              <a:gd name="T0" fmla="*/ 2147483646 w 12"/>
              <a:gd name="T1" fmla="*/ 2147483646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2147483646 h 18"/>
              <a:gd name="T8" fmla="*/ 0 w 12"/>
              <a:gd name="T9" fmla="*/ 2147483646 h 18"/>
              <a:gd name="T10" fmla="*/ 0 w 12"/>
              <a:gd name="T11" fmla="*/ 2147483646 h 18"/>
              <a:gd name="T12" fmla="*/ 2147483646 w 12"/>
              <a:gd name="T13" fmla="*/ 2147483646 h 18"/>
              <a:gd name="T14" fmla="*/ 2147483646 w 12"/>
              <a:gd name="T15" fmla="*/ 2147483646 h 18"/>
              <a:gd name="T16" fmla="*/ 2147483646 w 12"/>
              <a:gd name="T17" fmla="*/ 2147483646 h 18"/>
              <a:gd name="T18" fmla="*/ 2147483646 w 12"/>
              <a:gd name="T19" fmla="*/ 2147483646 h 18"/>
              <a:gd name="T20" fmla="*/ 2147483646 w 12"/>
              <a:gd name="T21" fmla="*/ 2147483646 h 18"/>
              <a:gd name="T22" fmla="*/ 2147483646 w 12"/>
              <a:gd name="T23" fmla="*/ 0 h 18"/>
              <a:gd name="T24" fmla="*/ 2147483646 w 12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8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2" y="12"/>
                </a:lnTo>
                <a:lnTo>
                  <a:pt x="4" y="14"/>
                </a:lnTo>
                <a:lnTo>
                  <a:pt x="7" y="16"/>
                </a:lnTo>
                <a:lnTo>
                  <a:pt x="8" y="17"/>
                </a:lnTo>
                <a:lnTo>
                  <a:pt x="11" y="7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5" name="Freeform 157">
            <a:extLst>
              <a:ext uri="{FF2B5EF4-FFF2-40B4-BE49-F238E27FC236}">
                <a16:creationId xmlns:a16="http://schemas.microsoft.com/office/drawing/2014/main" id="{CFFCC3BC-81C4-4088-A409-53E7BBB7758A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2147483646 w 10"/>
              <a:gd name="T21" fmla="*/ 0 h 9"/>
              <a:gd name="T22" fmla="*/ 0 w 10"/>
              <a:gd name="T23" fmla="*/ 0 h 9"/>
              <a:gd name="T24" fmla="*/ 0 w 10"/>
              <a:gd name="T25" fmla="*/ 2147483646 h 9"/>
              <a:gd name="T26" fmla="*/ 2147483646 w 10"/>
              <a:gd name="T27" fmla="*/ 2147483646 h 9"/>
              <a:gd name="T28" fmla="*/ 2147483646 w 10"/>
              <a:gd name="T29" fmla="*/ 2147483646 h 9"/>
              <a:gd name="T30" fmla="*/ 2147483646 w 10"/>
              <a:gd name="T31" fmla="*/ 2147483646 h 9"/>
              <a:gd name="T32" fmla="*/ 2147483646 w 10"/>
              <a:gd name="T33" fmla="*/ 2147483646 h 9"/>
              <a:gd name="T34" fmla="*/ 2147483646 w 10"/>
              <a:gd name="T35" fmla="*/ 2147483646 h 9"/>
              <a:gd name="T36" fmla="*/ 2147483646 w 10"/>
              <a:gd name="T37" fmla="*/ 2147483646 h 9"/>
              <a:gd name="T38" fmla="*/ 2147483646 w 10"/>
              <a:gd name="T39" fmla="*/ 2147483646 h 9"/>
              <a:gd name="T40" fmla="*/ 2147483646 w 10"/>
              <a:gd name="T41" fmla="*/ 2147483646 h 9"/>
              <a:gd name="T42" fmla="*/ 2147483646 w 10"/>
              <a:gd name="T43" fmla="*/ 2147483646 h 9"/>
              <a:gd name="T44" fmla="*/ 2147483646 w 10"/>
              <a:gd name="T45" fmla="*/ 2147483646 h 9"/>
              <a:gd name="T46" fmla="*/ 2147483646 w 10"/>
              <a:gd name="T47" fmla="*/ 2147483646 h 9"/>
              <a:gd name="T48" fmla="*/ 2147483646 w 10"/>
              <a:gd name="T49" fmla="*/ 2147483646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9">
                <a:moveTo>
                  <a:pt x="9" y="5"/>
                </a:moveTo>
                <a:lnTo>
                  <a:pt x="7" y="5"/>
                </a:lnTo>
                <a:lnTo>
                  <a:pt x="6" y="5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3" y="2"/>
                </a:lnTo>
                <a:lnTo>
                  <a:pt x="3" y="1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2" y="6"/>
                </a:lnTo>
                <a:lnTo>
                  <a:pt x="3" y="7"/>
                </a:lnTo>
                <a:lnTo>
                  <a:pt x="4" y="8"/>
                </a:lnTo>
                <a:lnTo>
                  <a:pt x="5" y="8"/>
                </a:lnTo>
                <a:lnTo>
                  <a:pt x="6" y="8"/>
                </a:lnTo>
                <a:lnTo>
                  <a:pt x="7" y="6"/>
                </a:lnTo>
                <a:lnTo>
                  <a:pt x="9" y="5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6" name="Freeform 158">
            <a:extLst>
              <a:ext uri="{FF2B5EF4-FFF2-40B4-BE49-F238E27FC236}">
                <a16:creationId xmlns:a16="http://schemas.microsoft.com/office/drawing/2014/main" id="{5BE716B8-A497-4D46-BECE-9553493B44E2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30162" cy="30163"/>
          </a:xfrm>
          <a:custGeom>
            <a:avLst/>
            <a:gdLst>
              <a:gd name="T0" fmla="*/ 2147483646 w 22"/>
              <a:gd name="T1" fmla="*/ 2147483646 h 19"/>
              <a:gd name="T2" fmla="*/ 2147483646 w 22"/>
              <a:gd name="T3" fmla="*/ 2147483646 h 19"/>
              <a:gd name="T4" fmla="*/ 2147483646 w 22"/>
              <a:gd name="T5" fmla="*/ 2147483646 h 19"/>
              <a:gd name="T6" fmla="*/ 2147483646 w 22"/>
              <a:gd name="T7" fmla="*/ 2147483646 h 19"/>
              <a:gd name="T8" fmla="*/ 2147483646 w 22"/>
              <a:gd name="T9" fmla="*/ 2147483646 h 19"/>
              <a:gd name="T10" fmla="*/ 2147483646 w 22"/>
              <a:gd name="T11" fmla="*/ 2147483646 h 19"/>
              <a:gd name="T12" fmla="*/ 2147483646 w 22"/>
              <a:gd name="T13" fmla="*/ 2147483646 h 19"/>
              <a:gd name="T14" fmla="*/ 2147483646 w 22"/>
              <a:gd name="T15" fmla="*/ 2147483646 h 19"/>
              <a:gd name="T16" fmla="*/ 2147483646 w 22"/>
              <a:gd name="T17" fmla="*/ 2147483646 h 19"/>
              <a:gd name="T18" fmla="*/ 2147483646 w 22"/>
              <a:gd name="T19" fmla="*/ 2147483646 h 19"/>
              <a:gd name="T20" fmla="*/ 2147483646 w 22"/>
              <a:gd name="T21" fmla="*/ 2147483646 h 19"/>
              <a:gd name="T22" fmla="*/ 2147483646 w 22"/>
              <a:gd name="T23" fmla="*/ 0 h 19"/>
              <a:gd name="T24" fmla="*/ 0 w 22"/>
              <a:gd name="T25" fmla="*/ 2147483646 h 19"/>
              <a:gd name="T26" fmla="*/ 0 w 22"/>
              <a:gd name="T27" fmla="*/ 2147483646 h 19"/>
              <a:gd name="T28" fmla="*/ 2147483646 w 22"/>
              <a:gd name="T29" fmla="*/ 2147483646 h 19"/>
              <a:gd name="T30" fmla="*/ 2147483646 w 22"/>
              <a:gd name="T31" fmla="*/ 2147483646 h 19"/>
              <a:gd name="T32" fmla="*/ 2147483646 w 22"/>
              <a:gd name="T33" fmla="*/ 2147483646 h 19"/>
              <a:gd name="T34" fmla="*/ 2147483646 w 22"/>
              <a:gd name="T35" fmla="*/ 2147483646 h 19"/>
              <a:gd name="T36" fmla="*/ 2147483646 w 22"/>
              <a:gd name="T37" fmla="*/ 2147483646 h 19"/>
              <a:gd name="T38" fmla="*/ 2147483646 w 22"/>
              <a:gd name="T39" fmla="*/ 2147483646 h 19"/>
              <a:gd name="T40" fmla="*/ 2147483646 w 22"/>
              <a:gd name="T41" fmla="*/ 2147483646 h 19"/>
              <a:gd name="T42" fmla="*/ 2147483646 w 22"/>
              <a:gd name="T43" fmla="*/ 2147483646 h 19"/>
              <a:gd name="T44" fmla="*/ 2147483646 w 22"/>
              <a:gd name="T45" fmla="*/ 2147483646 h 19"/>
              <a:gd name="T46" fmla="*/ 2147483646 w 22"/>
              <a:gd name="T47" fmla="*/ 2147483646 h 19"/>
              <a:gd name="T48" fmla="*/ 2147483646 w 22"/>
              <a:gd name="T49" fmla="*/ 2147483646 h 19"/>
              <a:gd name="T50" fmla="*/ 2147483646 w 22"/>
              <a:gd name="T51" fmla="*/ 2147483646 h 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9">
                <a:moveTo>
                  <a:pt x="21" y="11"/>
                </a:moveTo>
                <a:lnTo>
                  <a:pt x="21" y="11"/>
                </a:lnTo>
                <a:lnTo>
                  <a:pt x="16" y="11"/>
                </a:lnTo>
                <a:lnTo>
                  <a:pt x="13" y="12"/>
                </a:lnTo>
                <a:lnTo>
                  <a:pt x="9" y="12"/>
                </a:lnTo>
                <a:lnTo>
                  <a:pt x="8" y="10"/>
                </a:lnTo>
                <a:lnTo>
                  <a:pt x="8" y="7"/>
                </a:lnTo>
                <a:lnTo>
                  <a:pt x="7" y="5"/>
                </a:lnTo>
                <a:lnTo>
                  <a:pt x="6" y="3"/>
                </a:lnTo>
                <a:lnTo>
                  <a:pt x="5" y="2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0" y="4"/>
                </a:lnTo>
                <a:lnTo>
                  <a:pt x="1" y="6"/>
                </a:lnTo>
                <a:lnTo>
                  <a:pt x="1" y="9"/>
                </a:lnTo>
                <a:lnTo>
                  <a:pt x="1" y="11"/>
                </a:lnTo>
                <a:lnTo>
                  <a:pt x="2" y="12"/>
                </a:lnTo>
                <a:lnTo>
                  <a:pt x="5" y="14"/>
                </a:lnTo>
                <a:lnTo>
                  <a:pt x="7" y="16"/>
                </a:lnTo>
                <a:lnTo>
                  <a:pt x="8" y="18"/>
                </a:lnTo>
                <a:lnTo>
                  <a:pt x="11" y="18"/>
                </a:lnTo>
                <a:lnTo>
                  <a:pt x="13" y="17"/>
                </a:lnTo>
                <a:lnTo>
                  <a:pt x="16" y="14"/>
                </a:lnTo>
                <a:lnTo>
                  <a:pt x="20" y="12"/>
                </a:lnTo>
                <a:lnTo>
                  <a:pt x="2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7" name="Freeform 159">
            <a:extLst>
              <a:ext uri="{FF2B5EF4-FFF2-40B4-BE49-F238E27FC236}">
                <a16:creationId xmlns:a16="http://schemas.microsoft.com/office/drawing/2014/main" id="{66C48480-BC92-4C12-B36A-7093DABBA46B}"/>
              </a:ext>
            </a:extLst>
          </p:cNvPr>
          <p:cNvSpPr>
            <a:spLocks/>
          </p:cNvSpPr>
          <p:nvPr/>
        </p:nvSpPr>
        <p:spPr bwMode="auto">
          <a:xfrm>
            <a:off x="3594100" y="3722688"/>
            <a:ext cx="11113" cy="9525"/>
          </a:xfrm>
          <a:custGeom>
            <a:avLst/>
            <a:gdLst>
              <a:gd name="T0" fmla="*/ 0 w 7"/>
              <a:gd name="T1" fmla="*/ 2147483646 h 6"/>
              <a:gd name="T2" fmla="*/ 2147483646 w 7"/>
              <a:gd name="T3" fmla="*/ 2147483646 h 6"/>
              <a:gd name="T4" fmla="*/ 2147483646 w 7"/>
              <a:gd name="T5" fmla="*/ 0 h 6"/>
              <a:gd name="T6" fmla="*/ 2147483646 w 7"/>
              <a:gd name="T7" fmla="*/ 0 h 6"/>
              <a:gd name="T8" fmla="*/ 2147483646 w 7"/>
              <a:gd name="T9" fmla="*/ 0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1" y="2"/>
                </a:lnTo>
                <a:lnTo>
                  <a:pt x="2" y="0"/>
                </a:lnTo>
                <a:lnTo>
                  <a:pt x="5" y="0"/>
                </a:lnTo>
                <a:lnTo>
                  <a:pt x="6" y="0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8" name="Freeform 160">
            <a:extLst>
              <a:ext uri="{FF2B5EF4-FFF2-40B4-BE49-F238E27FC236}">
                <a16:creationId xmlns:a16="http://schemas.microsoft.com/office/drawing/2014/main" id="{BE367D1E-8584-465B-BDCB-A16D51C1EEAF}"/>
              </a:ext>
            </a:extLst>
          </p:cNvPr>
          <p:cNvSpPr>
            <a:spLocks/>
          </p:cNvSpPr>
          <p:nvPr/>
        </p:nvSpPr>
        <p:spPr bwMode="auto">
          <a:xfrm>
            <a:off x="3603625" y="3730625"/>
            <a:ext cx="9525" cy="9525"/>
          </a:xfrm>
          <a:custGeom>
            <a:avLst/>
            <a:gdLst>
              <a:gd name="T0" fmla="*/ 2147483646 w 7"/>
              <a:gd name="T1" fmla="*/ 0 h 6"/>
              <a:gd name="T2" fmla="*/ 2147483646 w 7"/>
              <a:gd name="T3" fmla="*/ 0 h 6"/>
              <a:gd name="T4" fmla="*/ 2147483646 w 7"/>
              <a:gd name="T5" fmla="*/ 2147483646 h 6"/>
              <a:gd name="T6" fmla="*/ 2147483646 w 7"/>
              <a:gd name="T7" fmla="*/ 2147483646 h 6"/>
              <a:gd name="T8" fmla="*/ 2147483646 w 7"/>
              <a:gd name="T9" fmla="*/ 2147483646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6" y="0"/>
                </a:moveTo>
                <a:lnTo>
                  <a:pt x="6" y="0"/>
                </a:lnTo>
                <a:lnTo>
                  <a:pt x="5" y="3"/>
                </a:lnTo>
                <a:lnTo>
                  <a:pt x="4" y="5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39" name="Freeform 161">
            <a:extLst>
              <a:ext uri="{FF2B5EF4-FFF2-40B4-BE49-F238E27FC236}">
                <a16:creationId xmlns:a16="http://schemas.microsoft.com/office/drawing/2014/main" id="{0193FE08-9065-47B9-A6B9-9CDE827F4CAE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14287" cy="17462"/>
          </a:xfrm>
          <a:custGeom>
            <a:avLst/>
            <a:gdLst>
              <a:gd name="T0" fmla="*/ 2147483646 w 10"/>
              <a:gd name="T1" fmla="*/ 0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2147483646 h 11"/>
              <a:gd name="T24" fmla="*/ 0 w 10"/>
              <a:gd name="T25" fmla="*/ 2147483646 h 11"/>
              <a:gd name="T26" fmla="*/ 2147483646 w 10"/>
              <a:gd name="T27" fmla="*/ 0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1">
                <a:moveTo>
                  <a:pt x="9" y="0"/>
                </a:moveTo>
                <a:lnTo>
                  <a:pt x="8" y="2"/>
                </a:lnTo>
                <a:lnTo>
                  <a:pt x="7" y="3"/>
                </a:ln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lnTo>
                  <a:pt x="5" y="6"/>
                </a:lnTo>
                <a:lnTo>
                  <a:pt x="4" y="7"/>
                </a:lnTo>
                <a:lnTo>
                  <a:pt x="3" y="8"/>
                </a:lnTo>
                <a:lnTo>
                  <a:pt x="2" y="9"/>
                </a:lnTo>
                <a:lnTo>
                  <a:pt x="1" y="10"/>
                </a:lnTo>
                <a:lnTo>
                  <a:pt x="0" y="10"/>
                </a:lnTo>
                <a:lnTo>
                  <a:pt x="9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0" name="Freeform 162">
            <a:extLst>
              <a:ext uri="{FF2B5EF4-FFF2-40B4-BE49-F238E27FC236}">
                <a16:creationId xmlns:a16="http://schemas.microsoft.com/office/drawing/2014/main" id="{EB3920C9-B605-415F-88B5-F8DB251A3733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28575" cy="33337"/>
          </a:xfrm>
          <a:custGeom>
            <a:avLst/>
            <a:gdLst>
              <a:gd name="T0" fmla="*/ 2147483646 w 21"/>
              <a:gd name="T1" fmla="*/ 0 h 21"/>
              <a:gd name="T2" fmla="*/ 2147483646 w 21"/>
              <a:gd name="T3" fmla="*/ 0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0 w 21"/>
              <a:gd name="T27" fmla="*/ 2147483646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21">
                <a:moveTo>
                  <a:pt x="20" y="0"/>
                </a:moveTo>
                <a:lnTo>
                  <a:pt x="20" y="0"/>
                </a:lnTo>
                <a:lnTo>
                  <a:pt x="18" y="3"/>
                </a:lnTo>
                <a:lnTo>
                  <a:pt x="14" y="5"/>
                </a:lnTo>
                <a:lnTo>
                  <a:pt x="12" y="7"/>
                </a:lnTo>
                <a:lnTo>
                  <a:pt x="12" y="8"/>
                </a:lnTo>
                <a:lnTo>
                  <a:pt x="12" y="9"/>
                </a:lnTo>
                <a:lnTo>
                  <a:pt x="11" y="10"/>
                </a:lnTo>
                <a:lnTo>
                  <a:pt x="10" y="12"/>
                </a:lnTo>
                <a:lnTo>
                  <a:pt x="9" y="14"/>
                </a:lnTo>
                <a:lnTo>
                  <a:pt x="7" y="15"/>
                </a:lnTo>
                <a:lnTo>
                  <a:pt x="4" y="17"/>
                </a:lnTo>
                <a:lnTo>
                  <a:pt x="1" y="19"/>
                </a:lnTo>
                <a:lnTo>
                  <a:pt x="0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1" name="Freeform 163">
            <a:extLst>
              <a:ext uri="{FF2B5EF4-FFF2-40B4-BE49-F238E27FC236}">
                <a16:creationId xmlns:a16="http://schemas.microsoft.com/office/drawing/2014/main" id="{9D4449CB-D076-42AC-B0EF-E2252D2FCE7E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12700" cy="19050"/>
          </a:xfrm>
          <a:custGeom>
            <a:avLst/>
            <a:gdLst>
              <a:gd name="T0" fmla="*/ 2147483646 w 9"/>
              <a:gd name="T1" fmla="*/ 2147483646 h 12"/>
              <a:gd name="T2" fmla="*/ 2147483646 w 9"/>
              <a:gd name="T3" fmla="*/ 2147483646 h 12"/>
              <a:gd name="T4" fmla="*/ 2147483646 w 9"/>
              <a:gd name="T5" fmla="*/ 2147483646 h 12"/>
              <a:gd name="T6" fmla="*/ 2147483646 w 9"/>
              <a:gd name="T7" fmla="*/ 2147483646 h 12"/>
              <a:gd name="T8" fmla="*/ 2147483646 w 9"/>
              <a:gd name="T9" fmla="*/ 2147483646 h 12"/>
              <a:gd name="T10" fmla="*/ 2147483646 w 9"/>
              <a:gd name="T11" fmla="*/ 2147483646 h 12"/>
              <a:gd name="T12" fmla="*/ 2147483646 w 9"/>
              <a:gd name="T13" fmla="*/ 2147483646 h 12"/>
              <a:gd name="T14" fmla="*/ 0 w 9"/>
              <a:gd name="T15" fmla="*/ 2147483646 h 12"/>
              <a:gd name="T16" fmla="*/ 0 w 9"/>
              <a:gd name="T17" fmla="*/ 0 h 12"/>
              <a:gd name="T18" fmla="*/ 2147483646 w 9"/>
              <a:gd name="T19" fmla="*/ 2147483646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2">
                <a:moveTo>
                  <a:pt x="8" y="11"/>
                </a:moveTo>
                <a:lnTo>
                  <a:pt x="6" y="9"/>
                </a:lnTo>
                <a:lnTo>
                  <a:pt x="5" y="7"/>
                </a:lnTo>
                <a:lnTo>
                  <a:pt x="4" y="5"/>
                </a:lnTo>
                <a:lnTo>
                  <a:pt x="3" y="4"/>
                </a:lnTo>
                <a:lnTo>
                  <a:pt x="3" y="2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8" y="11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2" name="Freeform 164">
            <a:extLst>
              <a:ext uri="{FF2B5EF4-FFF2-40B4-BE49-F238E27FC236}">
                <a16:creationId xmlns:a16="http://schemas.microsoft.com/office/drawing/2014/main" id="{BEB05A46-7891-428B-BE91-F7B706C895D9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28575" cy="34925"/>
          </a:xfrm>
          <a:custGeom>
            <a:avLst/>
            <a:gdLst>
              <a:gd name="T0" fmla="*/ 2147483646 w 21"/>
              <a:gd name="T1" fmla="*/ 2147483646 h 22"/>
              <a:gd name="T2" fmla="*/ 2147483646 w 21"/>
              <a:gd name="T3" fmla="*/ 2147483646 h 22"/>
              <a:gd name="T4" fmla="*/ 2147483646 w 21"/>
              <a:gd name="T5" fmla="*/ 2147483646 h 22"/>
              <a:gd name="T6" fmla="*/ 2147483646 w 21"/>
              <a:gd name="T7" fmla="*/ 2147483646 h 22"/>
              <a:gd name="T8" fmla="*/ 2147483646 w 21"/>
              <a:gd name="T9" fmla="*/ 2147483646 h 22"/>
              <a:gd name="T10" fmla="*/ 2147483646 w 21"/>
              <a:gd name="T11" fmla="*/ 2147483646 h 22"/>
              <a:gd name="T12" fmla="*/ 2147483646 w 21"/>
              <a:gd name="T13" fmla="*/ 2147483646 h 22"/>
              <a:gd name="T14" fmla="*/ 2147483646 w 21"/>
              <a:gd name="T15" fmla="*/ 2147483646 h 22"/>
              <a:gd name="T16" fmla="*/ 2147483646 w 21"/>
              <a:gd name="T17" fmla="*/ 2147483646 h 22"/>
              <a:gd name="T18" fmla="*/ 0 w 21"/>
              <a:gd name="T19" fmla="*/ 0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2">
                <a:moveTo>
                  <a:pt x="20" y="21"/>
                </a:moveTo>
                <a:lnTo>
                  <a:pt x="20" y="21"/>
                </a:lnTo>
                <a:lnTo>
                  <a:pt x="15" y="18"/>
                </a:lnTo>
                <a:lnTo>
                  <a:pt x="13" y="14"/>
                </a:lnTo>
                <a:lnTo>
                  <a:pt x="9" y="10"/>
                </a:lnTo>
                <a:lnTo>
                  <a:pt x="8" y="7"/>
                </a:lnTo>
                <a:lnTo>
                  <a:pt x="7" y="4"/>
                </a:lnTo>
                <a:lnTo>
                  <a:pt x="5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3" name="Freeform 165">
            <a:extLst>
              <a:ext uri="{FF2B5EF4-FFF2-40B4-BE49-F238E27FC236}">
                <a16:creationId xmlns:a16="http://schemas.microsoft.com/office/drawing/2014/main" id="{8EDE797D-5C96-4C4A-A07F-AB5C34F7A12C}"/>
              </a:ext>
            </a:extLst>
          </p:cNvPr>
          <p:cNvSpPr>
            <a:spLocks/>
          </p:cNvSpPr>
          <p:nvPr/>
        </p:nvSpPr>
        <p:spPr bwMode="auto">
          <a:xfrm>
            <a:off x="3594100" y="3676650"/>
            <a:ext cx="14288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4" name="Freeform 166">
            <a:extLst>
              <a:ext uri="{FF2B5EF4-FFF2-40B4-BE49-F238E27FC236}">
                <a16:creationId xmlns:a16="http://schemas.microsoft.com/office/drawing/2014/main" id="{7DC9D6D6-332F-40DA-823B-FA3FAD10A507}"/>
              </a:ext>
            </a:extLst>
          </p:cNvPr>
          <p:cNvSpPr>
            <a:spLocks/>
          </p:cNvSpPr>
          <p:nvPr/>
        </p:nvSpPr>
        <p:spPr bwMode="auto">
          <a:xfrm>
            <a:off x="3622675" y="370998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4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5" name="Freeform 167">
            <a:extLst>
              <a:ext uri="{FF2B5EF4-FFF2-40B4-BE49-F238E27FC236}">
                <a16:creationId xmlns:a16="http://schemas.microsoft.com/office/drawing/2014/main" id="{038B7844-96CC-45FF-82C7-E552D5AF096C}"/>
              </a:ext>
            </a:extLst>
          </p:cNvPr>
          <p:cNvSpPr>
            <a:spLocks/>
          </p:cNvSpPr>
          <p:nvPr/>
        </p:nvSpPr>
        <p:spPr bwMode="auto">
          <a:xfrm>
            <a:off x="3608388" y="374650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0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2"/>
                </a:move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6" name="Freeform 168">
            <a:extLst>
              <a:ext uri="{FF2B5EF4-FFF2-40B4-BE49-F238E27FC236}">
                <a16:creationId xmlns:a16="http://schemas.microsoft.com/office/drawing/2014/main" id="{4D69C285-3523-42B2-841D-6C3BCC712334}"/>
              </a:ext>
            </a:extLst>
          </p:cNvPr>
          <p:cNvSpPr>
            <a:spLocks/>
          </p:cNvSpPr>
          <p:nvPr/>
        </p:nvSpPr>
        <p:spPr bwMode="auto">
          <a:xfrm>
            <a:off x="3538538" y="371157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0 h 8"/>
              <a:gd name="T6" fmla="*/ 0 w 10"/>
              <a:gd name="T7" fmla="*/ 0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7" name="Freeform 169">
            <a:extLst>
              <a:ext uri="{FF2B5EF4-FFF2-40B4-BE49-F238E27FC236}">
                <a16:creationId xmlns:a16="http://schemas.microsoft.com/office/drawing/2014/main" id="{7D79999C-CF5D-4D4D-9525-7E6D5F4FB74A}"/>
              </a:ext>
            </a:extLst>
          </p:cNvPr>
          <p:cNvSpPr>
            <a:spLocks/>
          </p:cNvSpPr>
          <p:nvPr/>
        </p:nvSpPr>
        <p:spPr bwMode="auto">
          <a:xfrm>
            <a:off x="3513138" y="3817938"/>
            <a:ext cx="11112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0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0"/>
                </a:move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8" name="Freeform 170">
            <a:extLst>
              <a:ext uri="{FF2B5EF4-FFF2-40B4-BE49-F238E27FC236}">
                <a16:creationId xmlns:a16="http://schemas.microsoft.com/office/drawing/2014/main" id="{C4DA2133-81ED-4C8D-977D-3B0D84E60FD2}"/>
              </a:ext>
            </a:extLst>
          </p:cNvPr>
          <p:cNvSpPr>
            <a:spLocks/>
          </p:cNvSpPr>
          <p:nvPr/>
        </p:nvSpPr>
        <p:spPr bwMode="auto">
          <a:xfrm>
            <a:off x="3500438" y="3778250"/>
            <a:ext cx="14287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8" y="4"/>
                </a:moveTo>
                <a:lnTo>
                  <a:pt x="5" y="0"/>
                </a:lnTo>
                <a:lnTo>
                  <a:pt x="3" y="4"/>
                </a:lnTo>
                <a:lnTo>
                  <a:pt x="0" y="4"/>
                </a:lnTo>
                <a:lnTo>
                  <a:pt x="3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49" name="Freeform 171">
            <a:extLst>
              <a:ext uri="{FF2B5EF4-FFF2-40B4-BE49-F238E27FC236}">
                <a16:creationId xmlns:a16="http://schemas.microsoft.com/office/drawing/2014/main" id="{4D354F54-5BB7-45D4-AB82-90F72606EE26}"/>
              </a:ext>
            </a:extLst>
          </p:cNvPr>
          <p:cNvSpPr>
            <a:spLocks/>
          </p:cNvSpPr>
          <p:nvPr/>
        </p:nvSpPr>
        <p:spPr bwMode="auto">
          <a:xfrm>
            <a:off x="3633788" y="379253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0" name="Freeform 172">
            <a:extLst>
              <a:ext uri="{FF2B5EF4-FFF2-40B4-BE49-F238E27FC236}">
                <a16:creationId xmlns:a16="http://schemas.microsoft.com/office/drawing/2014/main" id="{D6AD4A29-4726-4EA9-903C-60A87DEBDE75}"/>
              </a:ext>
            </a:extLst>
          </p:cNvPr>
          <p:cNvSpPr>
            <a:spLocks/>
          </p:cNvSpPr>
          <p:nvPr/>
        </p:nvSpPr>
        <p:spPr bwMode="auto">
          <a:xfrm>
            <a:off x="3679825" y="37671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1" name="Freeform 173">
            <a:extLst>
              <a:ext uri="{FF2B5EF4-FFF2-40B4-BE49-F238E27FC236}">
                <a16:creationId xmlns:a16="http://schemas.microsoft.com/office/drawing/2014/main" id="{94AB994C-80B8-4474-9004-723F2DD6A568}"/>
              </a:ext>
            </a:extLst>
          </p:cNvPr>
          <p:cNvSpPr>
            <a:spLocks/>
          </p:cNvSpPr>
          <p:nvPr/>
        </p:nvSpPr>
        <p:spPr bwMode="auto">
          <a:xfrm>
            <a:off x="3665538" y="3813175"/>
            <a:ext cx="12700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2" name="Freeform 174">
            <a:extLst>
              <a:ext uri="{FF2B5EF4-FFF2-40B4-BE49-F238E27FC236}">
                <a16:creationId xmlns:a16="http://schemas.microsoft.com/office/drawing/2014/main" id="{427C3F66-A1D5-4DE4-B838-947FDCD109DF}"/>
              </a:ext>
            </a:extLst>
          </p:cNvPr>
          <p:cNvSpPr>
            <a:spLocks/>
          </p:cNvSpPr>
          <p:nvPr/>
        </p:nvSpPr>
        <p:spPr bwMode="auto">
          <a:xfrm>
            <a:off x="3579813" y="3852863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2"/>
                </a:move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3" name="Freeform 175">
            <a:extLst>
              <a:ext uri="{FF2B5EF4-FFF2-40B4-BE49-F238E27FC236}">
                <a16:creationId xmlns:a16="http://schemas.microsoft.com/office/drawing/2014/main" id="{D730B9C9-6FD5-42B3-945A-0BC5E4225CDE}"/>
              </a:ext>
            </a:extLst>
          </p:cNvPr>
          <p:cNvSpPr>
            <a:spLocks/>
          </p:cNvSpPr>
          <p:nvPr/>
        </p:nvSpPr>
        <p:spPr bwMode="auto">
          <a:xfrm>
            <a:off x="3621088" y="364648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4" name="Freeform 176">
            <a:extLst>
              <a:ext uri="{FF2B5EF4-FFF2-40B4-BE49-F238E27FC236}">
                <a16:creationId xmlns:a16="http://schemas.microsoft.com/office/drawing/2014/main" id="{4935039A-6411-4285-AD31-EF45E3172C28}"/>
              </a:ext>
            </a:extLst>
          </p:cNvPr>
          <p:cNvSpPr>
            <a:spLocks/>
          </p:cNvSpPr>
          <p:nvPr/>
        </p:nvSpPr>
        <p:spPr bwMode="auto">
          <a:xfrm>
            <a:off x="3560763" y="3651250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0 h 8"/>
              <a:gd name="T4" fmla="*/ 2147483646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8">
                <a:moveTo>
                  <a:pt x="5" y="2"/>
                </a:move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5" name="Freeform 177">
            <a:extLst>
              <a:ext uri="{FF2B5EF4-FFF2-40B4-BE49-F238E27FC236}">
                <a16:creationId xmlns:a16="http://schemas.microsoft.com/office/drawing/2014/main" id="{156CB531-22B3-4A8E-9A83-8A12B850ACFB}"/>
              </a:ext>
            </a:extLst>
          </p:cNvPr>
          <p:cNvSpPr>
            <a:spLocks/>
          </p:cNvSpPr>
          <p:nvPr/>
        </p:nvSpPr>
        <p:spPr bwMode="auto">
          <a:xfrm>
            <a:off x="3503613" y="370840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6" name="Freeform 178">
            <a:extLst>
              <a:ext uri="{FF2B5EF4-FFF2-40B4-BE49-F238E27FC236}">
                <a16:creationId xmlns:a16="http://schemas.microsoft.com/office/drawing/2014/main" id="{33938F55-4845-4514-A7D0-AED341CDF622}"/>
              </a:ext>
            </a:extLst>
          </p:cNvPr>
          <p:cNvSpPr>
            <a:spLocks/>
          </p:cNvSpPr>
          <p:nvPr/>
        </p:nvSpPr>
        <p:spPr bwMode="auto">
          <a:xfrm>
            <a:off x="3516313" y="376555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0 w 10"/>
              <a:gd name="T7" fmla="*/ 0 h 9"/>
              <a:gd name="T8" fmla="*/ 0 w 10"/>
              <a:gd name="T9" fmla="*/ 2147483646 h 9"/>
              <a:gd name="T10" fmla="*/ 0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7" name="Freeform 179">
            <a:extLst>
              <a:ext uri="{FF2B5EF4-FFF2-40B4-BE49-F238E27FC236}">
                <a16:creationId xmlns:a16="http://schemas.microsoft.com/office/drawing/2014/main" id="{0D250C2D-E160-46DA-8CF6-537C6C8B1DBD}"/>
              </a:ext>
            </a:extLst>
          </p:cNvPr>
          <p:cNvSpPr>
            <a:spLocks/>
          </p:cNvSpPr>
          <p:nvPr/>
        </p:nvSpPr>
        <p:spPr bwMode="auto">
          <a:xfrm>
            <a:off x="3494088" y="3746500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8" name="Freeform 180">
            <a:extLst>
              <a:ext uri="{FF2B5EF4-FFF2-40B4-BE49-F238E27FC236}">
                <a16:creationId xmlns:a16="http://schemas.microsoft.com/office/drawing/2014/main" id="{3B5BED3A-D23D-49BC-A641-A3E4ED6F0BC1}"/>
              </a:ext>
            </a:extLst>
          </p:cNvPr>
          <p:cNvSpPr>
            <a:spLocks/>
          </p:cNvSpPr>
          <p:nvPr/>
        </p:nvSpPr>
        <p:spPr bwMode="auto">
          <a:xfrm>
            <a:off x="3136900" y="3606800"/>
            <a:ext cx="242888" cy="268288"/>
          </a:xfrm>
          <a:custGeom>
            <a:avLst/>
            <a:gdLst>
              <a:gd name="T0" fmla="*/ 2147483646 w 172"/>
              <a:gd name="T1" fmla="*/ 0 h 169"/>
              <a:gd name="T2" fmla="*/ 2147483646 w 172"/>
              <a:gd name="T3" fmla="*/ 2147483646 h 169"/>
              <a:gd name="T4" fmla="*/ 2147483646 w 172"/>
              <a:gd name="T5" fmla="*/ 2147483646 h 169"/>
              <a:gd name="T6" fmla="*/ 2147483646 w 172"/>
              <a:gd name="T7" fmla="*/ 2147483646 h 169"/>
              <a:gd name="T8" fmla="*/ 2147483646 w 172"/>
              <a:gd name="T9" fmla="*/ 2147483646 h 169"/>
              <a:gd name="T10" fmla="*/ 2147483646 w 172"/>
              <a:gd name="T11" fmla="*/ 2147483646 h 169"/>
              <a:gd name="T12" fmla="*/ 2147483646 w 172"/>
              <a:gd name="T13" fmla="*/ 2147483646 h 169"/>
              <a:gd name="T14" fmla="*/ 2147483646 w 172"/>
              <a:gd name="T15" fmla="*/ 2147483646 h 169"/>
              <a:gd name="T16" fmla="*/ 2147483646 w 172"/>
              <a:gd name="T17" fmla="*/ 2147483646 h 169"/>
              <a:gd name="T18" fmla="*/ 2147483646 w 172"/>
              <a:gd name="T19" fmla="*/ 2147483646 h 169"/>
              <a:gd name="T20" fmla="*/ 2147483646 w 172"/>
              <a:gd name="T21" fmla="*/ 2147483646 h 169"/>
              <a:gd name="T22" fmla="*/ 2147483646 w 172"/>
              <a:gd name="T23" fmla="*/ 2147483646 h 169"/>
              <a:gd name="T24" fmla="*/ 2147483646 w 172"/>
              <a:gd name="T25" fmla="*/ 2147483646 h 169"/>
              <a:gd name="T26" fmla="*/ 2147483646 w 172"/>
              <a:gd name="T27" fmla="*/ 2147483646 h 169"/>
              <a:gd name="T28" fmla="*/ 2147483646 w 172"/>
              <a:gd name="T29" fmla="*/ 2147483646 h 169"/>
              <a:gd name="T30" fmla="*/ 2147483646 w 172"/>
              <a:gd name="T31" fmla="*/ 2147483646 h 169"/>
              <a:gd name="T32" fmla="*/ 2147483646 w 172"/>
              <a:gd name="T33" fmla="*/ 2147483646 h 169"/>
              <a:gd name="T34" fmla="*/ 2147483646 w 172"/>
              <a:gd name="T35" fmla="*/ 2147483646 h 169"/>
              <a:gd name="T36" fmla="*/ 2147483646 w 172"/>
              <a:gd name="T37" fmla="*/ 2147483646 h 169"/>
              <a:gd name="T38" fmla="*/ 2147483646 w 172"/>
              <a:gd name="T39" fmla="*/ 2147483646 h 169"/>
              <a:gd name="T40" fmla="*/ 2147483646 w 172"/>
              <a:gd name="T41" fmla="*/ 2147483646 h 169"/>
              <a:gd name="T42" fmla="*/ 2147483646 w 172"/>
              <a:gd name="T43" fmla="*/ 2147483646 h 169"/>
              <a:gd name="T44" fmla="*/ 2147483646 w 172"/>
              <a:gd name="T45" fmla="*/ 2147483646 h 169"/>
              <a:gd name="T46" fmla="*/ 2147483646 w 172"/>
              <a:gd name="T47" fmla="*/ 2147483646 h 169"/>
              <a:gd name="T48" fmla="*/ 2147483646 w 172"/>
              <a:gd name="T49" fmla="*/ 2147483646 h 169"/>
              <a:gd name="T50" fmla="*/ 2147483646 w 172"/>
              <a:gd name="T51" fmla="*/ 2147483646 h 169"/>
              <a:gd name="T52" fmla="*/ 2147483646 w 172"/>
              <a:gd name="T53" fmla="*/ 2147483646 h 169"/>
              <a:gd name="T54" fmla="*/ 2147483646 w 172"/>
              <a:gd name="T55" fmla="*/ 2147483646 h 169"/>
              <a:gd name="T56" fmla="*/ 2147483646 w 172"/>
              <a:gd name="T57" fmla="*/ 2147483646 h 169"/>
              <a:gd name="T58" fmla="*/ 2147483646 w 172"/>
              <a:gd name="T59" fmla="*/ 2147483646 h 169"/>
              <a:gd name="T60" fmla="*/ 2147483646 w 172"/>
              <a:gd name="T61" fmla="*/ 2147483646 h 169"/>
              <a:gd name="T62" fmla="*/ 2147483646 w 172"/>
              <a:gd name="T63" fmla="*/ 2147483646 h 169"/>
              <a:gd name="T64" fmla="*/ 2147483646 w 172"/>
              <a:gd name="T65" fmla="*/ 2147483646 h 169"/>
              <a:gd name="T66" fmla="*/ 0 w 172"/>
              <a:gd name="T67" fmla="*/ 2147483646 h 169"/>
              <a:gd name="T68" fmla="*/ 2147483646 w 172"/>
              <a:gd name="T69" fmla="*/ 2147483646 h 169"/>
              <a:gd name="T70" fmla="*/ 2147483646 w 172"/>
              <a:gd name="T71" fmla="*/ 2147483646 h 169"/>
              <a:gd name="T72" fmla="*/ 2147483646 w 172"/>
              <a:gd name="T73" fmla="*/ 2147483646 h 169"/>
              <a:gd name="T74" fmla="*/ 2147483646 w 172"/>
              <a:gd name="T75" fmla="*/ 2147483646 h 169"/>
              <a:gd name="T76" fmla="*/ 2147483646 w 172"/>
              <a:gd name="T77" fmla="*/ 2147483646 h 169"/>
              <a:gd name="T78" fmla="*/ 2147483646 w 172"/>
              <a:gd name="T79" fmla="*/ 2147483646 h 169"/>
              <a:gd name="T80" fmla="*/ 2147483646 w 172"/>
              <a:gd name="T81" fmla="*/ 2147483646 h 169"/>
              <a:gd name="T82" fmla="*/ 2147483646 w 172"/>
              <a:gd name="T83" fmla="*/ 2147483646 h 169"/>
              <a:gd name="T84" fmla="*/ 2147483646 w 172"/>
              <a:gd name="T85" fmla="*/ 0 h 1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69">
                <a:moveTo>
                  <a:pt x="72" y="0"/>
                </a:moveTo>
                <a:lnTo>
                  <a:pt x="72" y="0"/>
                </a:lnTo>
                <a:lnTo>
                  <a:pt x="79" y="0"/>
                </a:lnTo>
                <a:lnTo>
                  <a:pt x="84" y="1"/>
                </a:lnTo>
                <a:lnTo>
                  <a:pt x="91" y="3"/>
                </a:lnTo>
                <a:lnTo>
                  <a:pt x="96" y="3"/>
                </a:lnTo>
                <a:lnTo>
                  <a:pt x="99" y="5"/>
                </a:lnTo>
                <a:lnTo>
                  <a:pt x="105" y="7"/>
                </a:lnTo>
                <a:lnTo>
                  <a:pt x="110" y="9"/>
                </a:lnTo>
                <a:lnTo>
                  <a:pt x="116" y="10"/>
                </a:lnTo>
                <a:lnTo>
                  <a:pt x="120" y="10"/>
                </a:lnTo>
                <a:lnTo>
                  <a:pt x="126" y="12"/>
                </a:lnTo>
                <a:lnTo>
                  <a:pt x="129" y="14"/>
                </a:lnTo>
                <a:lnTo>
                  <a:pt x="135" y="16"/>
                </a:lnTo>
                <a:lnTo>
                  <a:pt x="137" y="18"/>
                </a:lnTo>
                <a:lnTo>
                  <a:pt x="142" y="20"/>
                </a:lnTo>
                <a:lnTo>
                  <a:pt x="144" y="22"/>
                </a:lnTo>
                <a:lnTo>
                  <a:pt x="147" y="24"/>
                </a:lnTo>
                <a:lnTo>
                  <a:pt x="150" y="27"/>
                </a:lnTo>
                <a:lnTo>
                  <a:pt x="151" y="29"/>
                </a:lnTo>
                <a:lnTo>
                  <a:pt x="154" y="33"/>
                </a:lnTo>
                <a:lnTo>
                  <a:pt x="156" y="36"/>
                </a:lnTo>
                <a:lnTo>
                  <a:pt x="156" y="40"/>
                </a:lnTo>
                <a:lnTo>
                  <a:pt x="159" y="44"/>
                </a:lnTo>
                <a:lnTo>
                  <a:pt x="160" y="48"/>
                </a:lnTo>
                <a:lnTo>
                  <a:pt x="161" y="53"/>
                </a:lnTo>
                <a:lnTo>
                  <a:pt x="162" y="57"/>
                </a:lnTo>
                <a:lnTo>
                  <a:pt x="164" y="62"/>
                </a:lnTo>
                <a:lnTo>
                  <a:pt x="167" y="67"/>
                </a:lnTo>
                <a:lnTo>
                  <a:pt x="169" y="73"/>
                </a:lnTo>
                <a:lnTo>
                  <a:pt x="171" y="79"/>
                </a:lnTo>
                <a:lnTo>
                  <a:pt x="171" y="85"/>
                </a:lnTo>
                <a:lnTo>
                  <a:pt x="171" y="90"/>
                </a:lnTo>
                <a:lnTo>
                  <a:pt x="171" y="94"/>
                </a:lnTo>
                <a:lnTo>
                  <a:pt x="169" y="99"/>
                </a:lnTo>
                <a:lnTo>
                  <a:pt x="165" y="105"/>
                </a:lnTo>
                <a:lnTo>
                  <a:pt x="163" y="112"/>
                </a:lnTo>
                <a:lnTo>
                  <a:pt x="159" y="119"/>
                </a:lnTo>
                <a:lnTo>
                  <a:pt x="155" y="126"/>
                </a:lnTo>
                <a:lnTo>
                  <a:pt x="151" y="132"/>
                </a:lnTo>
                <a:lnTo>
                  <a:pt x="147" y="137"/>
                </a:lnTo>
                <a:lnTo>
                  <a:pt x="144" y="141"/>
                </a:lnTo>
                <a:lnTo>
                  <a:pt x="140" y="144"/>
                </a:lnTo>
                <a:lnTo>
                  <a:pt x="133" y="149"/>
                </a:lnTo>
                <a:lnTo>
                  <a:pt x="124" y="155"/>
                </a:lnTo>
                <a:lnTo>
                  <a:pt x="114" y="161"/>
                </a:lnTo>
                <a:lnTo>
                  <a:pt x="101" y="166"/>
                </a:lnTo>
                <a:lnTo>
                  <a:pt x="89" y="168"/>
                </a:lnTo>
                <a:lnTo>
                  <a:pt x="77" y="168"/>
                </a:lnTo>
                <a:lnTo>
                  <a:pt x="64" y="165"/>
                </a:lnTo>
                <a:lnTo>
                  <a:pt x="60" y="163"/>
                </a:lnTo>
                <a:lnTo>
                  <a:pt x="55" y="161"/>
                </a:lnTo>
                <a:lnTo>
                  <a:pt x="50" y="157"/>
                </a:lnTo>
                <a:lnTo>
                  <a:pt x="43" y="154"/>
                </a:lnTo>
                <a:lnTo>
                  <a:pt x="37" y="150"/>
                </a:lnTo>
                <a:lnTo>
                  <a:pt x="32" y="147"/>
                </a:lnTo>
                <a:lnTo>
                  <a:pt x="28" y="143"/>
                </a:lnTo>
                <a:lnTo>
                  <a:pt x="24" y="139"/>
                </a:lnTo>
                <a:lnTo>
                  <a:pt x="20" y="135"/>
                </a:lnTo>
                <a:lnTo>
                  <a:pt x="18" y="129"/>
                </a:lnTo>
                <a:lnTo>
                  <a:pt x="14" y="122"/>
                </a:lnTo>
                <a:lnTo>
                  <a:pt x="11" y="114"/>
                </a:lnTo>
                <a:lnTo>
                  <a:pt x="8" y="106"/>
                </a:lnTo>
                <a:lnTo>
                  <a:pt x="7" y="99"/>
                </a:lnTo>
                <a:lnTo>
                  <a:pt x="3" y="92"/>
                </a:lnTo>
                <a:lnTo>
                  <a:pt x="2" y="87"/>
                </a:lnTo>
                <a:lnTo>
                  <a:pt x="1" y="81"/>
                </a:lnTo>
                <a:lnTo>
                  <a:pt x="0" y="74"/>
                </a:lnTo>
                <a:lnTo>
                  <a:pt x="0" y="67"/>
                </a:lnTo>
                <a:lnTo>
                  <a:pt x="1" y="59"/>
                </a:lnTo>
                <a:lnTo>
                  <a:pt x="2" y="51"/>
                </a:lnTo>
                <a:lnTo>
                  <a:pt x="5" y="43"/>
                </a:lnTo>
                <a:lnTo>
                  <a:pt x="7" y="38"/>
                </a:lnTo>
                <a:lnTo>
                  <a:pt x="11" y="34"/>
                </a:lnTo>
                <a:lnTo>
                  <a:pt x="18" y="27"/>
                </a:lnTo>
                <a:lnTo>
                  <a:pt x="24" y="21"/>
                </a:lnTo>
                <a:lnTo>
                  <a:pt x="28" y="15"/>
                </a:lnTo>
                <a:lnTo>
                  <a:pt x="35" y="10"/>
                </a:lnTo>
                <a:lnTo>
                  <a:pt x="41" y="9"/>
                </a:lnTo>
                <a:lnTo>
                  <a:pt x="46" y="7"/>
                </a:lnTo>
                <a:lnTo>
                  <a:pt x="52" y="5"/>
                </a:lnTo>
                <a:lnTo>
                  <a:pt x="57" y="3"/>
                </a:lnTo>
                <a:lnTo>
                  <a:pt x="63" y="2"/>
                </a:lnTo>
                <a:lnTo>
                  <a:pt x="69" y="1"/>
                </a:lnTo>
                <a:lnTo>
                  <a:pt x="71" y="0"/>
                </a:lnTo>
                <a:lnTo>
                  <a:pt x="72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59" name="Freeform 181">
            <a:extLst>
              <a:ext uri="{FF2B5EF4-FFF2-40B4-BE49-F238E27FC236}">
                <a16:creationId xmlns:a16="http://schemas.microsoft.com/office/drawing/2014/main" id="{4F55F288-0178-496B-8A36-7018049561C6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15875" cy="4763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0 h 3"/>
              <a:gd name="T4" fmla="*/ 2147483646 w 11"/>
              <a:gd name="T5" fmla="*/ 0 h 3"/>
              <a:gd name="T6" fmla="*/ 2147483646 w 11"/>
              <a:gd name="T7" fmla="*/ 0 h 3"/>
              <a:gd name="T8" fmla="*/ 2147483646 w 11"/>
              <a:gd name="T9" fmla="*/ 0 h 3"/>
              <a:gd name="T10" fmla="*/ 2147483646 w 11"/>
              <a:gd name="T11" fmla="*/ 0 h 3"/>
              <a:gd name="T12" fmla="*/ 2147483646 w 11"/>
              <a:gd name="T13" fmla="*/ 0 h 3"/>
              <a:gd name="T14" fmla="*/ 2147483646 w 11"/>
              <a:gd name="T15" fmla="*/ 2147483646 h 3"/>
              <a:gd name="T16" fmla="*/ 2147483646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2147483646 h 3"/>
              <a:gd name="T26" fmla="*/ 2147483646 w 11"/>
              <a:gd name="T27" fmla="*/ 2147483646 h 3"/>
              <a:gd name="T28" fmla="*/ 2147483646 w 11"/>
              <a:gd name="T29" fmla="*/ 2147483646 h 3"/>
              <a:gd name="T30" fmla="*/ 2147483646 w 11"/>
              <a:gd name="T31" fmla="*/ 2147483646 h 3"/>
              <a:gd name="T32" fmla="*/ 2147483646 w 11"/>
              <a:gd name="T33" fmla="*/ 2147483646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0 w 11"/>
              <a:gd name="T39" fmla="*/ 2147483646 h 3"/>
              <a:gd name="T40" fmla="*/ 0 w 11"/>
              <a:gd name="T41" fmla="*/ 2147483646 h 3"/>
              <a:gd name="T42" fmla="*/ 0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2" y="1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0" name="Freeform 182">
            <a:extLst>
              <a:ext uri="{FF2B5EF4-FFF2-40B4-BE49-F238E27FC236}">
                <a16:creationId xmlns:a16="http://schemas.microsoft.com/office/drawing/2014/main" id="{DB90B857-4E7C-479A-9F6A-9EE51647DDCA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31750" cy="20638"/>
          </a:xfrm>
          <a:custGeom>
            <a:avLst/>
            <a:gdLst>
              <a:gd name="T0" fmla="*/ 2147483646 w 22"/>
              <a:gd name="T1" fmla="*/ 2147483646 h 13"/>
              <a:gd name="T2" fmla="*/ 2147483646 w 22"/>
              <a:gd name="T3" fmla="*/ 2147483646 h 13"/>
              <a:gd name="T4" fmla="*/ 2147483646 w 22"/>
              <a:gd name="T5" fmla="*/ 2147483646 h 13"/>
              <a:gd name="T6" fmla="*/ 2147483646 w 22"/>
              <a:gd name="T7" fmla="*/ 2147483646 h 13"/>
              <a:gd name="T8" fmla="*/ 2147483646 w 22"/>
              <a:gd name="T9" fmla="*/ 2147483646 h 13"/>
              <a:gd name="T10" fmla="*/ 2147483646 w 22"/>
              <a:gd name="T11" fmla="*/ 0 h 13"/>
              <a:gd name="T12" fmla="*/ 2147483646 w 22"/>
              <a:gd name="T13" fmla="*/ 2147483646 h 13"/>
              <a:gd name="T14" fmla="*/ 2147483646 w 22"/>
              <a:gd name="T15" fmla="*/ 2147483646 h 13"/>
              <a:gd name="T16" fmla="*/ 2147483646 w 22"/>
              <a:gd name="T17" fmla="*/ 2147483646 h 13"/>
              <a:gd name="T18" fmla="*/ 2147483646 w 22"/>
              <a:gd name="T19" fmla="*/ 2147483646 h 13"/>
              <a:gd name="T20" fmla="*/ 2147483646 w 22"/>
              <a:gd name="T21" fmla="*/ 2147483646 h 13"/>
              <a:gd name="T22" fmla="*/ 2147483646 w 22"/>
              <a:gd name="T23" fmla="*/ 2147483646 h 13"/>
              <a:gd name="T24" fmla="*/ 2147483646 w 22"/>
              <a:gd name="T25" fmla="*/ 2147483646 h 13"/>
              <a:gd name="T26" fmla="*/ 2147483646 w 22"/>
              <a:gd name="T27" fmla="*/ 2147483646 h 13"/>
              <a:gd name="T28" fmla="*/ 2147483646 w 22"/>
              <a:gd name="T29" fmla="*/ 2147483646 h 13"/>
              <a:gd name="T30" fmla="*/ 2147483646 w 22"/>
              <a:gd name="T31" fmla="*/ 2147483646 h 13"/>
              <a:gd name="T32" fmla="*/ 2147483646 w 22"/>
              <a:gd name="T33" fmla="*/ 2147483646 h 13"/>
              <a:gd name="T34" fmla="*/ 2147483646 w 22"/>
              <a:gd name="T35" fmla="*/ 2147483646 h 13"/>
              <a:gd name="T36" fmla="*/ 2147483646 w 22"/>
              <a:gd name="T37" fmla="*/ 2147483646 h 13"/>
              <a:gd name="T38" fmla="*/ 2147483646 w 22"/>
              <a:gd name="T39" fmla="*/ 2147483646 h 13"/>
              <a:gd name="T40" fmla="*/ 0 w 22"/>
              <a:gd name="T41" fmla="*/ 2147483646 h 13"/>
              <a:gd name="T42" fmla="*/ 0 w 22"/>
              <a:gd name="T43" fmla="*/ 2147483646 h 13"/>
              <a:gd name="T44" fmla="*/ 0 w 22"/>
              <a:gd name="T45" fmla="*/ 2147483646 h 13"/>
              <a:gd name="T46" fmla="*/ 2147483646 w 22"/>
              <a:gd name="T47" fmla="*/ 2147483646 h 13"/>
              <a:gd name="T48" fmla="*/ 2147483646 w 22"/>
              <a:gd name="T49" fmla="*/ 2147483646 h 13"/>
              <a:gd name="T50" fmla="*/ 2147483646 w 22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3">
                <a:moveTo>
                  <a:pt x="4" y="3"/>
                </a:moveTo>
                <a:lnTo>
                  <a:pt x="4" y="3"/>
                </a:lnTo>
                <a:lnTo>
                  <a:pt x="9" y="2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19" y="9"/>
                </a:lnTo>
                <a:lnTo>
                  <a:pt x="17" y="10"/>
                </a:lnTo>
                <a:lnTo>
                  <a:pt x="14" y="11"/>
                </a:lnTo>
                <a:lnTo>
                  <a:pt x="13" y="12"/>
                </a:lnTo>
                <a:lnTo>
                  <a:pt x="11" y="12"/>
                </a:lnTo>
                <a:lnTo>
                  <a:pt x="8" y="12"/>
                </a:lnTo>
                <a:lnTo>
                  <a:pt x="7" y="11"/>
                </a:lnTo>
                <a:lnTo>
                  <a:pt x="4" y="9"/>
                </a:lnTo>
                <a:lnTo>
                  <a:pt x="2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4"/>
                </a:lnTo>
                <a:lnTo>
                  <a:pt x="3" y="3"/>
                </a:lnTo>
                <a:lnTo>
                  <a:pt x="4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1" name="Freeform 183">
            <a:extLst>
              <a:ext uri="{FF2B5EF4-FFF2-40B4-BE49-F238E27FC236}">
                <a16:creationId xmlns:a16="http://schemas.microsoft.com/office/drawing/2014/main" id="{95B18D18-88B7-43CF-8854-1F4CC010EC52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15875" cy="7938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0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0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0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1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2" name="Freeform 184">
            <a:extLst>
              <a:ext uri="{FF2B5EF4-FFF2-40B4-BE49-F238E27FC236}">
                <a16:creationId xmlns:a16="http://schemas.microsoft.com/office/drawing/2014/main" id="{DE49D77A-BC3C-4F54-8052-08F59E59EB35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"/>
                </a:moveTo>
                <a:lnTo>
                  <a:pt x="4" y="1"/>
                </a:lnTo>
                <a:lnTo>
                  <a:pt x="9" y="1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1"/>
                </a:lnTo>
                <a:lnTo>
                  <a:pt x="21" y="3"/>
                </a:lnTo>
                <a:lnTo>
                  <a:pt x="21" y="5"/>
                </a:lnTo>
                <a:lnTo>
                  <a:pt x="20" y="7"/>
                </a:lnTo>
                <a:lnTo>
                  <a:pt x="19" y="8"/>
                </a:lnTo>
                <a:lnTo>
                  <a:pt x="17" y="9"/>
                </a:lnTo>
                <a:lnTo>
                  <a:pt x="15" y="10"/>
                </a:lnTo>
                <a:lnTo>
                  <a:pt x="13" y="11"/>
                </a:lnTo>
                <a:lnTo>
                  <a:pt x="11" y="13"/>
                </a:lnTo>
                <a:lnTo>
                  <a:pt x="9" y="14"/>
                </a:lnTo>
                <a:lnTo>
                  <a:pt x="8" y="13"/>
                </a:lnTo>
                <a:lnTo>
                  <a:pt x="6" y="11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3" name="Freeform 185">
            <a:extLst>
              <a:ext uri="{FF2B5EF4-FFF2-40B4-BE49-F238E27FC236}">
                <a16:creationId xmlns:a16="http://schemas.microsoft.com/office/drawing/2014/main" id="{72110DC6-36D1-470D-B8AB-6C1AA97F77B6}"/>
              </a:ext>
            </a:extLst>
          </p:cNvPr>
          <p:cNvSpPr>
            <a:spLocks/>
          </p:cNvSpPr>
          <p:nvPr/>
        </p:nvSpPr>
        <p:spPr bwMode="auto">
          <a:xfrm>
            <a:off x="3270250" y="3662363"/>
            <a:ext cx="4763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1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4" name="Freeform 186">
            <a:extLst>
              <a:ext uri="{FF2B5EF4-FFF2-40B4-BE49-F238E27FC236}">
                <a16:creationId xmlns:a16="http://schemas.microsoft.com/office/drawing/2014/main" id="{0CBC1970-407C-47DE-9F58-3A27651B188C}"/>
              </a:ext>
            </a:extLst>
          </p:cNvPr>
          <p:cNvSpPr>
            <a:spLocks/>
          </p:cNvSpPr>
          <p:nvPr/>
        </p:nvSpPr>
        <p:spPr bwMode="auto">
          <a:xfrm>
            <a:off x="3273425" y="3662363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5" y="13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5" name="Freeform 187">
            <a:extLst>
              <a:ext uri="{FF2B5EF4-FFF2-40B4-BE49-F238E27FC236}">
                <a16:creationId xmlns:a16="http://schemas.microsoft.com/office/drawing/2014/main" id="{D5C265B0-3FEC-41E1-8EBE-4C70A9EE25FD}"/>
              </a:ext>
            </a:extLst>
          </p:cNvPr>
          <p:cNvSpPr>
            <a:spLocks/>
          </p:cNvSpPr>
          <p:nvPr/>
        </p:nvSpPr>
        <p:spPr bwMode="auto">
          <a:xfrm>
            <a:off x="3181350" y="3709988"/>
            <a:ext cx="3175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2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6" name="Freeform 188">
            <a:extLst>
              <a:ext uri="{FF2B5EF4-FFF2-40B4-BE49-F238E27FC236}">
                <a16:creationId xmlns:a16="http://schemas.microsoft.com/office/drawing/2014/main" id="{CDD388AC-FA18-462F-8F1F-248F33D22952}"/>
              </a:ext>
            </a:extLst>
          </p:cNvPr>
          <p:cNvSpPr>
            <a:spLocks/>
          </p:cNvSpPr>
          <p:nvPr/>
        </p:nvSpPr>
        <p:spPr bwMode="auto">
          <a:xfrm>
            <a:off x="3182938" y="3709988"/>
            <a:ext cx="15875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7" y="12"/>
                </a:lnTo>
                <a:lnTo>
                  <a:pt x="8" y="11"/>
                </a:lnTo>
                <a:lnTo>
                  <a:pt x="9" y="10"/>
                </a:lnTo>
                <a:lnTo>
                  <a:pt x="9" y="9"/>
                </a:lnTo>
                <a:lnTo>
                  <a:pt x="9" y="2"/>
                </a:lnTo>
                <a:lnTo>
                  <a:pt x="2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7" name="Freeform 189">
            <a:extLst>
              <a:ext uri="{FF2B5EF4-FFF2-40B4-BE49-F238E27FC236}">
                <a16:creationId xmlns:a16="http://schemas.microsoft.com/office/drawing/2014/main" id="{887E33FC-B56D-43BB-BB43-77CFC24AEDCC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6350" cy="6350"/>
          </a:xfrm>
          <a:custGeom>
            <a:avLst/>
            <a:gdLst>
              <a:gd name="T0" fmla="*/ 0 w 5"/>
              <a:gd name="T1" fmla="*/ 2147483646 h 4"/>
              <a:gd name="T2" fmla="*/ 0 w 5"/>
              <a:gd name="T3" fmla="*/ 2147483646 h 4"/>
              <a:gd name="T4" fmla="*/ 2147483646 w 5"/>
              <a:gd name="T5" fmla="*/ 2147483646 h 4"/>
              <a:gd name="T6" fmla="*/ 2147483646 w 5"/>
              <a:gd name="T7" fmla="*/ 2147483646 h 4"/>
              <a:gd name="T8" fmla="*/ 2147483646 w 5"/>
              <a:gd name="T9" fmla="*/ 2147483646 h 4"/>
              <a:gd name="T10" fmla="*/ 2147483646 w 5"/>
              <a:gd name="T11" fmla="*/ 2147483646 h 4"/>
              <a:gd name="T12" fmla="*/ 2147483646 w 5"/>
              <a:gd name="T13" fmla="*/ 2147483646 h 4"/>
              <a:gd name="T14" fmla="*/ 2147483646 w 5"/>
              <a:gd name="T15" fmla="*/ 2147483646 h 4"/>
              <a:gd name="T16" fmla="*/ 2147483646 w 5"/>
              <a:gd name="T17" fmla="*/ 0 h 4"/>
              <a:gd name="T18" fmla="*/ 0 w 5"/>
              <a:gd name="T19" fmla="*/ 0 h 4"/>
              <a:gd name="T20" fmla="*/ 0 w 5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4" y="3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8" name="Freeform 190">
            <a:extLst>
              <a:ext uri="{FF2B5EF4-FFF2-40B4-BE49-F238E27FC236}">
                <a16:creationId xmlns:a16="http://schemas.microsoft.com/office/drawing/2014/main" id="{779BB333-9CF2-494F-AC6F-098D4C8C4C73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22225" cy="22225"/>
          </a:xfrm>
          <a:custGeom>
            <a:avLst/>
            <a:gdLst>
              <a:gd name="T0" fmla="*/ 0 w 16"/>
              <a:gd name="T1" fmla="*/ 2147483646 h 14"/>
              <a:gd name="T2" fmla="*/ 0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2147483646 h 14"/>
              <a:gd name="T10" fmla="*/ 2147483646 w 16"/>
              <a:gd name="T11" fmla="*/ 2147483646 h 14"/>
              <a:gd name="T12" fmla="*/ 2147483646 w 16"/>
              <a:gd name="T13" fmla="*/ 2147483646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2147483646 w 16"/>
              <a:gd name="T19" fmla="*/ 2147483646 h 14"/>
              <a:gd name="T20" fmla="*/ 2147483646 w 16"/>
              <a:gd name="T21" fmla="*/ 0 h 14"/>
              <a:gd name="T22" fmla="*/ 0 w 16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8" y="13"/>
                </a:lnTo>
                <a:lnTo>
                  <a:pt x="12" y="12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69" name="Freeform 191">
            <a:extLst>
              <a:ext uri="{FF2B5EF4-FFF2-40B4-BE49-F238E27FC236}">
                <a16:creationId xmlns:a16="http://schemas.microsoft.com/office/drawing/2014/main" id="{CFCAA47D-3BF4-4795-808A-8B89BD70307E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15875" cy="7937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0 w 11"/>
              <a:gd name="T21" fmla="*/ 2147483646 h 5"/>
              <a:gd name="T22" fmla="*/ 0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4" y="4"/>
                </a:lnTo>
                <a:lnTo>
                  <a:pt x="5" y="4"/>
                </a:lnTo>
                <a:lnTo>
                  <a:pt x="7" y="4"/>
                </a:lnTo>
                <a:lnTo>
                  <a:pt x="9" y="4"/>
                </a:lnTo>
                <a:lnTo>
                  <a:pt x="10" y="3"/>
                </a:lnTo>
                <a:lnTo>
                  <a:pt x="10" y="2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0" name="Freeform 192">
            <a:extLst>
              <a:ext uri="{FF2B5EF4-FFF2-40B4-BE49-F238E27FC236}">
                <a16:creationId xmlns:a16="http://schemas.microsoft.com/office/drawing/2014/main" id="{1CC74864-2EB2-4F78-85DD-D95B1EB9FC74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31750" cy="23812"/>
          </a:xfrm>
          <a:custGeom>
            <a:avLst/>
            <a:gdLst>
              <a:gd name="T0" fmla="*/ 2147483646 w 22"/>
              <a:gd name="T1" fmla="*/ 0 h 15"/>
              <a:gd name="T2" fmla="*/ 2147483646 w 22"/>
              <a:gd name="T3" fmla="*/ 0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0 w 22"/>
              <a:gd name="T23" fmla="*/ 2147483646 h 15"/>
              <a:gd name="T24" fmla="*/ 0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0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20" y="0"/>
                </a:moveTo>
                <a:lnTo>
                  <a:pt x="20" y="0"/>
                </a:lnTo>
                <a:lnTo>
                  <a:pt x="18" y="4"/>
                </a:lnTo>
                <a:lnTo>
                  <a:pt x="15" y="7"/>
                </a:lnTo>
                <a:lnTo>
                  <a:pt x="14" y="8"/>
                </a:lnTo>
                <a:lnTo>
                  <a:pt x="12" y="8"/>
                </a:lnTo>
                <a:lnTo>
                  <a:pt x="9" y="7"/>
                </a:lnTo>
                <a:lnTo>
                  <a:pt x="7" y="7"/>
                </a:lnTo>
                <a:lnTo>
                  <a:pt x="4" y="7"/>
                </a:lnTo>
                <a:lnTo>
                  <a:pt x="2" y="7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  <a:lnTo>
                  <a:pt x="8" y="13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5" y="14"/>
                </a:lnTo>
                <a:lnTo>
                  <a:pt x="19" y="13"/>
                </a:lnTo>
                <a:lnTo>
                  <a:pt x="20" y="13"/>
                </a:lnTo>
                <a:lnTo>
                  <a:pt x="21" y="10"/>
                </a:lnTo>
                <a:lnTo>
                  <a:pt x="21" y="6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1" name="Freeform 193">
            <a:extLst>
              <a:ext uri="{FF2B5EF4-FFF2-40B4-BE49-F238E27FC236}">
                <a16:creationId xmlns:a16="http://schemas.microsoft.com/office/drawing/2014/main" id="{D0C9DF82-D91A-4931-8D8C-0890E33B56C5}"/>
              </a:ext>
            </a:extLst>
          </p:cNvPr>
          <p:cNvSpPr>
            <a:spLocks/>
          </p:cNvSpPr>
          <p:nvPr/>
        </p:nvSpPr>
        <p:spPr bwMode="auto">
          <a:xfrm>
            <a:off x="3219450" y="3706813"/>
            <a:ext cx="14288" cy="4762"/>
          </a:xfrm>
          <a:custGeom>
            <a:avLst/>
            <a:gdLst>
              <a:gd name="T0" fmla="*/ 2147483646 w 9"/>
              <a:gd name="T1" fmla="*/ 2147483646 h 4"/>
              <a:gd name="T2" fmla="*/ 2147483646 w 9"/>
              <a:gd name="T3" fmla="*/ 2147483646 h 4"/>
              <a:gd name="T4" fmla="*/ 0 w 9"/>
              <a:gd name="T5" fmla="*/ 2147483646 h 4"/>
              <a:gd name="T6" fmla="*/ 2147483646 w 9"/>
              <a:gd name="T7" fmla="*/ 0 h 4"/>
              <a:gd name="T8" fmla="*/ 2147483646 w 9"/>
              <a:gd name="T9" fmla="*/ 214748364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" h="4">
                <a:moveTo>
                  <a:pt x="8" y="3"/>
                </a:moveTo>
                <a:lnTo>
                  <a:pt x="3" y="2"/>
                </a:lnTo>
                <a:lnTo>
                  <a:pt x="0" y="1"/>
                </a:lnTo>
                <a:lnTo>
                  <a:pt x="3" y="0"/>
                </a:lnTo>
                <a:lnTo>
                  <a:pt x="8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2" name="Freeform 194">
            <a:extLst>
              <a:ext uri="{FF2B5EF4-FFF2-40B4-BE49-F238E27FC236}">
                <a16:creationId xmlns:a16="http://schemas.microsoft.com/office/drawing/2014/main" id="{9AF70F1F-69C4-48DB-87E4-BCF1008C23BD}"/>
              </a:ext>
            </a:extLst>
          </p:cNvPr>
          <p:cNvSpPr>
            <a:spLocks/>
          </p:cNvSpPr>
          <p:nvPr/>
        </p:nvSpPr>
        <p:spPr bwMode="auto">
          <a:xfrm>
            <a:off x="3232150" y="3711575"/>
            <a:ext cx="6350" cy="12700"/>
          </a:xfrm>
          <a:custGeom>
            <a:avLst/>
            <a:gdLst>
              <a:gd name="T0" fmla="*/ 0 w 4"/>
              <a:gd name="T1" fmla="*/ 0 h 8"/>
              <a:gd name="T2" fmla="*/ 0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8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3" y="5"/>
                </a:lnTo>
                <a:lnTo>
                  <a:pt x="2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3" name="Freeform 195">
            <a:extLst>
              <a:ext uri="{FF2B5EF4-FFF2-40B4-BE49-F238E27FC236}">
                <a16:creationId xmlns:a16="http://schemas.microsoft.com/office/drawing/2014/main" id="{9147E23F-DCAC-4EE9-9640-CB3586C01541}"/>
              </a:ext>
            </a:extLst>
          </p:cNvPr>
          <p:cNvSpPr>
            <a:spLocks/>
          </p:cNvSpPr>
          <p:nvPr/>
        </p:nvSpPr>
        <p:spPr bwMode="auto">
          <a:xfrm>
            <a:off x="3314700" y="3702050"/>
            <a:ext cx="9525" cy="26988"/>
          </a:xfrm>
          <a:custGeom>
            <a:avLst/>
            <a:gdLst>
              <a:gd name="T0" fmla="*/ 2147483646 w 7"/>
              <a:gd name="T1" fmla="*/ 0 h 17"/>
              <a:gd name="T2" fmla="*/ 2147483646 w 7"/>
              <a:gd name="T3" fmla="*/ 2147483646 h 17"/>
              <a:gd name="T4" fmla="*/ 2147483646 w 7"/>
              <a:gd name="T5" fmla="*/ 2147483646 h 17"/>
              <a:gd name="T6" fmla="*/ 2147483646 w 7"/>
              <a:gd name="T7" fmla="*/ 2147483646 h 17"/>
              <a:gd name="T8" fmla="*/ 2147483646 w 7"/>
              <a:gd name="T9" fmla="*/ 2147483646 h 17"/>
              <a:gd name="T10" fmla="*/ 2147483646 w 7"/>
              <a:gd name="T11" fmla="*/ 2147483646 h 17"/>
              <a:gd name="T12" fmla="*/ 2147483646 w 7"/>
              <a:gd name="T13" fmla="*/ 2147483646 h 17"/>
              <a:gd name="T14" fmla="*/ 2147483646 w 7"/>
              <a:gd name="T15" fmla="*/ 2147483646 h 17"/>
              <a:gd name="T16" fmla="*/ 2147483646 w 7"/>
              <a:gd name="T17" fmla="*/ 2147483646 h 17"/>
              <a:gd name="T18" fmla="*/ 2147483646 w 7"/>
              <a:gd name="T19" fmla="*/ 2147483646 h 17"/>
              <a:gd name="T20" fmla="*/ 0 w 7"/>
              <a:gd name="T21" fmla="*/ 2147483646 h 17"/>
              <a:gd name="T22" fmla="*/ 0 w 7"/>
              <a:gd name="T23" fmla="*/ 2147483646 h 17"/>
              <a:gd name="T24" fmla="*/ 2147483646 w 7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17">
                <a:moveTo>
                  <a:pt x="6" y="0"/>
                </a:moveTo>
                <a:lnTo>
                  <a:pt x="5" y="2"/>
                </a:lnTo>
                <a:lnTo>
                  <a:pt x="5" y="4"/>
                </a:lnTo>
                <a:lnTo>
                  <a:pt x="5" y="7"/>
                </a:lnTo>
                <a:lnTo>
                  <a:pt x="4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6"/>
                </a:lnTo>
                <a:lnTo>
                  <a:pt x="6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4" name="Freeform 196">
            <a:extLst>
              <a:ext uri="{FF2B5EF4-FFF2-40B4-BE49-F238E27FC236}">
                <a16:creationId xmlns:a16="http://schemas.microsoft.com/office/drawing/2014/main" id="{DFC1D077-3FDF-42CC-91D8-AE70FDCAC086}"/>
              </a:ext>
            </a:extLst>
          </p:cNvPr>
          <p:cNvSpPr>
            <a:spLocks/>
          </p:cNvSpPr>
          <p:nvPr/>
        </p:nvSpPr>
        <p:spPr bwMode="auto">
          <a:xfrm>
            <a:off x="3322638" y="3702050"/>
            <a:ext cx="9525" cy="42863"/>
          </a:xfrm>
          <a:custGeom>
            <a:avLst/>
            <a:gdLst>
              <a:gd name="T0" fmla="*/ 0 w 6"/>
              <a:gd name="T1" fmla="*/ 0 h 27"/>
              <a:gd name="T2" fmla="*/ 0 w 6"/>
              <a:gd name="T3" fmla="*/ 0 h 27"/>
              <a:gd name="T4" fmla="*/ 2147483646 w 6"/>
              <a:gd name="T5" fmla="*/ 2147483646 h 27"/>
              <a:gd name="T6" fmla="*/ 2147483646 w 6"/>
              <a:gd name="T7" fmla="*/ 2147483646 h 27"/>
              <a:gd name="T8" fmla="*/ 2147483646 w 6"/>
              <a:gd name="T9" fmla="*/ 2147483646 h 27"/>
              <a:gd name="T10" fmla="*/ 2147483646 w 6"/>
              <a:gd name="T11" fmla="*/ 2147483646 h 27"/>
              <a:gd name="T12" fmla="*/ 2147483646 w 6"/>
              <a:gd name="T13" fmla="*/ 2147483646 h 27"/>
              <a:gd name="T14" fmla="*/ 2147483646 w 6"/>
              <a:gd name="T15" fmla="*/ 2147483646 h 27"/>
              <a:gd name="T16" fmla="*/ 2147483646 w 6"/>
              <a:gd name="T17" fmla="*/ 2147483646 h 27"/>
              <a:gd name="T18" fmla="*/ 2147483646 w 6"/>
              <a:gd name="T19" fmla="*/ 2147483646 h 27"/>
              <a:gd name="T20" fmla="*/ 2147483646 w 6"/>
              <a:gd name="T21" fmla="*/ 2147483646 h 27"/>
              <a:gd name="T22" fmla="*/ 2147483646 w 6"/>
              <a:gd name="T23" fmla="*/ 2147483646 h 27"/>
              <a:gd name="T24" fmla="*/ 2147483646 w 6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1" y="12"/>
                </a:lnTo>
                <a:lnTo>
                  <a:pt x="2" y="13"/>
                </a:lnTo>
                <a:lnTo>
                  <a:pt x="3" y="13"/>
                </a:lnTo>
                <a:lnTo>
                  <a:pt x="3" y="15"/>
                </a:lnTo>
                <a:lnTo>
                  <a:pt x="4" y="17"/>
                </a:lnTo>
                <a:lnTo>
                  <a:pt x="4" y="19"/>
                </a:lnTo>
                <a:lnTo>
                  <a:pt x="5" y="22"/>
                </a:lnTo>
                <a:lnTo>
                  <a:pt x="5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5" name="Freeform 197">
            <a:extLst>
              <a:ext uri="{FF2B5EF4-FFF2-40B4-BE49-F238E27FC236}">
                <a16:creationId xmlns:a16="http://schemas.microsoft.com/office/drawing/2014/main" id="{1813CDA1-EC9C-4727-ACB6-5976ED9CFE12}"/>
              </a:ext>
            </a:extLst>
          </p:cNvPr>
          <p:cNvSpPr>
            <a:spLocks/>
          </p:cNvSpPr>
          <p:nvPr/>
        </p:nvSpPr>
        <p:spPr bwMode="auto">
          <a:xfrm>
            <a:off x="3313113" y="3756025"/>
            <a:ext cx="25400" cy="14288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0 h 9"/>
              <a:gd name="T16" fmla="*/ 0 w 19"/>
              <a:gd name="T17" fmla="*/ 0 h 9"/>
              <a:gd name="T18" fmla="*/ 2147483646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18" y="4"/>
                </a:moveTo>
                <a:lnTo>
                  <a:pt x="15" y="0"/>
                </a:lnTo>
                <a:lnTo>
                  <a:pt x="12" y="0"/>
                </a:lnTo>
                <a:lnTo>
                  <a:pt x="9" y="0"/>
                </a:lnTo>
                <a:lnTo>
                  <a:pt x="7" y="4"/>
                </a:lnTo>
                <a:lnTo>
                  <a:pt x="5" y="8"/>
                </a:lnTo>
                <a:lnTo>
                  <a:pt x="3" y="4"/>
                </a:lnTo>
                <a:lnTo>
                  <a:pt x="1" y="0"/>
                </a:lnTo>
                <a:lnTo>
                  <a:pt x="0" y="0"/>
                </a:lnTo>
                <a:lnTo>
                  <a:pt x="18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6" name="Freeform 198">
            <a:extLst>
              <a:ext uri="{FF2B5EF4-FFF2-40B4-BE49-F238E27FC236}">
                <a16:creationId xmlns:a16="http://schemas.microsoft.com/office/drawing/2014/main" id="{E6D9D2AF-C499-4D94-B387-E97EDAF5C1C0}"/>
              </a:ext>
            </a:extLst>
          </p:cNvPr>
          <p:cNvSpPr>
            <a:spLocks/>
          </p:cNvSpPr>
          <p:nvPr/>
        </p:nvSpPr>
        <p:spPr bwMode="auto">
          <a:xfrm>
            <a:off x="3313113" y="3768725"/>
            <a:ext cx="41275" cy="4763"/>
          </a:xfrm>
          <a:custGeom>
            <a:avLst/>
            <a:gdLst>
              <a:gd name="T0" fmla="*/ 2147483646 w 30"/>
              <a:gd name="T1" fmla="*/ 2147483646 h 3"/>
              <a:gd name="T2" fmla="*/ 2147483646 w 30"/>
              <a:gd name="T3" fmla="*/ 2147483646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0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0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29" y="1"/>
                </a:moveTo>
                <a:lnTo>
                  <a:pt x="29" y="1"/>
                </a:lnTo>
                <a:lnTo>
                  <a:pt x="25" y="2"/>
                </a:lnTo>
                <a:lnTo>
                  <a:pt x="19" y="2"/>
                </a:lnTo>
                <a:lnTo>
                  <a:pt x="15" y="2"/>
                </a:lnTo>
                <a:lnTo>
                  <a:pt x="11" y="1"/>
                </a:lnTo>
                <a:lnTo>
                  <a:pt x="8" y="0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7" name="Freeform 199">
            <a:extLst>
              <a:ext uri="{FF2B5EF4-FFF2-40B4-BE49-F238E27FC236}">
                <a16:creationId xmlns:a16="http://schemas.microsoft.com/office/drawing/2014/main" id="{0601E9A0-9320-4B4C-B834-F93FA909A49B}"/>
              </a:ext>
            </a:extLst>
          </p:cNvPr>
          <p:cNvSpPr>
            <a:spLocks/>
          </p:cNvSpPr>
          <p:nvPr/>
        </p:nvSpPr>
        <p:spPr bwMode="auto">
          <a:xfrm>
            <a:off x="3184525" y="3676650"/>
            <a:ext cx="14288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8" name="Freeform 200">
            <a:extLst>
              <a:ext uri="{FF2B5EF4-FFF2-40B4-BE49-F238E27FC236}">
                <a16:creationId xmlns:a16="http://schemas.microsoft.com/office/drawing/2014/main" id="{2514C380-98C0-4465-816D-43B708605A47}"/>
              </a:ext>
            </a:extLst>
          </p:cNvPr>
          <p:cNvSpPr>
            <a:spLocks/>
          </p:cNvSpPr>
          <p:nvPr/>
        </p:nvSpPr>
        <p:spPr bwMode="auto">
          <a:xfrm>
            <a:off x="3227388" y="3673475"/>
            <a:ext cx="11112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79" name="Freeform 201">
            <a:extLst>
              <a:ext uri="{FF2B5EF4-FFF2-40B4-BE49-F238E27FC236}">
                <a16:creationId xmlns:a16="http://schemas.microsoft.com/office/drawing/2014/main" id="{7AF6CF15-ED86-47E6-8178-7D8160BCF5F3}"/>
              </a:ext>
            </a:extLst>
          </p:cNvPr>
          <p:cNvSpPr>
            <a:spLocks/>
          </p:cNvSpPr>
          <p:nvPr/>
        </p:nvSpPr>
        <p:spPr bwMode="auto">
          <a:xfrm>
            <a:off x="3246438" y="37068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0" name="Freeform 202">
            <a:extLst>
              <a:ext uri="{FF2B5EF4-FFF2-40B4-BE49-F238E27FC236}">
                <a16:creationId xmlns:a16="http://schemas.microsoft.com/office/drawing/2014/main" id="{77D53963-C8FD-43DF-BB9B-30B2590B56C3}"/>
              </a:ext>
            </a:extLst>
          </p:cNvPr>
          <p:cNvSpPr>
            <a:spLocks/>
          </p:cNvSpPr>
          <p:nvPr/>
        </p:nvSpPr>
        <p:spPr bwMode="auto">
          <a:xfrm>
            <a:off x="3178175" y="374332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1" name="Freeform 203">
            <a:extLst>
              <a:ext uri="{FF2B5EF4-FFF2-40B4-BE49-F238E27FC236}">
                <a16:creationId xmlns:a16="http://schemas.microsoft.com/office/drawing/2014/main" id="{4964C0A5-8186-42F0-A2CB-808A1A6115B7}"/>
              </a:ext>
            </a:extLst>
          </p:cNvPr>
          <p:cNvSpPr>
            <a:spLocks/>
          </p:cNvSpPr>
          <p:nvPr/>
        </p:nvSpPr>
        <p:spPr bwMode="auto">
          <a:xfrm>
            <a:off x="3246438" y="38274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2" name="Freeform 204">
            <a:extLst>
              <a:ext uri="{FF2B5EF4-FFF2-40B4-BE49-F238E27FC236}">
                <a16:creationId xmlns:a16="http://schemas.microsoft.com/office/drawing/2014/main" id="{771C8491-B952-4411-B4DC-BABE51C11266}"/>
              </a:ext>
            </a:extLst>
          </p:cNvPr>
          <p:cNvSpPr>
            <a:spLocks/>
          </p:cNvSpPr>
          <p:nvPr/>
        </p:nvSpPr>
        <p:spPr bwMode="auto">
          <a:xfrm>
            <a:off x="3209925" y="38131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3" name="Freeform 205">
            <a:extLst>
              <a:ext uri="{FF2B5EF4-FFF2-40B4-BE49-F238E27FC236}">
                <a16:creationId xmlns:a16="http://schemas.microsoft.com/office/drawing/2014/main" id="{AA3D8E09-6807-4C51-AFD7-B0C0E0A6A8E2}"/>
              </a:ext>
            </a:extLst>
          </p:cNvPr>
          <p:cNvSpPr>
            <a:spLocks/>
          </p:cNvSpPr>
          <p:nvPr/>
        </p:nvSpPr>
        <p:spPr bwMode="auto">
          <a:xfrm>
            <a:off x="3302000" y="37115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4" name="Freeform 206">
            <a:extLst>
              <a:ext uri="{FF2B5EF4-FFF2-40B4-BE49-F238E27FC236}">
                <a16:creationId xmlns:a16="http://schemas.microsoft.com/office/drawing/2014/main" id="{7AF057C8-5783-410B-A1BB-0036E4D2126C}"/>
              </a:ext>
            </a:extLst>
          </p:cNvPr>
          <p:cNvSpPr>
            <a:spLocks/>
          </p:cNvSpPr>
          <p:nvPr/>
        </p:nvSpPr>
        <p:spPr bwMode="auto">
          <a:xfrm>
            <a:off x="3308350" y="3660775"/>
            <a:ext cx="9525" cy="12700"/>
          </a:xfrm>
          <a:custGeom>
            <a:avLst/>
            <a:gdLst>
              <a:gd name="T0" fmla="*/ 2147483646 w 8"/>
              <a:gd name="T1" fmla="*/ 0 h 8"/>
              <a:gd name="T2" fmla="*/ 0 w 8"/>
              <a:gd name="T3" fmla="*/ 0 h 8"/>
              <a:gd name="T4" fmla="*/ 0 w 8"/>
              <a:gd name="T5" fmla="*/ 2147483646 h 8"/>
              <a:gd name="T6" fmla="*/ 0 w 8"/>
              <a:gd name="T7" fmla="*/ 2147483646 h 8"/>
              <a:gd name="T8" fmla="*/ 0 w 8"/>
              <a:gd name="T9" fmla="*/ 2147483646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2147483646 w 8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" h="8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5" name="Freeform 207">
            <a:extLst>
              <a:ext uri="{FF2B5EF4-FFF2-40B4-BE49-F238E27FC236}">
                <a16:creationId xmlns:a16="http://schemas.microsoft.com/office/drawing/2014/main" id="{0866814A-3B57-48AC-92E6-8C692773052D}"/>
              </a:ext>
            </a:extLst>
          </p:cNvPr>
          <p:cNvSpPr>
            <a:spLocks/>
          </p:cNvSpPr>
          <p:nvPr/>
        </p:nvSpPr>
        <p:spPr bwMode="auto">
          <a:xfrm>
            <a:off x="3335338" y="3702050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6" name="Freeform 208">
            <a:extLst>
              <a:ext uri="{FF2B5EF4-FFF2-40B4-BE49-F238E27FC236}">
                <a16:creationId xmlns:a16="http://schemas.microsoft.com/office/drawing/2014/main" id="{A22C47E8-C1CF-4B02-BF5F-A531542A416C}"/>
              </a:ext>
            </a:extLst>
          </p:cNvPr>
          <p:cNvSpPr>
            <a:spLocks/>
          </p:cNvSpPr>
          <p:nvPr/>
        </p:nvSpPr>
        <p:spPr bwMode="auto">
          <a:xfrm>
            <a:off x="3316288" y="379253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7" name="Freeform 209">
            <a:extLst>
              <a:ext uri="{FF2B5EF4-FFF2-40B4-BE49-F238E27FC236}">
                <a16:creationId xmlns:a16="http://schemas.microsoft.com/office/drawing/2014/main" id="{6F3350E9-DA31-47F5-B9B9-AC9E0B90CCB7}"/>
              </a:ext>
            </a:extLst>
          </p:cNvPr>
          <p:cNvSpPr>
            <a:spLocks/>
          </p:cNvSpPr>
          <p:nvPr/>
        </p:nvSpPr>
        <p:spPr bwMode="auto">
          <a:xfrm>
            <a:off x="3175000" y="36369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8" name="Freeform 210">
            <a:extLst>
              <a:ext uri="{FF2B5EF4-FFF2-40B4-BE49-F238E27FC236}">
                <a16:creationId xmlns:a16="http://schemas.microsoft.com/office/drawing/2014/main" id="{5504105E-8538-44D2-A866-ABD1511DDA5E}"/>
              </a:ext>
            </a:extLst>
          </p:cNvPr>
          <p:cNvSpPr>
            <a:spLocks/>
          </p:cNvSpPr>
          <p:nvPr/>
        </p:nvSpPr>
        <p:spPr bwMode="auto">
          <a:xfrm>
            <a:off x="3143250" y="3687763"/>
            <a:ext cx="14288" cy="14287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89" name="Freeform 211">
            <a:extLst>
              <a:ext uri="{FF2B5EF4-FFF2-40B4-BE49-F238E27FC236}">
                <a16:creationId xmlns:a16="http://schemas.microsoft.com/office/drawing/2014/main" id="{994F33DD-1760-4740-BBA1-900ADF8BA0EB}"/>
              </a:ext>
            </a:extLst>
          </p:cNvPr>
          <p:cNvSpPr>
            <a:spLocks/>
          </p:cNvSpPr>
          <p:nvPr/>
        </p:nvSpPr>
        <p:spPr bwMode="auto">
          <a:xfrm>
            <a:off x="3157538" y="376713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0" name="Freeform 212">
            <a:extLst>
              <a:ext uri="{FF2B5EF4-FFF2-40B4-BE49-F238E27FC236}">
                <a16:creationId xmlns:a16="http://schemas.microsoft.com/office/drawing/2014/main" id="{D9FF3DB2-509D-4B4E-A2DB-0D03E232E44F}"/>
              </a:ext>
            </a:extLst>
          </p:cNvPr>
          <p:cNvSpPr>
            <a:spLocks/>
          </p:cNvSpPr>
          <p:nvPr/>
        </p:nvSpPr>
        <p:spPr bwMode="auto">
          <a:xfrm>
            <a:off x="3209925" y="3790950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1" name="Freeform 213">
            <a:extLst>
              <a:ext uri="{FF2B5EF4-FFF2-40B4-BE49-F238E27FC236}">
                <a16:creationId xmlns:a16="http://schemas.microsoft.com/office/drawing/2014/main" id="{6E82CF8B-88FD-4BFD-9B74-81665B50AEE2}"/>
              </a:ext>
            </a:extLst>
          </p:cNvPr>
          <p:cNvSpPr>
            <a:spLocks/>
          </p:cNvSpPr>
          <p:nvPr/>
        </p:nvSpPr>
        <p:spPr bwMode="auto">
          <a:xfrm>
            <a:off x="3181350" y="37973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0 h 9"/>
              <a:gd name="T6" fmla="*/ 0 w 8"/>
              <a:gd name="T7" fmla="*/ 2147483646 h 9"/>
              <a:gd name="T8" fmla="*/ 0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2147483646 w 8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2" name="Freeform 214">
            <a:extLst>
              <a:ext uri="{FF2B5EF4-FFF2-40B4-BE49-F238E27FC236}">
                <a16:creationId xmlns:a16="http://schemas.microsoft.com/office/drawing/2014/main" id="{95703EE0-1117-40AB-A462-31C8A4A3D540}"/>
              </a:ext>
            </a:extLst>
          </p:cNvPr>
          <p:cNvSpPr>
            <a:spLocks/>
          </p:cNvSpPr>
          <p:nvPr/>
        </p:nvSpPr>
        <p:spPr bwMode="auto">
          <a:xfrm>
            <a:off x="2825750" y="2555875"/>
            <a:ext cx="290513" cy="1392238"/>
          </a:xfrm>
          <a:custGeom>
            <a:avLst/>
            <a:gdLst>
              <a:gd name="T0" fmla="*/ 2147483646 w 205"/>
              <a:gd name="T1" fmla="*/ 2147483646 h 877"/>
              <a:gd name="T2" fmla="*/ 2147483646 w 205"/>
              <a:gd name="T3" fmla="*/ 2147483646 h 877"/>
              <a:gd name="T4" fmla="*/ 2147483646 w 205"/>
              <a:gd name="T5" fmla="*/ 0 h 877"/>
              <a:gd name="T6" fmla="*/ 2147483646 w 205"/>
              <a:gd name="T7" fmla="*/ 2147483646 h 877"/>
              <a:gd name="T8" fmla="*/ 2147483646 w 205"/>
              <a:gd name="T9" fmla="*/ 2147483646 h 877"/>
              <a:gd name="T10" fmla="*/ 2147483646 w 205"/>
              <a:gd name="T11" fmla="*/ 2147483646 h 877"/>
              <a:gd name="T12" fmla="*/ 2147483646 w 205"/>
              <a:gd name="T13" fmla="*/ 2147483646 h 877"/>
              <a:gd name="T14" fmla="*/ 2147483646 w 205"/>
              <a:gd name="T15" fmla="*/ 2147483646 h 877"/>
              <a:gd name="T16" fmla="*/ 2147483646 w 205"/>
              <a:gd name="T17" fmla="*/ 2147483646 h 877"/>
              <a:gd name="T18" fmla="*/ 2147483646 w 205"/>
              <a:gd name="T19" fmla="*/ 2147483646 h 877"/>
              <a:gd name="T20" fmla="*/ 2147483646 w 205"/>
              <a:gd name="T21" fmla="*/ 2147483646 h 877"/>
              <a:gd name="T22" fmla="*/ 2147483646 w 205"/>
              <a:gd name="T23" fmla="*/ 2147483646 h 877"/>
              <a:gd name="T24" fmla="*/ 2147483646 w 205"/>
              <a:gd name="T25" fmla="*/ 2147483646 h 877"/>
              <a:gd name="T26" fmla="*/ 2147483646 w 205"/>
              <a:gd name="T27" fmla="*/ 2147483646 h 877"/>
              <a:gd name="T28" fmla="*/ 2147483646 w 205"/>
              <a:gd name="T29" fmla="*/ 2147483646 h 877"/>
              <a:gd name="T30" fmla="*/ 2147483646 w 205"/>
              <a:gd name="T31" fmla="*/ 2147483646 h 877"/>
              <a:gd name="T32" fmla="*/ 2147483646 w 205"/>
              <a:gd name="T33" fmla="*/ 2147483646 h 877"/>
              <a:gd name="T34" fmla="*/ 2147483646 w 205"/>
              <a:gd name="T35" fmla="*/ 2147483646 h 877"/>
              <a:gd name="T36" fmla="*/ 2147483646 w 205"/>
              <a:gd name="T37" fmla="*/ 2147483646 h 877"/>
              <a:gd name="T38" fmla="*/ 2147483646 w 205"/>
              <a:gd name="T39" fmla="*/ 2147483646 h 877"/>
              <a:gd name="T40" fmla="*/ 2147483646 w 205"/>
              <a:gd name="T41" fmla="*/ 2147483646 h 877"/>
              <a:gd name="T42" fmla="*/ 2147483646 w 205"/>
              <a:gd name="T43" fmla="*/ 2147483646 h 877"/>
              <a:gd name="T44" fmla="*/ 2147483646 w 205"/>
              <a:gd name="T45" fmla="*/ 2147483646 h 877"/>
              <a:gd name="T46" fmla="*/ 2147483646 w 205"/>
              <a:gd name="T47" fmla="*/ 2147483646 h 877"/>
              <a:gd name="T48" fmla="*/ 2147483646 w 205"/>
              <a:gd name="T49" fmla="*/ 2147483646 h 877"/>
              <a:gd name="T50" fmla="*/ 2147483646 w 205"/>
              <a:gd name="T51" fmla="*/ 2147483646 h 877"/>
              <a:gd name="T52" fmla="*/ 2147483646 w 205"/>
              <a:gd name="T53" fmla="*/ 2147483646 h 877"/>
              <a:gd name="T54" fmla="*/ 2147483646 w 205"/>
              <a:gd name="T55" fmla="*/ 2147483646 h 877"/>
              <a:gd name="T56" fmla="*/ 2147483646 w 205"/>
              <a:gd name="T57" fmla="*/ 2147483646 h 877"/>
              <a:gd name="T58" fmla="*/ 2147483646 w 205"/>
              <a:gd name="T59" fmla="*/ 2147483646 h 877"/>
              <a:gd name="T60" fmla="*/ 2147483646 w 205"/>
              <a:gd name="T61" fmla="*/ 2147483646 h 877"/>
              <a:gd name="T62" fmla="*/ 2147483646 w 205"/>
              <a:gd name="T63" fmla="*/ 2147483646 h 877"/>
              <a:gd name="T64" fmla="*/ 2147483646 w 205"/>
              <a:gd name="T65" fmla="*/ 2147483646 h 877"/>
              <a:gd name="T66" fmla="*/ 2147483646 w 205"/>
              <a:gd name="T67" fmla="*/ 2147483646 h 877"/>
              <a:gd name="T68" fmla="*/ 2147483646 w 205"/>
              <a:gd name="T69" fmla="*/ 2147483646 h 877"/>
              <a:gd name="T70" fmla="*/ 2147483646 w 205"/>
              <a:gd name="T71" fmla="*/ 2147483646 h 877"/>
              <a:gd name="T72" fmla="*/ 2147483646 w 205"/>
              <a:gd name="T73" fmla="*/ 2147483646 h 8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5" h="877">
                <a:moveTo>
                  <a:pt x="4" y="38"/>
                </a:moveTo>
                <a:lnTo>
                  <a:pt x="4" y="38"/>
                </a:lnTo>
                <a:lnTo>
                  <a:pt x="17" y="20"/>
                </a:lnTo>
                <a:lnTo>
                  <a:pt x="28" y="8"/>
                </a:lnTo>
                <a:lnTo>
                  <a:pt x="39" y="1"/>
                </a:lnTo>
                <a:lnTo>
                  <a:pt x="52" y="0"/>
                </a:lnTo>
                <a:lnTo>
                  <a:pt x="65" y="1"/>
                </a:lnTo>
                <a:lnTo>
                  <a:pt x="82" y="7"/>
                </a:lnTo>
                <a:lnTo>
                  <a:pt x="102" y="14"/>
                </a:lnTo>
                <a:lnTo>
                  <a:pt x="127" y="24"/>
                </a:lnTo>
                <a:lnTo>
                  <a:pt x="155" y="36"/>
                </a:lnTo>
                <a:lnTo>
                  <a:pt x="176" y="48"/>
                </a:lnTo>
                <a:lnTo>
                  <a:pt x="191" y="60"/>
                </a:lnTo>
                <a:lnTo>
                  <a:pt x="198" y="74"/>
                </a:lnTo>
                <a:lnTo>
                  <a:pt x="203" y="89"/>
                </a:lnTo>
                <a:lnTo>
                  <a:pt x="204" y="105"/>
                </a:lnTo>
                <a:lnTo>
                  <a:pt x="202" y="124"/>
                </a:lnTo>
                <a:lnTo>
                  <a:pt x="200" y="146"/>
                </a:lnTo>
                <a:lnTo>
                  <a:pt x="197" y="159"/>
                </a:lnTo>
                <a:lnTo>
                  <a:pt x="196" y="178"/>
                </a:lnTo>
                <a:lnTo>
                  <a:pt x="193" y="202"/>
                </a:lnTo>
                <a:lnTo>
                  <a:pt x="191" y="229"/>
                </a:lnTo>
                <a:lnTo>
                  <a:pt x="187" y="257"/>
                </a:lnTo>
                <a:lnTo>
                  <a:pt x="184" y="289"/>
                </a:lnTo>
                <a:lnTo>
                  <a:pt x="180" y="321"/>
                </a:lnTo>
                <a:lnTo>
                  <a:pt x="177" y="354"/>
                </a:lnTo>
                <a:lnTo>
                  <a:pt x="175" y="387"/>
                </a:lnTo>
                <a:lnTo>
                  <a:pt x="171" y="419"/>
                </a:lnTo>
                <a:lnTo>
                  <a:pt x="169" y="450"/>
                </a:lnTo>
                <a:lnTo>
                  <a:pt x="167" y="479"/>
                </a:lnTo>
                <a:lnTo>
                  <a:pt x="165" y="505"/>
                </a:lnTo>
                <a:lnTo>
                  <a:pt x="163" y="526"/>
                </a:lnTo>
                <a:lnTo>
                  <a:pt x="163" y="545"/>
                </a:lnTo>
                <a:lnTo>
                  <a:pt x="163" y="558"/>
                </a:lnTo>
                <a:lnTo>
                  <a:pt x="164" y="569"/>
                </a:lnTo>
                <a:lnTo>
                  <a:pt x="165" y="581"/>
                </a:lnTo>
                <a:lnTo>
                  <a:pt x="166" y="595"/>
                </a:lnTo>
                <a:lnTo>
                  <a:pt x="167" y="609"/>
                </a:lnTo>
                <a:lnTo>
                  <a:pt x="168" y="625"/>
                </a:lnTo>
                <a:lnTo>
                  <a:pt x="169" y="640"/>
                </a:lnTo>
                <a:lnTo>
                  <a:pt x="169" y="657"/>
                </a:lnTo>
                <a:lnTo>
                  <a:pt x="171" y="673"/>
                </a:lnTo>
                <a:lnTo>
                  <a:pt x="171" y="690"/>
                </a:lnTo>
                <a:lnTo>
                  <a:pt x="173" y="706"/>
                </a:lnTo>
                <a:lnTo>
                  <a:pt x="174" y="722"/>
                </a:lnTo>
                <a:lnTo>
                  <a:pt x="175" y="736"/>
                </a:lnTo>
                <a:lnTo>
                  <a:pt x="175" y="751"/>
                </a:lnTo>
                <a:lnTo>
                  <a:pt x="175" y="764"/>
                </a:lnTo>
                <a:lnTo>
                  <a:pt x="175" y="776"/>
                </a:lnTo>
                <a:lnTo>
                  <a:pt x="174" y="786"/>
                </a:lnTo>
                <a:lnTo>
                  <a:pt x="168" y="805"/>
                </a:lnTo>
                <a:lnTo>
                  <a:pt x="155" y="823"/>
                </a:lnTo>
                <a:lnTo>
                  <a:pt x="137" y="837"/>
                </a:lnTo>
                <a:lnTo>
                  <a:pt x="115" y="850"/>
                </a:lnTo>
                <a:lnTo>
                  <a:pt x="93" y="862"/>
                </a:lnTo>
                <a:lnTo>
                  <a:pt x="72" y="869"/>
                </a:lnTo>
                <a:lnTo>
                  <a:pt x="54" y="874"/>
                </a:lnTo>
                <a:lnTo>
                  <a:pt x="40" y="876"/>
                </a:lnTo>
                <a:lnTo>
                  <a:pt x="33" y="875"/>
                </a:lnTo>
                <a:lnTo>
                  <a:pt x="26" y="871"/>
                </a:lnTo>
                <a:lnTo>
                  <a:pt x="19" y="866"/>
                </a:lnTo>
                <a:lnTo>
                  <a:pt x="16" y="859"/>
                </a:lnTo>
                <a:lnTo>
                  <a:pt x="12" y="851"/>
                </a:lnTo>
                <a:lnTo>
                  <a:pt x="9" y="843"/>
                </a:lnTo>
                <a:lnTo>
                  <a:pt x="6" y="834"/>
                </a:lnTo>
                <a:lnTo>
                  <a:pt x="2" y="825"/>
                </a:lnTo>
                <a:lnTo>
                  <a:pt x="0" y="105"/>
                </a:lnTo>
                <a:lnTo>
                  <a:pt x="1" y="97"/>
                </a:lnTo>
                <a:lnTo>
                  <a:pt x="1" y="87"/>
                </a:lnTo>
                <a:lnTo>
                  <a:pt x="2" y="77"/>
                </a:lnTo>
                <a:lnTo>
                  <a:pt x="3" y="64"/>
                </a:lnTo>
                <a:lnTo>
                  <a:pt x="3" y="54"/>
                </a:lnTo>
                <a:lnTo>
                  <a:pt x="4" y="45"/>
                </a:lnTo>
                <a:lnTo>
                  <a:pt x="4" y="40"/>
                </a:lnTo>
                <a:lnTo>
                  <a:pt x="4" y="38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3" name="Freeform 215">
            <a:extLst>
              <a:ext uri="{FF2B5EF4-FFF2-40B4-BE49-F238E27FC236}">
                <a16:creationId xmlns:a16="http://schemas.microsoft.com/office/drawing/2014/main" id="{A1D19FDD-1AE3-429E-88BD-06B17CE61C51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12700" cy="41275"/>
          </a:xfrm>
          <a:custGeom>
            <a:avLst/>
            <a:gdLst>
              <a:gd name="T0" fmla="*/ 0 w 10"/>
              <a:gd name="T1" fmla="*/ 2147483646 h 26"/>
              <a:gd name="T2" fmla="*/ 2147483646 w 10"/>
              <a:gd name="T3" fmla="*/ 2147483646 h 26"/>
              <a:gd name="T4" fmla="*/ 2147483646 w 10"/>
              <a:gd name="T5" fmla="*/ 2147483646 h 26"/>
              <a:gd name="T6" fmla="*/ 2147483646 w 10"/>
              <a:gd name="T7" fmla="*/ 2147483646 h 26"/>
              <a:gd name="T8" fmla="*/ 2147483646 w 10"/>
              <a:gd name="T9" fmla="*/ 2147483646 h 26"/>
              <a:gd name="T10" fmla="*/ 2147483646 w 10"/>
              <a:gd name="T11" fmla="*/ 2147483646 h 26"/>
              <a:gd name="T12" fmla="*/ 2147483646 w 10"/>
              <a:gd name="T13" fmla="*/ 2147483646 h 26"/>
              <a:gd name="T14" fmla="*/ 2147483646 w 10"/>
              <a:gd name="T15" fmla="*/ 2147483646 h 26"/>
              <a:gd name="T16" fmla="*/ 0 w 10"/>
              <a:gd name="T17" fmla="*/ 0 h 26"/>
              <a:gd name="T18" fmla="*/ 0 w 10"/>
              <a:gd name="T19" fmla="*/ 2147483646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26">
                <a:moveTo>
                  <a:pt x="0" y="25"/>
                </a:moveTo>
                <a:lnTo>
                  <a:pt x="4" y="24"/>
                </a:lnTo>
                <a:lnTo>
                  <a:pt x="7" y="21"/>
                </a:lnTo>
                <a:lnTo>
                  <a:pt x="8" y="17"/>
                </a:lnTo>
                <a:lnTo>
                  <a:pt x="9" y="12"/>
                </a:lnTo>
                <a:lnTo>
                  <a:pt x="8" y="7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  <a:lnTo>
                  <a:pt x="0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4" name="Freeform 216">
            <a:extLst>
              <a:ext uri="{FF2B5EF4-FFF2-40B4-BE49-F238E27FC236}">
                <a16:creationId xmlns:a16="http://schemas.microsoft.com/office/drawing/2014/main" id="{F84674C6-9153-42E9-9C2A-B7F88053E95B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30163" cy="57150"/>
          </a:xfrm>
          <a:custGeom>
            <a:avLst/>
            <a:gdLst>
              <a:gd name="T0" fmla="*/ 0 w 21"/>
              <a:gd name="T1" fmla="*/ 2147483646 h 36"/>
              <a:gd name="T2" fmla="*/ 0 w 21"/>
              <a:gd name="T3" fmla="*/ 2147483646 h 36"/>
              <a:gd name="T4" fmla="*/ 2147483646 w 21"/>
              <a:gd name="T5" fmla="*/ 2147483646 h 36"/>
              <a:gd name="T6" fmla="*/ 2147483646 w 21"/>
              <a:gd name="T7" fmla="*/ 2147483646 h 36"/>
              <a:gd name="T8" fmla="*/ 2147483646 w 21"/>
              <a:gd name="T9" fmla="*/ 2147483646 h 36"/>
              <a:gd name="T10" fmla="*/ 2147483646 w 21"/>
              <a:gd name="T11" fmla="*/ 2147483646 h 36"/>
              <a:gd name="T12" fmla="*/ 2147483646 w 21"/>
              <a:gd name="T13" fmla="*/ 2147483646 h 36"/>
              <a:gd name="T14" fmla="*/ 2147483646 w 21"/>
              <a:gd name="T15" fmla="*/ 2147483646 h 36"/>
              <a:gd name="T16" fmla="*/ 2147483646 w 21"/>
              <a:gd name="T17" fmla="*/ 2147483646 h 36"/>
              <a:gd name="T18" fmla="*/ 0 w 21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36">
                <a:moveTo>
                  <a:pt x="0" y="35"/>
                </a:moveTo>
                <a:lnTo>
                  <a:pt x="0" y="35"/>
                </a:lnTo>
                <a:lnTo>
                  <a:pt x="8" y="34"/>
                </a:lnTo>
                <a:lnTo>
                  <a:pt x="14" y="30"/>
                </a:lnTo>
                <a:lnTo>
                  <a:pt x="18" y="24"/>
                </a:lnTo>
                <a:lnTo>
                  <a:pt x="20" y="17"/>
                </a:lnTo>
                <a:lnTo>
                  <a:pt x="18" y="10"/>
                </a:lnTo>
                <a:lnTo>
                  <a:pt x="14" y="5"/>
                </a:lnTo>
                <a:lnTo>
                  <a:pt x="8" y="2"/>
                </a:lnTo>
                <a:lnTo>
                  <a:pt x="0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5" name="Freeform 217">
            <a:extLst>
              <a:ext uri="{FF2B5EF4-FFF2-40B4-BE49-F238E27FC236}">
                <a16:creationId xmlns:a16="http://schemas.microsoft.com/office/drawing/2014/main" id="{DE5BC4D6-78EA-4A42-A4B8-4A596ACC6B67}"/>
              </a:ext>
            </a:extLst>
          </p:cNvPr>
          <p:cNvSpPr>
            <a:spLocks/>
          </p:cNvSpPr>
          <p:nvPr/>
        </p:nvSpPr>
        <p:spPr bwMode="auto">
          <a:xfrm>
            <a:off x="2897188" y="2624138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6" name="Freeform 218">
            <a:extLst>
              <a:ext uri="{FF2B5EF4-FFF2-40B4-BE49-F238E27FC236}">
                <a16:creationId xmlns:a16="http://schemas.microsoft.com/office/drawing/2014/main" id="{515B1E7D-C5E8-4F1A-B2F4-0D16253E5753}"/>
              </a:ext>
            </a:extLst>
          </p:cNvPr>
          <p:cNvSpPr>
            <a:spLocks/>
          </p:cNvSpPr>
          <p:nvPr/>
        </p:nvSpPr>
        <p:spPr bwMode="auto">
          <a:xfrm>
            <a:off x="2986088" y="26543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7" name="Freeform 219">
            <a:extLst>
              <a:ext uri="{FF2B5EF4-FFF2-40B4-BE49-F238E27FC236}">
                <a16:creationId xmlns:a16="http://schemas.microsoft.com/office/drawing/2014/main" id="{6808A4C1-FB1E-45B2-92FE-AB537F4C5E97}"/>
              </a:ext>
            </a:extLst>
          </p:cNvPr>
          <p:cNvSpPr>
            <a:spLocks/>
          </p:cNvSpPr>
          <p:nvPr/>
        </p:nvSpPr>
        <p:spPr bwMode="auto">
          <a:xfrm>
            <a:off x="2833688" y="3609975"/>
            <a:ext cx="188912" cy="268288"/>
          </a:xfrm>
          <a:custGeom>
            <a:avLst/>
            <a:gdLst>
              <a:gd name="T0" fmla="*/ 2147483646 w 134"/>
              <a:gd name="T1" fmla="*/ 0 h 169"/>
              <a:gd name="T2" fmla="*/ 2147483646 w 134"/>
              <a:gd name="T3" fmla="*/ 0 h 169"/>
              <a:gd name="T4" fmla="*/ 2147483646 w 134"/>
              <a:gd name="T5" fmla="*/ 0 h 169"/>
              <a:gd name="T6" fmla="*/ 2147483646 w 134"/>
              <a:gd name="T7" fmla="*/ 2147483646 h 169"/>
              <a:gd name="T8" fmla="*/ 2147483646 w 134"/>
              <a:gd name="T9" fmla="*/ 2147483646 h 169"/>
              <a:gd name="T10" fmla="*/ 2147483646 w 134"/>
              <a:gd name="T11" fmla="*/ 2147483646 h 169"/>
              <a:gd name="T12" fmla="*/ 2147483646 w 134"/>
              <a:gd name="T13" fmla="*/ 2147483646 h 169"/>
              <a:gd name="T14" fmla="*/ 2147483646 w 134"/>
              <a:gd name="T15" fmla="*/ 2147483646 h 169"/>
              <a:gd name="T16" fmla="*/ 2147483646 w 134"/>
              <a:gd name="T17" fmla="*/ 2147483646 h 169"/>
              <a:gd name="T18" fmla="*/ 2147483646 w 134"/>
              <a:gd name="T19" fmla="*/ 2147483646 h 169"/>
              <a:gd name="T20" fmla="*/ 2147483646 w 134"/>
              <a:gd name="T21" fmla="*/ 2147483646 h 169"/>
              <a:gd name="T22" fmla="*/ 2147483646 w 134"/>
              <a:gd name="T23" fmla="*/ 2147483646 h 169"/>
              <a:gd name="T24" fmla="*/ 2147483646 w 134"/>
              <a:gd name="T25" fmla="*/ 2147483646 h 169"/>
              <a:gd name="T26" fmla="*/ 2147483646 w 134"/>
              <a:gd name="T27" fmla="*/ 2147483646 h 169"/>
              <a:gd name="T28" fmla="*/ 2147483646 w 134"/>
              <a:gd name="T29" fmla="*/ 2147483646 h 169"/>
              <a:gd name="T30" fmla="*/ 2147483646 w 134"/>
              <a:gd name="T31" fmla="*/ 2147483646 h 169"/>
              <a:gd name="T32" fmla="*/ 2147483646 w 134"/>
              <a:gd name="T33" fmla="*/ 2147483646 h 169"/>
              <a:gd name="T34" fmla="*/ 2147483646 w 134"/>
              <a:gd name="T35" fmla="*/ 2147483646 h 169"/>
              <a:gd name="T36" fmla="*/ 2147483646 w 134"/>
              <a:gd name="T37" fmla="*/ 2147483646 h 169"/>
              <a:gd name="T38" fmla="*/ 2147483646 w 134"/>
              <a:gd name="T39" fmla="*/ 2147483646 h 169"/>
              <a:gd name="T40" fmla="*/ 2147483646 w 134"/>
              <a:gd name="T41" fmla="*/ 2147483646 h 169"/>
              <a:gd name="T42" fmla="*/ 2147483646 w 134"/>
              <a:gd name="T43" fmla="*/ 2147483646 h 169"/>
              <a:gd name="T44" fmla="*/ 2147483646 w 134"/>
              <a:gd name="T45" fmla="*/ 2147483646 h 169"/>
              <a:gd name="T46" fmla="*/ 2147483646 w 134"/>
              <a:gd name="T47" fmla="*/ 2147483646 h 169"/>
              <a:gd name="T48" fmla="*/ 2147483646 w 134"/>
              <a:gd name="T49" fmla="*/ 2147483646 h 169"/>
              <a:gd name="T50" fmla="*/ 2147483646 w 134"/>
              <a:gd name="T51" fmla="*/ 2147483646 h 169"/>
              <a:gd name="T52" fmla="*/ 2147483646 w 134"/>
              <a:gd name="T53" fmla="*/ 2147483646 h 169"/>
              <a:gd name="T54" fmla="*/ 2147483646 w 134"/>
              <a:gd name="T55" fmla="*/ 2147483646 h 169"/>
              <a:gd name="T56" fmla="*/ 2147483646 w 134"/>
              <a:gd name="T57" fmla="*/ 2147483646 h 169"/>
              <a:gd name="T58" fmla="*/ 2147483646 w 134"/>
              <a:gd name="T59" fmla="*/ 2147483646 h 169"/>
              <a:gd name="T60" fmla="*/ 2147483646 w 134"/>
              <a:gd name="T61" fmla="*/ 2147483646 h 169"/>
              <a:gd name="T62" fmla="*/ 2147483646 w 134"/>
              <a:gd name="T63" fmla="*/ 2147483646 h 169"/>
              <a:gd name="T64" fmla="*/ 2147483646 w 134"/>
              <a:gd name="T65" fmla="*/ 2147483646 h 169"/>
              <a:gd name="T66" fmla="*/ 2147483646 w 134"/>
              <a:gd name="T67" fmla="*/ 2147483646 h 169"/>
              <a:gd name="T68" fmla="*/ 2147483646 w 134"/>
              <a:gd name="T69" fmla="*/ 2147483646 h 169"/>
              <a:gd name="T70" fmla="*/ 2147483646 w 134"/>
              <a:gd name="T71" fmla="*/ 2147483646 h 169"/>
              <a:gd name="T72" fmla="*/ 2147483646 w 134"/>
              <a:gd name="T73" fmla="*/ 2147483646 h 169"/>
              <a:gd name="T74" fmla="*/ 2147483646 w 134"/>
              <a:gd name="T75" fmla="*/ 2147483646 h 169"/>
              <a:gd name="T76" fmla="*/ 2147483646 w 134"/>
              <a:gd name="T77" fmla="*/ 2147483646 h 169"/>
              <a:gd name="T78" fmla="*/ 2147483646 w 134"/>
              <a:gd name="T79" fmla="*/ 2147483646 h 169"/>
              <a:gd name="T80" fmla="*/ 2147483646 w 134"/>
              <a:gd name="T81" fmla="*/ 2147483646 h 169"/>
              <a:gd name="T82" fmla="*/ 2147483646 w 134"/>
              <a:gd name="T83" fmla="*/ 2147483646 h 169"/>
              <a:gd name="T84" fmla="*/ 2147483646 w 134"/>
              <a:gd name="T85" fmla="*/ 2147483646 h 169"/>
              <a:gd name="T86" fmla="*/ 2147483646 w 134"/>
              <a:gd name="T87" fmla="*/ 2147483646 h 169"/>
              <a:gd name="T88" fmla="*/ 2147483646 w 134"/>
              <a:gd name="T89" fmla="*/ 2147483646 h 169"/>
              <a:gd name="T90" fmla="*/ 2147483646 w 134"/>
              <a:gd name="T91" fmla="*/ 2147483646 h 169"/>
              <a:gd name="T92" fmla="*/ 2147483646 w 134"/>
              <a:gd name="T93" fmla="*/ 2147483646 h 169"/>
              <a:gd name="T94" fmla="*/ 2147483646 w 134"/>
              <a:gd name="T95" fmla="*/ 2147483646 h 169"/>
              <a:gd name="T96" fmla="*/ 2147483646 w 134"/>
              <a:gd name="T97" fmla="*/ 2147483646 h 169"/>
              <a:gd name="T98" fmla="*/ 2147483646 w 134"/>
              <a:gd name="T99" fmla="*/ 2147483646 h 169"/>
              <a:gd name="T100" fmla="*/ 2147483646 w 134"/>
              <a:gd name="T101" fmla="*/ 2147483646 h 169"/>
              <a:gd name="T102" fmla="*/ 2147483646 w 134"/>
              <a:gd name="T103" fmla="*/ 2147483646 h 169"/>
              <a:gd name="T104" fmla="*/ 2147483646 w 134"/>
              <a:gd name="T105" fmla="*/ 2147483646 h 169"/>
              <a:gd name="T106" fmla="*/ 0 w 134"/>
              <a:gd name="T107" fmla="*/ 2147483646 h 169"/>
              <a:gd name="T108" fmla="*/ 0 w 134"/>
              <a:gd name="T109" fmla="*/ 2147483646 h 169"/>
              <a:gd name="T110" fmla="*/ 2147483646 w 134"/>
              <a:gd name="T111" fmla="*/ 2147483646 h 169"/>
              <a:gd name="T112" fmla="*/ 2147483646 w 134"/>
              <a:gd name="T113" fmla="*/ 2147483646 h 169"/>
              <a:gd name="T114" fmla="*/ 2147483646 w 134"/>
              <a:gd name="T115" fmla="*/ 2147483646 h 169"/>
              <a:gd name="T116" fmla="*/ 2147483646 w 134"/>
              <a:gd name="T117" fmla="*/ 2147483646 h 169"/>
              <a:gd name="T118" fmla="*/ 2147483646 w 134"/>
              <a:gd name="T119" fmla="*/ 2147483646 h 169"/>
              <a:gd name="T120" fmla="*/ 2147483646 w 134"/>
              <a:gd name="T121" fmla="*/ 2147483646 h 169"/>
              <a:gd name="T122" fmla="*/ 2147483646 w 134"/>
              <a:gd name="T123" fmla="*/ 0 h 169"/>
              <a:gd name="T124" fmla="*/ 2147483646 w 134"/>
              <a:gd name="T125" fmla="*/ 0 h 1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4" h="169">
                <a:moveTo>
                  <a:pt x="34" y="0"/>
                </a:moveTo>
                <a:lnTo>
                  <a:pt x="34" y="0"/>
                </a:lnTo>
                <a:lnTo>
                  <a:pt x="41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1" y="5"/>
                </a:lnTo>
                <a:lnTo>
                  <a:pt x="65" y="7"/>
                </a:lnTo>
                <a:lnTo>
                  <a:pt x="71" y="8"/>
                </a:lnTo>
                <a:lnTo>
                  <a:pt x="78" y="9"/>
                </a:lnTo>
                <a:lnTo>
                  <a:pt x="82" y="10"/>
                </a:lnTo>
                <a:lnTo>
                  <a:pt x="87" y="12"/>
                </a:lnTo>
                <a:lnTo>
                  <a:pt x="91" y="14"/>
                </a:lnTo>
                <a:lnTo>
                  <a:pt x="96" y="15"/>
                </a:lnTo>
                <a:lnTo>
                  <a:pt x="99" y="18"/>
                </a:lnTo>
                <a:lnTo>
                  <a:pt x="103" y="20"/>
                </a:lnTo>
                <a:lnTo>
                  <a:pt x="106" y="22"/>
                </a:lnTo>
                <a:lnTo>
                  <a:pt x="108" y="24"/>
                </a:lnTo>
                <a:lnTo>
                  <a:pt x="110" y="27"/>
                </a:lnTo>
                <a:lnTo>
                  <a:pt x="113" y="29"/>
                </a:lnTo>
                <a:lnTo>
                  <a:pt x="115" y="33"/>
                </a:lnTo>
                <a:lnTo>
                  <a:pt x="117" y="36"/>
                </a:lnTo>
                <a:lnTo>
                  <a:pt x="118" y="39"/>
                </a:lnTo>
                <a:lnTo>
                  <a:pt x="121" y="44"/>
                </a:lnTo>
                <a:lnTo>
                  <a:pt x="122" y="48"/>
                </a:lnTo>
                <a:lnTo>
                  <a:pt x="122" y="52"/>
                </a:lnTo>
                <a:lnTo>
                  <a:pt x="123" y="57"/>
                </a:lnTo>
                <a:lnTo>
                  <a:pt x="126" y="62"/>
                </a:lnTo>
                <a:lnTo>
                  <a:pt x="128" y="67"/>
                </a:lnTo>
                <a:lnTo>
                  <a:pt x="130" y="73"/>
                </a:lnTo>
                <a:lnTo>
                  <a:pt x="132" y="78"/>
                </a:lnTo>
                <a:lnTo>
                  <a:pt x="133" y="84"/>
                </a:lnTo>
                <a:lnTo>
                  <a:pt x="133" y="90"/>
                </a:lnTo>
                <a:lnTo>
                  <a:pt x="132" y="94"/>
                </a:lnTo>
                <a:lnTo>
                  <a:pt x="130" y="99"/>
                </a:lnTo>
                <a:lnTo>
                  <a:pt x="127" y="105"/>
                </a:lnTo>
                <a:lnTo>
                  <a:pt x="124" y="112"/>
                </a:lnTo>
                <a:lnTo>
                  <a:pt x="121" y="119"/>
                </a:lnTo>
                <a:lnTo>
                  <a:pt x="116" y="126"/>
                </a:lnTo>
                <a:lnTo>
                  <a:pt x="113" y="132"/>
                </a:lnTo>
                <a:lnTo>
                  <a:pt x="108" y="137"/>
                </a:lnTo>
                <a:lnTo>
                  <a:pt x="106" y="141"/>
                </a:lnTo>
                <a:lnTo>
                  <a:pt x="100" y="144"/>
                </a:lnTo>
                <a:lnTo>
                  <a:pt x="94" y="149"/>
                </a:lnTo>
                <a:lnTo>
                  <a:pt x="86" y="155"/>
                </a:lnTo>
                <a:lnTo>
                  <a:pt x="74" y="160"/>
                </a:lnTo>
                <a:lnTo>
                  <a:pt x="63" y="166"/>
                </a:lnTo>
                <a:lnTo>
                  <a:pt x="50" y="168"/>
                </a:lnTo>
                <a:lnTo>
                  <a:pt x="37" y="168"/>
                </a:lnTo>
                <a:lnTo>
                  <a:pt x="26" y="165"/>
                </a:lnTo>
                <a:lnTo>
                  <a:pt x="18" y="162"/>
                </a:lnTo>
                <a:lnTo>
                  <a:pt x="12" y="159"/>
                </a:lnTo>
                <a:lnTo>
                  <a:pt x="6" y="155"/>
                </a:lnTo>
                <a:lnTo>
                  <a:pt x="0" y="149"/>
                </a:lnTo>
                <a:lnTo>
                  <a:pt x="0" y="8"/>
                </a:lnTo>
                <a:lnTo>
                  <a:pt x="6" y="7"/>
                </a:lnTo>
                <a:lnTo>
                  <a:pt x="10" y="5"/>
                </a:lnTo>
                <a:lnTo>
                  <a:pt x="16" y="4"/>
                </a:lnTo>
                <a:lnTo>
                  <a:pt x="21" y="2"/>
                </a:lnTo>
                <a:lnTo>
                  <a:pt x="26" y="1"/>
                </a:lnTo>
                <a:lnTo>
                  <a:pt x="29" y="1"/>
                </a:lnTo>
                <a:lnTo>
                  <a:pt x="33" y="0"/>
                </a:lnTo>
                <a:lnTo>
                  <a:pt x="34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8" name="Freeform 220">
            <a:extLst>
              <a:ext uri="{FF2B5EF4-FFF2-40B4-BE49-F238E27FC236}">
                <a16:creationId xmlns:a16="http://schemas.microsoft.com/office/drawing/2014/main" id="{0C866A41-2668-4F1A-A796-B66F675531B0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17462" cy="3175"/>
          </a:xfrm>
          <a:custGeom>
            <a:avLst/>
            <a:gdLst>
              <a:gd name="T0" fmla="*/ 2147483646 w 12"/>
              <a:gd name="T1" fmla="*/ 0 h 2"/>
              <a:gd name="T2" fmla="*/ 2147483646 w 12"/>
              <a:gd name="T3" fmla="*/ 0 h 2"/>
              <a:gd name="T4" fmla="*/ 2147483646 w 12"/>
              <a:gd name="T5" fmla="*/ 0 h 2"/>
              <a:gd name="T6" fmla="*/ 2147483646 w 12"/>
              <a:gd name="T7" fmla="*/ 0 h 2"/>
              <a:gd name="T8" fmla="*/ 2147483646 w 12"/>
              <a:gd name="T9" fmla="*/ 0 h 2"/>
              <a:gd name="T10" fmla="*/ 2147483646 w 12"/>
              <a:gd name="T11" fmla="*/ 0 h 2"/>
              <a:gd name="T12" fmla="*/ 2147483646 w 12"/>
              <a:gd name="T13" fmla="*/ 0 h 2"/>
              <a:gd name="T14" fmla="*/ 2147483646 w 12"/>
              <a:gd name="T15" fmla="*/ 0 h 2"/>
              <a:gd name="T16" fmla="*/ 2147483646 w 12"/>
              <a:gd name="T17" fmla="*/ 0 h 2"/>
              <a:gd name="T18" fmla="*/ 2147483646 w 12"/>
              <a:gd name="T19" fmla="*/ 2147483646 h 2"/>
              <a:gd name="T20" fmla="*/ 2147483646 w 12"/>
              <a:gd name="T21" fmla="*/ 2147483646 h 2"/>
              <a:gd name="T22" fmla="*/ 2147483646 w 12"/>
              <a:gd name="T23" fmla="*/ 2147483646 h 2"/>
              <a:gd name="T24" fmla="*/ 2147483646 w 12"/>
              <a:gd name="T25" fmla="*/ 2147483646 h 2"/>
              <a:gd name="T26" fmla="*/ 2147483646 w 12"/>
              <a:gd name="T27" fmla="*/ 2147483646 h 2"/>
              <a:gd name="T28" fmla="*/ 2147483646 w 12"/>
              <a:gd name="T29" fmla="*/ 2147483646 h 2"/>
              <a:gd name="T30" fmla="*/ 2147483646 w 12"/>
              <a:gd name="T31" fmla="*/ 2147483646 h 2"/>
              <a:gd name="T32" fmla="*/ 2147483646 w 12"/>
              <a:gd name="T33" fmla="*/ 2147483646 h 2"/>
              <a:gd name="T34" fmla="*/ 2147483646 w 12"/>
              <a:gd name="T35" fmla="*/ 2147483646 h 2"/>
              <a:gd name="T36" fmla="*/ 2147483646 w 12"/>
              <a:gd name="T37" fmla="*/ 2147483646 h 2"/>
              <a:gd name="T38" fmla="*/ 2147483646 w 12"/>
              <a:gd name="T39" fmla="*/ 2147483646 h 2"/>
              <a:gd name="T40" fmla="*/ 0 w 12"/>
              <a:gd name="T41" fmla="*/ 2147483646 h 2"/>
              <a:gd name="T42" fmla="*/ 0 w 12"/>
              <a:gd name="T43" fmla="*/ 0 h 2"/>
              <a:gd name="T44" fmla="*/ 2147483646 w 12"/>
              <a:gd name="T45" fmla="*/ 0 h 2"/>
              <a:gd name="T46" fmla="*/ 2147483646 w 12"/>
              <a:gd name="T47" fmla="*/ 0 h 2"/>
              <a:gd name="T48" fmla="*/ 2147483646 w 12"/>
              <a:gd name="T49" fmla="*/ 0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2">
                <a:moveTo>
                  <a:pt x="2" y="0"/>
                </a:move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299" name="Freeform 221">
            <a:extLst>
              <a:ext uri="{FF2B5EF4-FFF2-40B4-BE49-F238E27FC236}">
                <a16:creationId xmlns:a16="http://schemas.microsoft.com/office/drawing/2014/main" id="{8BF23ABC-A687-4FFC-8418-A6ED24AB3328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34925" cy="19050"/>
          </a:xfrm>
          <a:custGeom>
            <a:avLst/>
            <a:gdLst>
              <a:gd name="T0" fmla="*/ 2147483646 w 23"/>
              <a:gd name="T1" fmla="*/ 2147483646 h 12"/>
              <a:gd name="T2" fmla="*/ 2147483646 w 23"/>
              <a:gd name="T3" fmla="*/ 2147483646 h 12"/>
              <a:gd name="T4" fmla="*/ 2147483646 w 23"/>
              <a:gd name="T5" fmla="*/ 2147483646 h 12"/>
              <a:gd name="T6" fmla="*/ 2147483646 w 23"/>
              <a:gd name="T7" fmla="*/ 2147483646 h 12"/>
              <a:gd name="T8" fmla="*/ 2147483646 w 23"/>
              <a:gd name="T9" fmla="*/ 2147483646 h 12"/>
              <a:gd name="T10" fmla="*/ 2147483646 w 23"/>
              <a:gd name="T11" fmla="*/ 0 h 12"/>
              <a:gd name="T12" fmla="*/ 2147483646 w 23"/>
              <a:gd name="T13" fmla="*/ 0 h 12"/>
              <a:gd name="T14" fmla="*/ 2147483646 w 23"/>
              <a:gd name="T15" fmla="*/ 2147483646 h 12"/>
              <a:gd name="T16" fmla="*/ 2147483646 w 23"/>
              <a:gd name="T17" fmla="*/ 2147483646 h 12"/>
              <a:gd name="T18" fmla="*/ 2147483646 w 23"/>
              <a:gd name="T19" fmla="*/ 2147483646 h 12"/>
              <a:gd name="T20" fmla="*/ 2147483646 w 23"/>
              <a:gd name="T21" fmla="*/ 2147483646 h 12"/>
              <a:gd name="T22" fmla="*/ 2147483646 w 23"/>
              <a:gd name="T23" fmla="*/ 2147483646 h 12"/>
              <a:gd name="T24" fmla="*/ 2147483646 w 23"/>
              <a:gd name="T25" fmla="*/ 2147483646 h 12"/>
              <a:gd name="T26" fmla="*/ 2147483646 w 23"/>
              <a:gd name="T27" fmla="*/ 2147483646 h 12"/>
              <a:gd name="T28" fmla="*/ 2147483646 w 23"/>
              <a:gd name="T29" fmla="*/ 2147483646 h 12"/>
              <a:gd name="T30" fmla="*/ 2147483646 w 23"/>
              <a:gd name="T31" fmla="*/ 2147483646 h 12"/>
              <a:gd name="T32" fmla="*/ 2147483646 w 23"/>
              <a:gd name="T33" fmla="*/ 2147483646 h 12"/>
              <a:gd name="T34" fmla="*/ 2147483646 w 23"/>
              <a:gd name="T35" fmla="*/ 2147483646 h 12"/>
              <a:gd name="T36" fmla="*/ 2147483646 w 23"/>
              <a:gd name="T37" fmla="*/ 2147483646 h 12"/>
              <a:gd name="T38" fmla="*/ 2147483646 w 23"/>
              <a:gd name="T39" fmla="*/ 2147483646 h 12"/>
              <a:gd name="T40" fmla="*/ 2147483646 w 23"/>
              <a:gd name="T41" fmla="*/ 2147483646 h 12"/>
              <a:gd name="T42" fmla="*/ 0 w 23"/>
              <a:gd name="T43" fmla="*/ 2147483646 h 12"/>
              <a:gd name="T44" fmla="*/ 0 w 23"/>
              <a:gd name="T45" fmla="*/ 2147483646 h 12"/>
              <a:gd name="T46" fmla="*/ 2147483646 w 23"/>
              <a:gd name="T47" fmla="*/ 2147483646 h 12"/>
              <a:gd name="T48" fmla="*/ 2147483646 w 23"/>
              <a:gd name="T49" fmla="*/ 2147483646 h 12"/>
              <a:gd name="T50" fmla="*/ 2147483646 w 23"/>
              <a:gd name="T51" fmla="*/ 2147483646 h 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2">
                <a:moveTo>
                  <a:pt x="5" y="3"/>
                </a:moveTo>
                <a:lnTo>
                  <a:pt x="5" y="3"/>
                </a:lnTo>
                <a:lnTo>
                  <a:pt x="10" y="2"/>
                </a:lnTo>
                <a:lnTo>
                  <a:pt x="13" y="1"/>
                </a:lnTo>
                <a:lnTo>
                  <a:pt x="14" y="1"/>
                </a:lnTo>
                <a:lnTo>
                  <a:pt x="16" y="0"/>
                </a:lnTo>
                <a:lnTo>
                  <a:pt x="19" y="0"/>
                </a:lnTo>
                <a:lnTo>
                  <a:pt x="21" y="1"/>
                </a:lnTo>
                <a:lnTo>
                  <a:pt x="22" y="4"/>
                </a:lnTo>
                <a:lnTo>
                  <a:pt x="22" y="5"/>
                </a:lnTo>
                <a:lnTo>
                  <a:pt x="21" y="7"/>
                </a:lnTo>
                <a:lnTo>
                  <a:pt x="20" y="9"/>
                </a:lnTo>
                <a:lnTo>
                  <a:pt x="19" y="10"/>
                </a:lnTo>
                <a:lnTo>
                  <a:pt x="16" y="11"/>
                </a:lnTo>
                <a:lnTo>
                  <a:pt x="14" y="11"/>
                </a:lnTo>
                <a:lnTo>
                  <a:pt x="12" y="11"/>
                </a:lnTo>
                <a:lnTo>
                  <a:pt x="9" y="11"/>
                </a:lnTo>
                <a:lnTo>
                  <a:pt x="7" y="11"/>
                </a:lnTo>
                <a:lnTo>
                  <a:pt x="5" y="9"/>
                </a:lnTo>
                <a:lnTo>
                  <a:pt x="3" y="8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2" y="4"/>
                </a:lnTo>
                <a:lnTo>
                  <a:pt x="3" y="3"/>
                </a:lnTo>
                <a:lnTo>
                  <a:pt x="5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0" name="Freeform 222">
            <a:extLst>
              <a:ext uri="{FF2B5EF4-FFF2-40B4-BE49-F238E27FC236}">
                <a16:creationId xmlns:a16="http://schemas.microsoft.com/office/drawing/2014/main" id="{D254D6E4-BB44-4646-823B-9B96E9B0DCC6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2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1" name="Freeform 223">
            <a:extLst>
              <a:ext uri="{FF2B5EF4-FFF2-40B4-BE49-F238E27FC236}">
                <a16:creationId xmlns:a16="http://schemas.microsoft.com/office/drawing/2014/main" id="{589A1A0A-63B8-486E-984C-FCACADCFAB8C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6" y="2"/>
                </a:moveTo>
                <a:lnTo>
                  <a:pt x="6" y="2"/>
                </a:lnTo>
                <a:lnTo>
                  <a:pt x="10" y="2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0" y="1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20" y="8"/>
                </a:lnTo>
                <a:lnTo>
                  <a:pt x="18" y="10"/>
                </a:lnTo>
                <a:lnTo>
                  <a:pt x="15" y="11"/>
                </a:lnTo>
                <a:lnTo>
                  <a:pt x="13" y="12"/>
                </a:lnTo>
                <a:lnTo>
                  <a:pt x="12" y="13"/>
                </a:lnTo>
                <a:lnTo>
                  <a:pt x="10" y="14"/>
                </a:lnTo>
                <a:lnTo>
                  <a:pt x="8" y="13"/>
                </a:lnTo>
                <a:lnTo>
                  <a:pt x="6" y="12"/>
                </a:lnTo>
                <a:lnTo>
                  <a:pt x="3" y="10"/>
                </a:ln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2" y="3"/>
                </a:lnTo>
                <a:lnTo>
                  <a:pt x="4" y="2"/>
                </a:lnTo>
                <a:lnTo>
                  <a:pt x="6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2" name="Freeform 224">
            <a:extLst>
              <a:ext uri="{FF2B5EF4-FFF2-40B4-BE49-F238E27FC236}">
                <a16:creationId xmlns:a16="http://schemas.microsoft.com/office/drawing/2014/main" id="{B17BC787-B7A3-4419-AA12-876166CFB430}"/>
              </a:ext>
            </a:extLst>
          </p:cNvPr>
          <p:cNvSpPr>
            <a:spLocks/>
          </p:cNvSpPr>
          <p:nvPr/>
        </p:nvSpPr>
        <p:spPr bwMode="auto">
          <a:xfrm>
            <a:off x="2909888" y="366395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2147483646 h 4"/>
              <a:gd name="T6" fmla="*/ 2147483646 w 4"/>
              <a:gd name="T7" fmla="*/ 2147483646 h 4"/>
              <a:gd name="T8" fmla="*/ 2147483646 w 4"/>
              <a:gd name="T9" fmla="*/ 2147483646 h 4"/>
              <a:gd name="T10" fmla="*/ 0 w 4"/>
              <a:gd name="T11" fmla="*/ 2147483646 h 4"/>
              <a:gd name="T12" fmla="*/ 0 w 4"/>
              <a:gd name="T13" fmla="*/ 2147483646 h 4"/>
              <a:gd name="T14" fmla="*/ 0 w 4"/>
              <a:gd name="T15" fmla="*/ 2147483646 h 4"/>
              <a:gd name="T16" fmla="*/ 0 w 4"/>
              <a:gd name="T17" fmla="*/ 2147483646 h 4"/>
              <a:gd name="T18" fmla="*/ 2147483646 w 4"/>
              <a:gd name="T19" fmla="*/ 0 h 4"/>
              <a:gd name="T20" fmla="*/ 2147483646 w 4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4">
                <a:moveTo>
                  <a:pt x="3" y="2"/>
                </a:move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3" y="0"/>
                </a:lnTo>
                <a:lnTo>
                  <a:pt x="3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3" name="Freeform 225">
            <a:extLst>
              <a:ext uri="{FF2B5EF4-FFF2-40B4-BE49-F238E27FC236}">
                <a16:creationId xmlns:a16="http://schemas.microsoft.com/office/drawing/2014/main" id="{982ABD26-3AE5-40F2-8358-BC35C8F1C00D}"/>
              </a:ext>
            </a:extLst>
          </p:cNvPr>
          <p:cNvSpPr>
            <a:spLocks/>
          </p:cNvSpPr>
          <p:nvPr/>
        </p:nvSpPr>
        <p:spPr bwMode="auto">
          <a:xfrm>
            <a:off x="2914650" y="3663950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0 h 14"/>
              <a:gd name="T22" fmla="*/ 0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10"/>
                </a:lnTo>
                <a:lnTo>
                  <a:pt x="2" y="12"/>
                </a:lnTo>
                <a:lnTo>
                  <a:pt x="3" y="13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9" y="3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4" name="Freeform 226">
            <a:extLst>
              <a:ext uri="{FF2B5EF4-FFF2-40B4-BE49-F238E27FC236}">
                <a16:creationId xmlns:a16="http://schemas.microsoft.com/office/drawing/2014/main" id="{3BD47CA8-6E72-4F82-A702-F5F669DAF1B8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6350" cy="4762"/>
          </a:xfrm>
          <a:custGeom>
            <a:avLst/>
            <a:gdLst>
              <a:gd name="T0" fmla="*/ 0 w 5"/>
              <a:gd name="T1" fmla="*/ 2147483646 h 3"/>
              <a:gd name="T2" fmla="*/ 0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5" name="Freeform 227">
            <a:extLst>
              <a:ext uri="{FF2B5EF4-FFF2-40B4-BE49-F238E27FC236}">
                <a16:creationId xmlns:a16="http://schemas.microsoft.com/office/drawing/2014/main" id="{79E609FF-6AF0-45C2-A086-DFD5E9D8F4A0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23812" cy="20637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2147483646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2"/>
                </a:lnTo>
                <a:lnTo>
                  <a:pt x="5" y="12"/>
                </a:lnTo>
                <a:lnTo>
                  <a:pt x="8" y="12"/>
                </a:lnTo>
                <a:lnTo>
                  <a:pt x="10" y="12"/>
                </a:lnTo>
                <a:lnTo>
                  <a:pt x="14" y="11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6" name="Freeform 228">
            <a:extLst>
              <a:ext uri="{FF2B5EF4-FFF2-40B4-BE49-F238E27FC236}">
                <a16:creationId xmlns:a16="http://schemas.microsoft.com/office/drawing/2014/main" id="{483D72D1-DF2A-4A06-A39C-A3B0E8DEB2E3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14288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0 w 11"/>
              <a:gd name="T21" fmla="*/ 2147483646 h 4"/>
              <a:gd name="T22" fmla="*/ 0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2147483646 w 11"/>
              <a:gd name="T41" fmla="*/ 2147483646 h 4"/>
              <a:gd name="T42" fmla="*/ 2147483646 w 11"/>
              <a:gd name="T43" fmla="*/ 2147483646 h 4"/>
              <a:gd name="T44" fmla="*/ 2147483646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9" y="0"/>
                </a:moveTo>
                <a:lnTo>
                  <a:pt x="9" y="1"/>
                </a:ln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3" y="1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  <a:lnTo>
                  <a:pt x="1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6" y="3"/>
                </a:lnTo>
                <a:lnTo>
                  <a:pt x="7" y="3"/>
                </a:lnTo>
                <a:lnTo>
                  <a:pt x="8" y="3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7" name="Freeform 229">
            <a:extLst>
              <a:ext uri="{FF2B5EF4-FFF2-40B4-BE49-F238E27FC236}">
                <a16:creationId xmlns:a16="http://schemas.microsoft.com/office/drawing/2014/main" id="{CCD54F80-DEAC-41DF-9BD1-FB5D01AD2422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30163" cy="23812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0 w 22"/>
              <a:gd name="T23" fmla="*/ 2147483646 h 14"/>
              <a:gd name="T24" fmla="*/ 0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2147483646 w 22"/>
              <a:gd name="T45" fmla="*/ 2147483646 h 14"/>
              <a:gd name="T46" fmla="*/ 2147483646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20" y="0"/>
                </a:moveTo>
                <a:lnTo>
                  <a:pt x="20" y="0"/>
                </a:lnTo>
                <a:lnTo>
                  <a:pt x="19" y="4"/>
                </a:lnTo>
                <a:lnTo>
                  <a:pt x="17" y="6"/>
                </a:lnTo>
                <a:lnTo>
                  <a:pt x="14" y="8"/>
                </a:lnTo>
                <a:lnTo>
                  <a:pt x="12" y="8"/>
                </a:lnTo>
                <a:lnTo>
                  <a:pt x="10" y="7"/>
                </a:lnTo>
                <a:lnTo>
                  <a:pt x="7" y="6"/>
                </a:lnTo>
                <a:lnTo>
                  <a:pt x="6" y="6"/>
                </a:lnTo>
                <a:lnTo>
                  <a:pt x="3" y="6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  <a:lnTo>
                  <a:pt x="6" y="11"/>
                </a:lnTo>
                <a:lnTo>
                  <a:pt x="8" y="12"/>
                </a:lnTo>
                <a:lnTo>
                  <a:pt x="10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2"/>
                </a:lnTo>
                <a:lnTo>
                  <a:pt x="21" y="10"/>
                </a:lnTo>
                <a:lnTo>
                  <a:pt x="21" y="5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8" name="Freeform 230">
            <a:extLst>
              <a:ext uri="{FF2B5EF4-FFF2-40B4-BE49-F238E27FC236}">
                <a16:creationId xmlns:a16="http://schemas.microsoft.com/office/drawing/2014/main" id="{9BB4135B-108E-4325-8B35-F51596A4F13E}"/>
              </a:ext>
            </a:extLst>
          </p:cNvPr>
          <p:cNvSpPr>
            <a:spLocks/>
          </p:cNvSpPr>
          <p:nvPr/>
        </p:nvSpPr>
        <p:spPr bwMode="auto">
          <a:xfrm>
            <a:off x="2860675" y="3709988"/>
            <a:ext cx="14288" cy="4762"/>
          </a:xfrm>
          <a:custGeom>
            <a:avLst/>
            <a:gdLst>
              <a:gd name="T0" fmla="*/ 2147483646 w 10"/>
              <a:gd name="T1" fmla="*/ 2147483646 h 3"/>
              <a:gd name="T2" fmla="*/ 2147483646 w 10"/>
              <a:gd name="T3" fmla="*/ 2147483646 h 3"/>
              <a:gd name="T4" fmla="*/ 0 w 10"/>
              <a:gd name="T5" fmla="*/ 0 h 3"/>
              <a:gd name="T6" fmla="*/ 2147483646 w 10"/>
              <a:gd name="T7" fmla="*/ 0 h 3"/>
              <a:gd name="T8" fmla="*/ 2147483646 w 10"/>
              <a:gd name="T9" fmla="*/ 0 h 3"/>
              <a:gd name="T10" fmla="*/ 2147483646 w 10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9" y="2"/>
                </a:moveTo>
                <a:lnTo>
                  <a:pt x="4" y="1"/>
                </a:ln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09" name="Freeform 231">
            <a:extLst>
              <a:ext uri="{FF2B5EF4-FFF2-40B4-BE49-F238E27FC236}">
                <a16:creationId xmlns:a16="http://schemas.microsoft.com/office/drawing/2014/main" id="{C4DF3D89-5273-46C9-A965-7928B244CD4A}"/>
              </a:ext>
            </a:extLst>
          </p:cNvPr>
          <p:cNvSpPr>
            <a:spLocks/>
          </p:cNvSpPr>
          <p:nvPr/>
        </p:nvSpPr>
        <p:spPr bwMode="auto">
          <a:xfrm>
            <a:off x="2873375" y="3711575"/>
            <a:ext cx="6350" cy="15875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2147483646 w 4"/>
              <a:gd name="T5" fmla="*/ 2147483646 h 9"/>
              <a:gd name="T6" fmla="*/ 2147483646 w 4"/>
              <a:gd name="T7" fmla="*/ 2147483646 h 9"/>
              <a:gd name="T8" fmla="*/ 2147483646 w 4"/>
              <a:gd name="T9" fmla="*/ 2147483646 h 9"/>
              <a:gd name="T10" fmla="*/ 2147483646 w 4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0" name="Freeform 232">
            <a:extLst>
              <a:ext uri="{FF2B5EF4-FFF2-40B4-BE49-F238E27FC236}">
                <a16:creationId xmlns:a16="http://schemas.microsoft.com/office/drawing/2014/main" id="{2503A96A-EAD3-4930-8CAF-5D812E8B996C}"/>
              </a:ext>
            </a:extLst>
          </p:cNvPr>
          <p:cNvSpPr>
            <a:spLocks/>
          </p:cNvSpPr>
          <p:nvPr/>
        </p:nvSpPr>
        <p:spPr bwMode="auto">
          <a:xfrm>
            <a:off x="2957513" y="3705225"/>
            <a:ext cx="7937" cy="26988"/>
          </a:xfrm>
          <a:custGeom>
            <a:avLst/>
            <a:gdLst>
              <a:gd name="T0" fmla="*/ 2147483646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0 w 6"/>
              <a:gd name="T19" fmla="*/ 2147483646 h 17"/>
              <a:gd name="T20" fmla="*/ 0 w 6"/>
              <a:gd name="T21" fmla="*/ 2147483646 h 17"/>
              <a:gd name="T22" fmla="*/ 0 w 6"/>
              <a:gd name="T23" fmla="*/ 2147483646 h 17"/>
              <a:gd name="T24" fmla="*/ 2147483646 w 6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17">
                <a:moveTo>
                  <a:pt x="5" y="0"/>
                </a:moveTo>
                <a:lnTo>
                  <a:pt x="4" y="2"/>
                </a:lnTo>
                <a:lnTo>
                  <a:pt x="4" y="4"/>
                </a:lnTo>
                <a:lnTo>
                  <a:pt x="4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1" name="Freeform 233">
            <a:extLst>
              <a:ext uri="{FF2B5EF4-FFF2-40B4-BE49-F238E27FC236}">
                <a16:creationId xmlns:a16="http://schemas.microsoft.com/office/drawing/2014/main" id="{7CAF6500-4819-495C-A98F-2E30BEAE29C6}"/>
              </a:ext>
            </a:extLst>
          </p:cNvPr>
          <p:cNvSpPr>
            <a:spLocks/>
          </p:cNvSpPr>
          <p:nvPr/>
        </p:nvSpPr>
        <p:spPr bwMode="auto">
          <a:xfrm>
            <a:off x="2963863" y="3705225"/>
            <a:ext cx="11112" cy="42863"/>
          </a:xfrm>
          <a:custGeom>
            <a:avLst/>
            <a:gdLst>
              <a:gd name="T0" fmla="*/ 0 w 7"/>
              <a:gd name="T1" fmla="*/ 0 h 27"/>
              <a:gd name="T2" fmla="*/ 0 w 7"/>
              <a:gd name="T3" fmla="*/ 0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2147483646 w 7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2" y="12"/>
                </a:lnTo>
                <a:lnTo>
                  <a:pt x="3" y="13"/>
                </a:lnTo>
                <a:lnTo>
                  <a:pt x="4" y="15"/>
                </a:lnTo>
                <a:lnTo>
                  <a:pt x="5" y="17"/>
                </a:lnTo>
                <a:lnTo>
                  <a:pt x="5" y="19"/>
                </a:lnTo>
                <a:lnTo>
                  <a:pt x="6" y="22"/>
                </a:lnTo>
                <a:lnTo>
                  <a:pt x="6" y="25"/>
                </a:lnTo>
                <a:lnTo>
                  <a:pt x="6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2" name="Freeform 234">
            <a:extLst>
              <a:ext uri="{FF2B5EF4-FFF2-40B4-BE49-F238E27FC236}">
                <a16:creationId xmlns:a16="http://schemas.microsoft.com/office/drawing/2014/main" id="{EBF88D0D-6E86-46BF-A862-9B7B9C9E1A68}"/>
              </a:ext>
            </a:extLst>
          </p:cNvPr>
          <p:cNvSpPr>
            <a:spLocks/>
          </p:cNvSpPr>
          <p:nvPr/>
        </p:nvSpPr>
        <p:spPr bwMode="auto">
          <a:xfrm>
            <a:off x="2955925" y="3759200"/>
            <a:ext cx="23813" cy="14288"/>
          </a:xfrm>
          <a:custGeom>
            <a:avLst/>
            <a:gdLst>
              <a:gd name="T0" fmla="*/ 2147483646 w 18"/>
              <a:gd name="T1" fmla="*/ 0 h 10"/>
              <a:gd name="T2" fmla="*/ 2147483646 w 18"/>
              <a:gd name="T3" fmla="*/ 0 h 10"/>
              <a:gd name="T4" fmla="*/ 2147483646 w 18"/>
              <a:gd name="T5" fmla="*/ 0 h 10"/>
              <a:gd name="T6" fmla="*/ 2147483646 w 18"/>
              <a:gd name="T7" fmla="*/ 0 h 10"/>
              <a:gd name="T8" fmla="*/ 2147483646 w 18"/>
              <a:gd name="T9" fmla="*/ 0 h 10"/>
              <a:gd name="T10" fmla="*/ 2147483646 w 18"/>
              <a:gd name="T11" fmla="*/ 2147483646 h 10"/>
              <a:gd name="T12" fmla="*/ 2147483646 w 18"/>
              <a:gd name="T13" fmla="*/ 0 h 10"/>
              <a:gd name="T14" fmla="*/ 0 w 18"/>
              <a:gd name="T15" fmla="*/ 0 h 10"/>
              <a:gd name="T16" fmla="*/ 2147483646 w 18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0">
                <a:moveTo>
                  <a:pt x="17" y="0"/>
                </a:move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4" y="9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3" name="Freeform 235">
            <a:extLst>
              <a:ext uri="{FF2B5EF4-FFF2-40B4-BE49-F238E27FC236}">
                <a16:creationId xmlns:a16="http://schemas.microsoft.com/office/drawing/2014/main" id="{58DAA956-AD36-438B-82A5-2278FB9573EF}"/>
              </a:ext>
            </a:extLst>
          </p:cNvPr>
          <p:cNvSpPr>
            <a:spLocks/>
          </p:cNvSpPr>
          <p:nvPr/>
        </p:nvSpPr>
        <p:spPr bwMode="auto">
          <a:xfrm>
            <a:off x="2955925" y="3771900"/>
            <a:ext cx="39688" cy="3175"/>
          </a:xfrm>
          <a:custGeom>
            <a:avLst/>
            <a:gdLst>
              <a:gd name="T0" fmla="*/ 2147483646 w 29"/>
              <a:gd name="T1" fmla="*/ 2147483646 h 2"/>
              <a:gd name="T2" fmla="*/ 2147483646 w 29"/>
              <a:gd name="T3" fmla="*/ 2147483646 h 2"/>
              <a:gd name="T4" fmla="*/ 2147483646 w 29"/>
              <a:gd name="T5" fmla="*/ 2147483646 h 2"/>
              <a:gd name="T6" fmla="*/ 2147483646 w 29"/>
              <a:gd name="T7" fmla="*/ 2147483646 h 2"/>
              <a:gd name="T8" fmla="*/ 2147483646 w 29"/>
              <a:gd name="T9" fmla="*/ 2147483646 h 2"/>
              <a:gd name="T10" fmla="*/ 2147483646 w 29"/>
              <a:gd name="T11" fmla="*/ 2147483646 h 2"/>
              <a:gd name="T12" fmla="*/ 2147483646 w 29"/>
              <a:gd name="T13" fmla="*/ 0 h 2"/>
              <a:gd name="T14" fmla="*/ 2147483646 w 29"/>
              <a:gd name="T15" fmla="*/ 2147483646 h 2"/>
              <a:gd name="T16" fmla="*/ 0 w 29"/>
              <a:gd name="T17" fmla="*/ 2147483646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2">
                <a:moveTo>
                  <a:pt x="28" y="1"/>
                </a:moveTo>
                <a:lnTo>
                  <a:pt x="28" y="1"/>
                </a:lnTo>
                <a:lnTo>
                  <a:pt x="24" y="1"/>
                </a:lnTo>
                <a:lnTo>
                  <a:pt x="19" y="1"/>
                </a:lnTo>
                <a:lnTo>
                  <a:pt x="15" y="1"/>
                </a:lnTo>
                <a:lnTo>
                  <a:pt x="10" y="1"/>
                </a:lnTo>
                <a:lnTo>
                  <a:pt x="7" y="0"/>
                </a:lnTo>
                <a:lnTo>
                  <a:pt x="3" y="1"/>
                </a:lnTo>
                <a:lnTo>
                  <a:pt x="0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4" name="Freeform 236">
            <a:extLst>
              <a:ext uri="{FF2B5EF4-FFF2-40B4-BE49-F238E27FC236}">
                <a16:creationId xmlns:a16="http://schemas.microsoft.com/office/drawing/2014/main" id="{194716F8-932E-4DB4-9C28-DF0778652C61}"/>
              </a:ext>
            </a:extLst>
          </p:cNvPr>
          <p:cNvSpPr>
            <a:spLocks/>
          </p:cNvSpPr>
          <p:nvPr/>
        </p:nvSpPr>
        <p:spPr bwMode="auto">
          <a:xfrm>
            <a:off x="2827338" y="3679825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5" name="Freeform 237">
            <a:extLst>
              <a:ext uri="{FF2B5EF4-FFF2-40B4-BE49-F238E27FC236}">
                <a16:creationId xmlns:a16="http://schemas.microsoft.com/office/drawing/2014/main" id="{B5728FFE-42AF-4BDA-8C8F-C3885C649B86}"/>
              </a:ext>
            </a:extLst>
          </p:cNvPr>
          <p:cNvSpPr>
            <a:spLocks/>
          </p:cNvSpPr>
          <p:nvPr/>
        </p:nvSpPr>
        <p:spPr bwMode="auto">
          <a:xfrm>
            <a:off x="2868613" y="3676650"/>
            <a:ext cx="14287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6" name="Freeform 238">
            <a:extLst>
              <a:ext uri="{FF2B5EF4-FFF2-40B4-BE49-F238E27FC236}">
                <a16:creationId xmlns:a16="http://schemas.microsoft.com/office/drawing/2014/main" id="{5778FB09-6DB4-4BF8-BB01-ED0383F28CCD}"/>
              </a:ext>
            </a:extLst>
          </p:cNvPr>
          <p:cNvSpPr>
            <a:spLocks/>
          </p:cNvSpPr>
          <p:nvPr/>
        </p:nvSpPr>
        <p:spPr bwMode="auto">
          <a:xfrm>
            <a:off x="2887663" y="3708400"/>
            <a:ext cx="14287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7" name="Freeform 239">
            <a:extLst>
              <a:ext uri="{FF2B5EF4-FFF2-40B4-BE49-F238E27FC236}">
                <a16:creationId xmlns:a16="http://schemas.microsoft.com/office/drawing/2014/main" id="{8610BE76-F0FE-43A9-AC01-78BA1C2A3858}"/>
              </a:ext>
            </a:extLst>
          </p:cNvPr>
          <p:cNvSpPr>
            <a:spLocks/>
          </p:cNvSpPr>
          <p:nvPr/>
        </p:nvSpPr>
        <p:spPr bwMode="auto">
          <a:xfrm>
            <a:off x="2819400" y="374650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8" name="Freeform 240">
            <a:extLst>
              <a:ext uri="{FF2B5EF4-FFF2-40B4-BE49-F238E27FC236}">
                <a16:creationId xmlns:a16="http://schemas.microsoft.com/office/drawing/2014/main" id="{07993EA5-AC2B-439F-AB9C-B981526F108F}"/>
              </a:ext>
            </a:extLst>
          </p:cNvPr>
          <p:cNvSpPr>
            <a:spLocks/>
          </p:cNvSpPr>
          <p:nvPr/>
        </p:nvSpPr>
        <p:spPr bwMode="auto">
          <a:xfrm>
            <a:off x="2887663" y="3829050"/>
            <a:ext cx="14287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2147483646 h 10"/>
              <a:gd name="T6" fmla="*/ 2147483646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0 h 10"/>
              <a:gd name="T12" fmla="*/ 2147483646 w 10"/>
              <a:gd name="T13" fmla="*/ 0 h 10"/>
              <a:gd name="T14" fmla="*/ 0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19" name="Freeform 241">
            <a:extLst>
              <a:ext uri="{FF2B5EF4-FFF2-40B4-BE49-F238E27FC236}">
                <a16:creationId xmlns:a16="http://schemas.microsoft.com/office/drawing/2014/main" id="{0D428704-F462-4391-8E0E-4F77A5610C55}"/>
              </a:ext>
            </a:extLst>
          </p:cNvPr>
          <p:cNvSpPr>
            <a:spLocks/>
          </p:cNvSpPr>
          <p:nvPr/>
        </p:nvSpPr>
        <p:spPr bwMode="auto">
          <a:xfrm>
            <a:off x="2851150" y="381635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0" name="Freeform 242">
            <a:extLst>
              <a:ext uri="{FF2B5EF4-FFF2-40B4-BE49-F238E27FC236}">
                <a16:creationId xmlns:a16="http://schemas.microsoft.com/office/drawing/2014/main" id="{13704D3D-3BD7-45B9-96C1-A83CE435DA9E}"/>
              </a:ext>
            </a:extLst>
          </p:cNvPr>
          <p:cNvSpPr>
            <a:spLocks/>
          </p:cNvSpPr>
          <p:nvPr/>
        </p:nvSpPr>
        <p:spPr bwMode="auto">
          <a:xfrm>
            <a:off x="2943225" y="3714750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1" name="Freeform 243">
            <a:extLst>
              <a:ext uri="{FF2B5EF4-FFF2-40B4-BE49-F238E27FC236}">
                <a16:creationId xmlns:a16="http://schemas.microsoft.com/office/drawing/2014/main" id="{63739E97-BF27-44B9-94F2-96209FE02BAB}"/>
              </a:ext>
            </a:extLst>
          </p:cNvPr>
          <p:cNvSpPr>
            <a:spLocks/>
          </p:cNvSpPr>
          <p:nvPr/>
        </p:nvSpPr>
        <p:spPr bwMode="auto">
          <a:xfrm>
            <a:off x="2947988" y="3663950"/>
            <a:ext cx="14287" cy="12700"/>
          </a:xfrm>
          <a:custGeom>
            <a:avLst/>
            <a:gdLst>
              <a:gd name="T0" fmla="*/ 0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2" name="Freeform 244">
            <a:extLst>
              <a:ext uri="{FF2B5EF4-FFF2-40B4-BE49-F238E27FC236}">
                <a16:creationId xmlns:a16="http://schemas.microsoft.com/office/drawing/2014/main" id="{719E4FEF-1DB5-422C-89F7-7B17026938C4}"/>
              </a:ext>
            </a:extLst>
          </p:cNvPr>
          <p:cNvSpPr>
            <a:spLocks/>
          </p:cNvSpPr>
          <p:nvPr/>
        </p:nvSpPr>
        <p:spPr bwMode="auto">
          <a:xfrm>
            <a:off x="2978150" y="3705225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3" name="Freeform 245">
            <a:extLst>
              <a:ext uri="{FF2B5EF4-FFF2-40B4-BE49-F238E27FC236}">
                <a16:creationId xmlns:a16="http://schemas.microsoft.com/office/drawing/2014/main" id="{01E281E5-4F39-4CD8-AC4F-5146653283A1}"/>
              </a:ext>
            </a:extLst>
          </p:cNvPr>
          <p:cNvSpPr>
            <a:spLocks/>
          </p:cNvSpPr>
          <p:nvPr/>
        </p:nvSpPr>
        <p:spPr bwMode="auto">
          <a:xfrm>
            <a:off x="2959100" y="37957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4" name="Freeform 246">
            <a:extLst>
              <a:ext uri="{FF2B5EF4-FFF2-40B4-BE49-F238E27FC236}">
                <a16:creationId xmlns:a16="http://schemas.microsoft.com/office/drawing/2014/main" id="{B92062A6-D49D-498B-9781-1BBA1ABE37E4}"/>
              </a:ext>
            </a:extLst>
          </p:cNvPr>
          <p:cNvSpPr>
            <a:spLocks/>
          </p:cNvSpPr>
          <p:nvPr/>
        </p:nvSpPr>
        <p:spPr bwMode="auto">
          <a:xfrm>
            <a:off x="2817813" y="3638550"/>
            <a:ext cx="12700" cy="15875"/>
          </a:xfrm>
          <a:custGeom>
            <a:avLst/>
            <a:gdLst>
              <a:gd name="T0" fmla="*/ 2147483646 w 9"/>
              <a:gd name="T1" fmla="*/ 0 h 10"/>
              <a:gd name="T2" fmla="*/ 2147483646 w 9"/>
              <a:gd name="T3" fmla="*/ 0 h 10"/>
              <a:gd name="T4" fmla="*/ 0 w 9"/>
              <a:gd name="T5" fmla="*/ 0 h 10"/>
              <a:gd name="T6" fmla="*/ 0 w 9"/>
              <a:gd name="T7" fmla="*/ 2147483646 h 10"/>
              <a:gd name="T8" fmla="*/ 2147483646 w 9"/>
              <a:gd name="T9" fmla="*/ 2147483646 h 10"/>
              <a:gd name="T10" fmla="*/ 2147483646 w 9"/>
              <a:gd name="T11" fmla="*/ 2147483646 h 10"/>
              <a:gd name="T12" fmla="*/ 2147483646 w 9"/>
              <a:gd name="T13" fmla="*/ 2147483646 h 10"/>
              <a:gd name="T14" fmla="*/ 2147483646 w 9"/>
              <a:gd name="T15" fmla="*/ 0 h 10"/>
              <a:gd name="T16" fmla="*/ 2147483646 w 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5" name="Freeform 247">
            <a:extLst>
              <a:ext uri="{FF2B5EF4-FFF2-40B4-BE49-F238E27FC236}">
                <a16:creationId xmlns:a16="http://schemas.microsoft.com/office/drawing/2014/main" id="{09571883-10BC-4C76-A2DF-B0831BDBBDA2}"/>
              </a:ext>
            </a:extLst>
          </p:cNvPr>
          <p:cNvSpPr>
            <a:spLocks/>
          </p:cNvSpPr>
          <p:nvPr/>
        </p:nvSpPr>
        <p:spPr bwMode="auto">
          <a:xfrm>
            <a:off x="2851150" y="37941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6" name="Freeform 248">
            <a:extLst>
              <a:ext uri="{FF2B5EF4-FFF2-40B4-BE49-F238E27FC236}">
                <a16:creationId xmlns:a16="http://schemas.microsoft.com/office/drawing/2014/main" id="{FECB475C-57F7-4E9C-8FE2-EFFB61AB1398}"/>
              </a:ext>
            </a:extLst>
          </p:cNvPr>
          <p:cNvSpPr>
            <a:spLocks/>
          </p:cNvSpPr>
          <p:nvPr/>
        </p:nvSpPr>
        <p:spPr bwMode="auto">
          <a:xfrm>
            <a:off x="2820988" y="38004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7" name="Freeform 249">
            <a:extLst>
              <a:ext uri="{FF2B5EF4-FFF2-40B4-BE49-F238E27FC236}">
                <a16:creationId xmlns:a16="http://schemas.microsoft.com/office/drawing/2014/main" id="{B5249CA5-FB8D-4FC8-962D-0CCAD00A0AD7}"/>
              </a:ext>
            </a:extLst>
          </p:cNvPr>
          <p:cNvSpPr>
            <a:spLocks/>
          </p:cNvSpPr>
          <p:nvPr/>
        </p:nvSpPr>
        <p:spPr bwMode="auto">
          <a:xfrm>
            <a:off x="8534400" y="2624138"/>
            <a:ext cx="200025" cy="1395412"/>
          </a:xfrm>
          <a:custGeom>
            <a:avLst/>
            <a:gdLst>
              <a:gd name="T0" fmla="*/ 2147483646 w 142"/>
              <a:gd name="T1" fmla="*/ 2147483646 h 879"/>
              <a:gd name="T2" fmla="*/ 2147483646 w 142"/>
              <a:gd name="T3" fmla="*/ 0 h 879"/>
              <a:gd name="T4" fmla="*/ 2147483646 w 142"/>
              <a:gd name="T5" fmla="*/ 2147483646 h 879"/>
              <a:gd name="T6" fmla="*/ 2147483646 w 142"/>
              <a:gd name="T7" fmla="*/ 2147483646 h 879"/>
              <a:gd name="T8" fmla="*/ 2147483646 w 142"/>
              <a:gd name="T9" fmla="*/ 2147483646 h 879"/>
              <a:gd name="T10" fmla="*/ 2147483646 w 142"/>
              <a:gd name="T11" fmla="*/ 2147483646 h 879"/>
              <a:gd name="T12" fmla="*/ 2147483646 w 142"/>
              <a:gd name="T13" fmla="*/ 2147483646 h 879"/>
              <a:gd name="T14" fmla="*/ 2147483646 w 142"/>
              <a:gd name="T15" fmla="*/ 2147483646 h 879"/>
              <a:gd name="T16" fmla="*/ 2147483646 w 142"/>
              <a:gd name="T17" fmla="*/ 2147483646 h 879"/>
              <a:gd name="T18" fmla="*/ 2147483646 w 142"/>
              <a:gd name="T19" fmla="*/ 2147483646 h 879"/>
              <a:gd name="T20" fmla="*/ 2147483646 w 142"/>
              <a:gd name="T21" fmla="*/ 2147483646 h 879"/>
              <a:gd name="T22" fmla="*/ 2147483646 w 142"/>
              <a:gd name="T23" fmla="*/ 2147483646 h 879"/>
              <a:gd name="T24" fmla="*/ 2147483646 w 142"/>
              <a:gd name="T25" fmla="*/ 2147483646 h 879"/>
              <a:gd name="T26" fmla="*/ 2147483646 w 142"/>
              <a:gd name="T27" fmla="*/ 2147483646 h 879"/>
              <a:gd name="T28" fmla="*/ 2147483646 w 142"/>
              <a:gd name="T29" fmla="*/ 2147483646 h 879"/>
              <a:gd name="T30" fmla="*/ 2147483646 w 142"/>
              <a:gd name="T31" fmla="*/ 2147483646 h 879"/>
              <a:gd name="T32" fmla="*/ 2147483646 w 142"/>
              <a:gd name="T33" fmla="*/ 2147483646 h 879"/>
              <a:gd name="T34" fmla="*/ 2147483646 w 142"/>
              <a:gd name="T35" fmla="*/ 2147483646 h 879"/>
              <a:gd name="T36" fmla="*/ 2147483646 w 142"/>
              <a:gd name="T37" fmla="*/ 2147483646 h 879"/>
              <a:gd name="T38" fmla="*/ 2147483646 w 142"/>
              <a:gd name="T39" fmla="*/ 2147483646 h 879"/>
              <a:gd name="T40" fmla="*/ 2147483646 w 142"/>
              <a:gd name="T41" fmla="*/ 2147483646 h 879"/>
              <a:gd name="T42" fmla="*/ 2147483646 w 142"/>
              <a:gd name="T43" fmla="*/ 2147483646 h 879"/>
              <a:gd name="T44" fmla="*/ 2147483646 w 142"/>
              <a:gd name="T45" fmla="*/ 2147483646 h 879"/>
              <a:gd name="T46" fmla="*/ 0 w 142"/>
              <a:gd name="T47" fmla="*/ 2147483646 h 879"/>
              <a:gd name="T48" fmla="*/ 0 w 142"/>
              <a:gd name="T49" fmla="*/ 2147483646 h 879"/>
              <a:gd name="T50" fmla="*/ 2147483646 w 142"/>
              <a:gd name="T51" fmla="*/ 2147483646 h 879"/>
              <a:gd name="T52" fmla="*/ 2147483646 w 142"/>
              <a:gd name="T53" fmla="*/ 2147483646 h 879"/>
              <a:gd name="T54" fmla="*/ 2147483646 w 142"/>
              <a:gd name="T55" fmla="*/ 2147483646 h 879"/>
              <a:gd name="T56" fmla="*/ 2147483646 w 142"/>
              <a:gd name="T57" fmla="*/ 2147483646 h 879"/>
              <a:gd name="T58" fmla="*/ 2147483646 w 142"/>
              <a:gd name="T59" fmla="*/ 2147483646 h 879"/>
              <a:gd name="T60" fmla="*/ 2147483646 w 142"/>
              <a:gd name="T61" fmla="*/ 2147483646 h 879"/>
              <a:gd name="T62" fmla="*/ 2147483646 w 142"/>
              <a:gd name="T63" fmla="*/ 2147483646 h 879"/>
              <a:gd name="T64" fmla="*/ 2147483646 w 142"/>
              <a:gd name="T65" fmla="*/ 2147483646 h 879"/>
              <a:gd name="T66" fmla="*/ 2147483646 w 142"/>
              <a:gd name="T67" fmla="*/ 2147483646 h 8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2" h="879">
                <a:moveTo>
                  <a:pt x="140" y="1"/>
                </a:moveTo>
                <a:lnTo>
                  <a:pt x="140" y="1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39" y="2"/>
                </a:lnTo>
                <a:lnTo>
                  <a:pt x="136" y="3"/>
                </a:lnTo>
                <a:lnTo>
                  <a:pt x="126" y="8"/>
                </a:lnTo>
                <a:lnTo>
                  <a:pt x="110" y="13"/>
                </a:lnTo>
                <a:lnTo>
                  <a:pt x="87" y="21"/>
                </a:lnTo>
                <a:lnTo>
                  <a:pt x="59" y="31"/>
                </a:lnTo>
                <a:lnTo>
                  <a:pt x="38" y="42"/>
                </a:lnTo>
                <a:lnTo>
                  <a:pt x="24" y="54"/>
                </a:lnTo>
                <a:lnTo>
                  <a:pt x="15" y="68"/>
                </a:lnTo>
                <a:lnTo>
                  <a:pt x="11" y="83"/>
                </a:lnTo>
                <a:lnTo>
                  <a:pt x="9" y="99"/>
                </a:lnTo>
                <a:lnTo>
                  <a:pt x="10" y="118"/>
                </a:lnTo>
                <a:lnTo>
                  <a:pt x="11" y="140"/>
                </a:lnTo>
                <a:lnTo>
                  <a:pt x="12" y="154"/>
                </a:lnTo>
                <a:lnTo>
                  <a:pt x="13" y="173"/>
                </a:lnTo>
                <a:lnTo>
                  <a:pt x="13" y="196"/>
                </a:lnTo>
                <a:lnTo>
                  <a:pt x="15" y="223"/>
                </a:lnTo>
                <a:lnTo>
                  <a:pt x="16" y="252"/>
                </a:lnTo>
                <a:lnTo>
                  <a:pt x="17" y="283"/>
                </a:lnTo>
                <a:lnTo>
                  <a:pt x="20" y="316"/>
                </a:lnTo>
                <a:lnTo>
                  <a:pt x="21" y="349"/>
                </a:lnTo>
                <a:lnTo>
                  <a:pt x="21" y="382"/>
                </a:lnTo>
                <a:lnTo>
                  <a:pt x="22" y="414"/>
                </a:lnTo>
                <a:lnTo>
                  <a:pt x="23" y="445"/>
                </a:lnTo>
                <a:lnTo>
                  <a:pt x="24" y="474"/>
                </a:lnTo>
                <a:lnTo>
                  <a:pt x="24" y="500"/>
                </a:lnTo>
                <a:lnTo>
                  <a:pt x="24" y="522"/>
                </a:lnTo>
                <a:lnTo>
                  <a:pt x="23" y="540"/>
                </a:lnTo>
                <a:lnTo>
                  <a:pt x="22" y="553"/>
                </a:lnTo>
                <a:lnTo>
                  <a:pt x="21" y="565"/>
                </a:lnTo>
                <a:lnTo>
                  <a:pt x="20" y="577"/>
                </a:lnTo>
                <a:lnTo>
                  <a:pt x="17" y="591"/>
                </a:lnTo>
                <a:lnTo>
                  <a:pt x="15" y="604"/>
                </a:lnTo>
                <a:lnTo>
                  <a:pt x="13" y="620"/>
                </a:lnTo>
                <a:lnTo>
                  <a:pt x="12" y="635"/>
                </a:lnTo>
                <a:lnTo>
                  <a:pt x="10" y="652"/>
                </a:lnTo>
                <a:lnTo>
                  <a:pt x="8" y="668"/>
                </a:lnTo>
                <a:lnTo>
                  <a:pt x="7" y="685"/>
                </a:lnTo>
                <a:lnTo>
                  <a:pt x="4" y="700"/>
                </a:lnTo>
                <a:lnTo>
                  <a:pt x="3" y="717"/>
                </a:lnTo>
                <a:lnTo>
                  <a:pt x="1" y="731"/>
                </a:lnTo>
                <a:lnTo>
                  <a:pt x="0" y="745"/>
                </a:lnTo>
                <a:lnTo>
                  <a:pt x="0" y="758"/>
                </a:lnTo>
                <a:lnTo>
                  <a:pt x="0" y="770"/>
                </a:lnTo>
                <a:lnTo>
                  <a:pt x="0" y="781"/>
                </a:lnTo>
                <a:lnTo>
                  <a:pt x="4" y="800"/>
                </a:lnTo>
                <a:lnTo>
                  <a:pt x="19" y="818"/>
                </a:lnTo>
                <a:lnTo>
                  <a:pt x="37" y="834"/>
                </a:lnTo>
                <a:lnTo>
                  <a:pt x="61" y="849"/>
                </a:lnTo>
                <a:lnTo>
                  <a:pt x="84" y="861"/>
                </a:lnTo>
                <a:lnTo>
                  <a:pt x="108" y="869"/>
                </a:lnTo>
                <a:lnTo>
                  <a:pt x="127" y="875"/>
                </a:lnTo>
                <a:lnTo>
                  <a:pt x="140" y="878"/>
                </a:lnTo>
                <a:lnTo>
                  <a:pt x="139" y="831"/>
                </a:lnTo>
                <a:lnTo>
                  <a:pt x="138" y="106"/>
                </a:lnTo>
                <a:lnTo>
                  <a:pt x="138" y="97"/>
                </a:lnTo>
                <a:lnTo>
                  <a:pt x="138" y="83"/>
                </a:lnTo>
                <a:lnTo>
                  <a:pt x="139" y="66"/>
                </a:lnTo>
                <a:lnTo>
                  <a:pt x="139" y="47"/>
                </a:lnTo>
                <a:lnTo>
                  <a:pt x="139" y="30"/>
                </a:lnTo>
                <a:lnTo>
                  <a:pt x="139" y="15"/>
                </a:lnTo>
                <a:lnTo>
                  <a:pt x="140" y="4"/>
                </a:lnTo>
                <a:lnTo>
                  <a:pt x="140" y="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8" name="Freeform 250">
            <a:extLst>
              <a:ext uri="{FF2B5EF4-FFF2-40B4-BE49-F238E27FC236}">
                <a16:creationId xmlns:a16="http://schemas.microsoft.com/office/drawing/2014/main" id="{A4A6F2AF-2441-414D-9CE3-E01D9B323CE8}"/>
              </a:ext>
            </a:extLst>
          </p:cNvPr>
          <p:cNvSpPr>
            <a:spLocks/>
          </p:cNvSpPr>
          <p:nvPr/>
        </p:nvSpPr>
        <p:spPr bwMode="auto">
          <a:xfrm>
            <a:off x="8697913" y="2687638"/>
            <a:ext cx="30162" cy="57150"/>
          </a:xfrm>
          <a:custGeom>
            <a:avLst/>
            <a:gdLst>
              <a:gd name="T0" fmla="*/ 2147483646 w 22"/>
              <a:gd name="T1" fmla="*/ 2147483646 h 36"/>
              <a:gd name="T2" fmla="*/ 2147483646 w 22"/>
              <a:gd name="T3" fmla="*/ 2147483646 h 36"/>
              <a:gd name="T4" fmla="*/ 2147483646 w 22"/>
              <a:gd name="T5" fmla="*/ 2147483646 h 36"/>
              <a:gd name="T6" fmla="*/ 2147483646 w 22"/>
              <a:gd name="T7" fmla="*/ 2147483646 h 36"/>
              <a:gd name="T8" fmla="*/ 2147483646 w 22"/>
              <a:gd name="T9" fmla="*/ 2147483646 h 36"/>
              <a:gd name="T10" fmla="*/ 0 w 22"/>
              <a:gd name="T11" fmla="*/ 2147483646 h 36"/>
              <a:gd name="T12" fmla="*/ 2147483646 w 22"/>
              <a:gd name="T13" fmla="*/ 2147483646 h 36"/>
              <a:gd name="T14" fmla="*/ 2147483646 w 22"/>
              <a:gd name="T15" fmla="*/ 2147483646 h 36"/>
              <a:gd name="T16" fmla="*/ 2147483646 w 22"/>
              <a:gd name="T17" fmla="*/ 2147483646 h 36"/>
              <a:gd name="T18" fmla="*/ 2147483646 w 22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6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3" y="1"/>
                </a:lnTo>
                <a:lnTo>
                  <a:pt x="21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29" name="Freeform 251">
            <a:extLst>
              <a:ext uri="{FF2B5EF4-FFF2-40B4-BE49-F238E27FC236}">
                <a16:creationId xmlns:a16="http://schemas.microsoft.com/office/drawing/2014/main" id="{54E8D879-1140-4547-ADFB-DB8E98CDA169}"/>
              </a:ext>
            </a:extLst>
          </p:cNvPr>
          <p:cNvSpPr>
            <a:spLocks/>
          </p:cNvSpPr>
          <p:nvPr/>
        </p:nvSpPr>
        <p:spPr bwMode="auto">
          <a:xfrm>
            <a:off x="8618538" y="2706688"/>
            <a:ext cx="58737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0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2147483646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2" y="1"/>
                </a:lnTo>
                <a:lnTo>
                  <a:pt x="20" y="0"/>
                </a:lnTo>
                <a:lnTo>
                  <a:pt x="28" y="1"/>
                </a:lnTo>
                <a:lnTo>
                  <a:pt x="34" y="6"/>
                </a:lnTo>
                <a:lnTo>
                  <a:pt x="39" y="12"/>
                </a:lnTo>
                <a:lnTo>
                  <a:pt x="40" y="19"/>
                </a:lnTo>
                <a:lnTo>
                  <a:pt x="38" y="26"/>
                </a:lnTo>
                <a:lnTo>
                  <a:pt x="32" y="31"/>
                </a:lnTo>
                <a:lnTo>
                  <a:pt x="26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0" name="Freeform 252">
            <a:extLst>
              <a:ext uri="{FF2B5EF4-FFF2-40B4-BE49-F238E27FC236}">
                <a16:creationId xmlns:a16="http://schemas.microsoft.com/office/drawing/2014/main" id="{972D40DF-3B19-4DCD-845D-9A4F45BBF001}"/>
              </a:ext>
            </a:extLst>
          </p:cNvPr>
          <p:cNvSpPr>
            <a:spLocks/>
          </p:cNvSpPr>
          <p:nvPr/>
        </p:nvSpPr>
        <p:spPr bwMode="auto">
          <a:xfrm>
            <a:off x="8591550" y="2789238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0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8" y="36"/>
                </a:moveTo>
                <a:lnTo>
                  <a:pt x="18" y="36"/>
                </a:lnTo>
                <a:lnTo>
                  <a:pt x="10" y="34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6" y="5"/>
                </a:lnTo>
                <a:lnTo>
                  <a:pt x="12" y="1"/>
                </a:lnTo>
                <a:lnTo>
                  <a:pt x="20" y="0"/>
                </a:lnTo>
                <a:lnTo>
                  <a:pt x="28" y="2"/>
                </a:lnTo>
                <a:lnTo>
                  <a:pt x="33" y="6"/>
                </a:lnTo>
                <a:lnTo>
                  <a:pt x="38" y="12"/>
                </a:lnTo>
                <a:lnTo>
                  <a:pt x="39" y="19"/>
                </a:lnTo>
                <a:lnTo>
                  <a:pt x="37" y="25"/>
                </a:lnTo>
                <a:lnTo>
                  <a:pt x="32" y="31"/>
                </a:lnTo>
                <a:lnTo>
                  <a:pt x="26" y="35"/>
                </a:lnTo>
                <a:lnTo>
                  <a:pt x="18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1" name="Freeform 253">
            <a:extLst>
              <a:ext uri="{FF2B5EF4-FFF2-40B4-BE49-F238E27FC236}">
                <a16:creationId xmlns:a16="http://schemas.microsoft.com/office/drawing/2014/main" id="{D94CDE14-C378-43E0-A3EF-230EB2792253}"/>
              </a:ext>
            </a:extLst>
          </p:cNvPr>
          <p:cNvSpPr>
            <a:spLocks/>
          </p:cNvSpPr>
          <p:nvPr/>
        </p:nvSpPr>
        <p:spPr bwMode="auto">
          <a:xfrm>
            <a:off x="8559800" y="3671888"/>
            <a:ext cx="166688" cy="268287"/>
          </a:xfrm>
          <a:custGeom>
            <a:avLst/>
            <a:gdLst>
              <a:gd name="T0" fmla="*/ 2147483646 w 119"/>
              <a:gd name="T1" fmla="*/ 0 h 169"/>
              <a:gd name="T2" fmla="*/ 2147483646 w 119"/>
              <a:gd name="T3" fmla="*/ 0 h 169"/>
              <a:gd name="T4" fmla="*/ 2147483646 w 119"/>
              <a:gd name="T5" fmla="*/ 0 h 169"/>
              <a:gd name="T6" fmla="*/ 2147483646 w 119"/>
              <a:gd name="T7" fmla="*/ 0 h 169"/>
              <a:gd name="T8" fmla="*/ 2147483646 w 119"/>
              <a:gd name="T9" fmla="*/ 2147483646 h 169"/>
              <a:gd name="T10" fmla="*/ 2147483646 w 119"/>
              <a:gd name="T11" fmla="*/ 2147483646 h 169"/>
              <a:gd name="T12" fmla="*/ 2147483646 w 119"/>
              <a:gd name="T13" fmla="*/ 2147483646 h 169"/>
              <a:gd name="T14" fmla="*/ 2147483646 w 119"/>
              <a:gd name="T15" fmla="*/ 2147483646 h 169"/>
              <a:gd name="T16" fmla="*/ 2147483646 w 119"/>
              <a:gd name="T17" fmla="*/ 2147483646 h 169"/>
              <a:gd name="T18" fmla="*/ 2147483646 w 119"/>
              <a:gd name="T19" fmla="*/ 2147483646 h 169"/>
              <a:gd name="T20" fmla="*/ 2147483646 w 119"/>
              <a:gd name="T21" fmla="*/ 2147483646 h 169"/>
              <a:gd name="T22" fmla="*/ 2147483646 w 119"/>
              <a:gd name="T23" fmla="*/ 2147483646 h 169"/>
              <a:gd name="T24" fmla="*/ 2147483646 w 119"/>
              <a:gd name="T25" fmla="*/ 2147483646 h 169"/>
              <a:gd name="T26" fmla="*/ 2147483646 w 119"/>
              <a:gd name="T27" fmla="*/ 2147483646 h 169"/>
              <a:gd name="T28" fmla="*/ 2147483646 w 119"/>
              <a:gd name="T29" fmla="*/ 2147483646 h 169"/>
              <a:gd name="T30" fmla="*/ 2147483646 w 119"/>
              <a:gd name="T31" fmla="*/ 2147483646 h 169"/>
              <a:gd name="T32" fmla="*/ 2147483646 w 119"/>
              <a:gd name="T33" fmla="*/ 2147483646 h 169"/>
              <a:gd name="T34" fmla="*/ 2147483646 w 119"/>
              <a:gd name="T35" fmla="*/ 2147483646 h 169"/>
              <a:gd name="T36" fmla="*/ 2147483646 w 119"/>
              <a:gd name="T37" fmla="*/ 2147483646 h 169"/>
              <a:gd name="T38" fmla="*/ 2147483646 w 119"/>
              <a:gd name="T39" fmla="*/ 2147483646 h 169"/>
              <a:gd name="T40" fmla="*/ 2147483646 w 119"/>
              <a:gd name="T41" fmla="*/ 2147483646 h 169"/>
              <a:gd name="T42" fmla="*/ 2147483646 w 119"/>
              <a:gd name="T43" fmla="*/ 2147483646 h 169"/>
              <a:gd name="T44" fmla="*/ 2147483646 w 119"/>
              <a:gd name="T45" fmla="*/ 2147483646 h 169"/>
              <a:gd name="T46" fmla="*/ 2147483646 w 119"/>
              <a:gd name="T47" fmla="*/ 2147483646 h 169"/>
              <a:gd name="T48" fmla="*/ 2147483646 w 119"/>
              <a:gd name="T49" fmla="*/ 2147483646 h 169"/>
              <a:gd name="T50" fmla="*/ 2147483646 w 119"/>
              <a:gd name="T51" fmla="*/ 2147483646 h 169"/>
              <a:gd name="T52" fmla="*/ 2147483646 w 119"/>
              <a:gd name="T53" fmla="*/ 2147483646 h 169"/>
              <a:gd name="T54" fmla="*/ 2147483646 w 119"/>
              <a:gd name="T55" fmla="*/ 2147483646 h 169"/>
              <a:gd name="T56" fmla="*/ 2147483646 w 119"/>
              <a:gd name="T57" fmla="*/ 2147483646 h 169"/>
              <a:gd name="T58" fmla="*/ 2147483646 w 119"/>
              <a:gd name="T59" fmla="*/ 2147483646 h 169"/>
              <a:gd name="T60" fmla="*/ 2147483646 w 119"/>
              <a:gd name="T61" fmla="*/ 2147483646 h 169"/>
              <a:gd name="T62" fmla="*/ 2147483646 w 119"/>
              <a:gd name="T63" fmla="*/ 2147483646 h 169"/>
              <a:gd name="T64" fmla="*/ 0 w 119"/>
              <a:gd name="T65" fmla="*/ 2147483646 h 169"/>
              <a:gd name="T66" fmla="*/ 2147483646 w 119"/>
              <a:gd name="T67" fmla="*/ 2147483646 h 169"/>
              <a:gd name="T68" fmla="*/ 2147483646 w 119"/>
              <a:gd name="T69" fmla="*/ 2147483646 h 169"/>
              <a:gd name="T70" fmla="*/ 2147483646 w 119"/>
              <a:gd name="T71" fmla="*/ 2147483646 h 169"/>
              <a:gd name="T72" fmla="*/ 2147483646 w 119"/>
              <a:gd name="T73" fmla="*/ 2147483646 h 169"/>
              <a:gd name="T74" fmla="*/ 2147483646 w 119"/>
              <a:gd name="T75" fmla="*/ 2147483646 h 169"/>
              <a:gd name="T76" fmla="*/ 2147483646 w 119"/>
              <a:gd name="T77" fmla="*/ 2147483646 h 169"/>
              <a:gd name="T78" fmla="*/ 2147483646 w 119"/>
              <a:gd name="T79" fmla="*/ 2147483646 h 169"/>
              <a:gd name="T80" fmla="*/ 2147483646 w 119"/>
              <a:gd name="T81" fmla="*/ 2147483646 h 169"/>
              <a:gd name="T82" fmla="*/ 2147483646 w 119"/>
              <a:gd name="T83" fmla="*/ 2147483646 h 169"/>
              <a:gd name="T84" fmla="*/ 2147483646 w 119"/>
              <a:gd name="T85" fmla="*/ 2147483646 h 169"/>
              <a:gd name="T86" fmla="*/ 2147483646 w 119"/>
              <a:gd name="T87" fmla="*/ 2147483646 h 169"/>
              <a:gd name="T88" fmla="*/ 2147483646 w 119"/>
              <a:gd name="T89" fmla="*/ 2147483646 h 169"/>
              <a:gd name="T90" fmla="*/ 2147483646 w 119"/>
              <a:gd name="T91" fmla="*/ 2147483646 h 169"/>
              <a:gd name="T92" fmla="*/ 2147483646 w 119"/>
              <a:gd name="T93" fmla="*/ 2147483646 h 169"/>
              <a:gd name="T94" fmla="*/ 2147483646 w 119"/>
              <a:gd name="T95" fmla="*/ 2147483646 h 169"/>
              <a:gd name="T96" fmla="*/ 2147483646 w 119"/>
              <a:gd name="T97" fmla="*/ 2147483646 h 169"/>
              <a:gd name="T98" fmla="*/ 2147483646 w 119"/>
              <a:gd name="T99" fmla="*/ 2147483646 h 169"/>
              <a:gd name="T100" fmla="*/ 2147483646 w 119"/>
              <a:gd name="T101" fmla="*/ 2147483646 h 169"/>
              <a:gd name="T102" fmla="*/ 2147483646 w 119"/>
              <a:gd name="T103" fmla="*/ 2147483646 h 169"/>
              <a:gd name="T104" fmla="*/ 2147483646 w 119"/>
              <a:gd name="T105" fmla="*/ 2147483646 h 169"/>
              <a:gd name="T106" fmla="*/ 2147483646 w 119"/>
              <a:gd name="T107" fmla="*/ 2147483646 h 169"/>
              <a:gd name="T108" fmla="*/ 2147483646 w 119"/>
              <a:gd name="T109" fmla="*/ 2147483646 h 169"/>
              <a:gd name="T110" fmla="*/ 2147483646 w 119"/>
              <a:gd name="T111" fmla="*/ 2147483646 h 169"/>
              <a:gd name="T112" fmla="*/ 2147483646 w 119"/>
              <a:gd name="T113" fmla="*/ 0 h 169"/>
              <a:gd name="T114" fmla="*/ 2147483646 w 119"/>
              <a:gd name="T115" fmla="*/ 0 h 1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9" h="169">
                <a:moveTo>
                  <a:pt x="105" y="0"/>
                </a:moveTo>
                <a:lnTo>
                  <a:pt x="105" y="0"/>
                </a:lnTo>
                <a:lnTo>
                  <a:pt x="98" y="0"/>
                </a:lnTo>
                <a:lnTo>
                  <a:pt x="92" y="0"/>
                </a:lnTo>
                <a:lnTo>
                  <a:pt x="87" y="1"/>
                </a:lnTo>
                <a:lnTo>
                  <a:pt x="82" y="2"/>
                </a:lnTo>
                <a:lnTo>
                  <a:pt x="78" y="4"/>
                </a:lnTo>
                <a:lnTo>
                  <a:pt x="73" y="5"/>
                </a:lnTo>
                <a:lnTo>
                  <a:pt x="67" y="7"/>
                </a:lnTo>
                <a:lnTo>
                  <a:pt x="62" y="7"/>
                </a:lnTo>
                <a:lnTo>
                  <a:pt x="56" y="8"/>
                </a:lnTo>
                <a:lnTo>
                  <a:pt x="51" y="9"/>
                </a:lnTo>
                <a:lnTo>
                  <a:pt x="47" y="11"/>
                </a:lnTo>
                <a:lnTo>
                  <a:pt x="42" y="13"/>
                </a:lnTo>
                <a:lnTo>
                  <a:pt x="38" y="15"/>
                </a:lnTo>
                <a:lnTo>
                  <a:pt x="35" y="17"/>
                </a:lnTo>
                <a:lnTo>
                  <a:pt x="33" y="19"/>
                </a:lnTo>
                <a:lnTo>
                  <a:pt x="29" y="20"/>
                </a:lnTo>
                <a:lnTo>
                  <a:pt x="26" y="23"/>
                </a:lnTo>
                <a:lnTo>
                  <a:pt x="25" y="26"/>
                </a:lnTo>
                <a:lnTo>
                  <a:pt x="22" y="29"/>
                </a:lnTo>
                <a:lnTo>
                  <a:pt x="20" y="32"/>
                </a:lnTo>
                <a:lnTo>
                  <a:pt x="18" y="36"/>
                </a:lnTo>
                <a:lnTo>
                  <a:pt x="17" y="40"/>
                </a:lnTo>
                <a:lnTo>
                  <a:pt x="15" y="44"/>
                </a:lnTo>
                <a:lnTo>
                  <a:pt x="13" y="48"/>
                </a:lnTo>
                <a:lnTo>
                  <a:pt x="11" y="52"/>
                </a:lnTo>
                <a:lnTo>
                  <a:pt x="10" y="57"/>
                </a:lnTo>
                <a:lnTo>
                  <a:pt x="7" y="63"/>
                </a:lnTo>
                <a:lnTo>
                  <a:pt x="4" y="69"/>
                </a:lnTo>
                <a:lnTo>
                  <a:pt x="2" y="74"/>
                </a:lnTo>
                <a:lnTo>
                  <a:pt x="1" y="80"/>
                </a:lnTo>
                <a:lnTo>
                  <a:pt x="0" y="85"/>
                </a:lnTo>
                <a:lnTo>
                  <a:pt x="1" y="89"/>
                </a:lnTo>
                <a:lnTo>
                  <a:pt x="3" y="95"/>
                </a:lnTo>
                <a:lnTo>
                  <a:pt x="4" y="101"/>
                </a:lnTo>
                <a:lnTo>
                  <a:pt x="9" y="108"/>
                </a:lnTo>
                <a:lnTo>
                  <a:pt x="11" y="114"/>
                </a:lnTo>
                <a:lnTo>
                  <a:pt x="16" y="122"/>
                </a:lnTo>
                <a:lnTo>
                  <a:pt x="18" y="128"/>
                </a:lnTo>
                <a:lnTo>
                  <a:pt x="22" y="133"/>
                </a:lnTo>
                <a:lnTo>
                  <a:pt x="26" y="137"/>
                </a:lnTo>
                <a:lnTo>
                  <a:pt x="29" y="141"/>
                </a:lnTo>
                <a:lnTo>
                  <a:pt x="36" y="146"/>
                </a:lnTo>
                <a:lnTo>
                  <a:pt x="45" y="152"/>
                </a:lnTo>
                <a:lnTo>
                  <a:pt x="55" y="159"/>
                </a:lnTo>
                <a:lnTo>
                  <a:pt x="66" y="164"/>
                </a:lnTo>
                <a:lnTo>
                  <a:pt x="79" y="167"/>
                </a:lnTo>
                <a:lnTo>
                  <a:pt x="90" y="168"/>
                </a:lnTo>
                <a:lnTo>
                  <a:pt x="103" y="165"/>
                </a:lnTo>
                <a:lnTo>
                  <a:pt x="109" y="164"/>
                </a:lnTo>
                <a:lnTo>
                  <a:pt x="111" y="164"/>
                </a:lnTo>
                <a:lnTo>
                  <a:pt x="114" y="162"/>
                </a:lnTo>
                <a:lnTo>
                  <a:pt x="118" y="158"/>
                </a:lnTo>
                <a:lnTo>
                  <a:pt x="118" y="6"/>
                </a:lnTo>
                <a:lnTo>
                  <a:pt x="111" y="2"/>
                </a:lnTo>
                <a:lnTo>
                  <a:pt x="107" y="0"/>
                </a:lnTo>
                <a:lnTo>
                  <a:pt x="105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2" name="Freeform 254">
            <a:extLst>
              <a:ext uri="{FF2B5EF4-FFF2-40B4-BE49-F238E27FC236}">
                <a16:creationId xmlns:a16="http://schemas.microsoft.com/office/drawing/2014/main" id="{6CEF2193-7203-4541-8264-8AD308D19B23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17462" cy="9525"/>
          </a:xfrm>
          <a:custGeom>
            <a:avLst/>
            <a:gdLst>
              <a:gd name="T0" fmla="*/ 2147483646 w 12"/>
              <a:gd name="T1" fmla="*/ 2147483646 h 6"/>
              <a:gd name="T2" fmla="*/ 2147483646 w 12"/>
              <a:gd name="T3" fmla="*/ 2147483646 h 6"/>
              <a:gd name="T4" fmla="*/ 2147483646 w 12"/>
              <a:gd name="T5" fmla="*/ 0 h 6"/>
              <a:gd name="T6" fmla="*/ 2147483646 w 12"/>
              <a:gd name="T7" fmla="*/ 0 h 6"/>
              <a:gd name="T8" fmla="*/ 2147483646 w 12"/>
              <a:gd name="T9" fmla="*/ 0 h 6"/>
              <a:gd name="T10" fmla="*/ 2147483646 w 12"/>
              <a:gd name="T11" fmla="*/ 0 h 6"/>
              <a:gd name="T12" fmla="*/ 2147483646 w 12"/>
              <a:gd name="T13" fmla="*/ 0 h 6"/>
              <a:gd name="T14" fmla="*/ 2147483646 w 12"/>
              <a:gd name="T15" fmla="*/ 2147483646 h 6"/>
              <a:gd name="T16" fmla="*/ 0 w 12"/>
              <a:gd name="T17" fmla="*/ 2147483646 h 6"/>
              <a:gd name="T18" fmla="*/ 2147483646 w 12"/>
              <a:gd name="T19" fmla="*/ 2147483646 h 6"/>
              <a:gd name="T20" fmla="*/ 2147483646 w 12"/>
              <a:gd name="T21" fmla="*/ 2147483646 h 6"/>
              <a:gd name="T22" fmla="*/ 2147483646 w 12"/>
              <a:gd name="T23" fmla="*/ 2147483646 h 6"/>
              <a:gd name="T24" fmla="*/ 2147483646 w 12"/>
              <a:gd name="T25" fmla="*/ 2147483646 h 6"/>
              <a:gd name="T26" fmla="*/ 2147483646 w 12"/>
              <a:gd name="T27" fmla="*/ 2147483646 h 6"/>
              <a:gd name="T28" fmla="*/ 2147483646 w 12"/>
              <a:gd name="T29" fmla="*/ 2147483646 h 6"/>
              <a:gd name="T30" fmla="*/ 2147483646 w 12"/>
              <a:gd name="T31" fmla="*/ 2147483646 h 6"/>
              <a:gd name="T32" fmla="*/ 2147483646 w 12"/>
              <a:gd name="T33" fmla="*/ 2147483646 h 6"/>
              <a:gd name="T34" fmla="*/ 2147483646 w 12"/>
              <a:gd name="T35" fmla="*/ 2147483646 h 6"/>
              <a:gd name="T36" fmla="*/ 2147483646 w 12"/>
              <a:gd name="T37" fmla="*/ 2147483646 h 6"/>
              <a:gd name="T38" fmla="*/ 2147483646 w 12"/>
              <a:gd name="T39" fmla="*/ 2147483646 h 6"/>
              <a:gd name="T40" fmla="*/ 2147483646 w 12"/>
              <a:gd name="T41" fmla="*/ 2147483646 h 6"/>
              <a:gd name="T42" fmla="*/ 2147483646 w 12"/>
              <a:gd name="T43" fmla="*/ 2147483646 h 6"/>
              <a:gd name="T44" fmla="*/ 2147483646 w 12"/>
              <a:gd name="T45" fmla="*/ 2147483646 h 6"/>
              <a:gd name="T46" fmla="*/ 2147483646 w 12"/>
              <a:gd name="T47" fmla="*/ 2147483646 h 6"/>
              <a:gd name="T48" fmla="*/ 2147483646 w 12"/>
              <a:gd name="T49" fmla="*/ 2147483646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6">
                <a:moveTo>
                  <a:pt x="8" y="1"/>
                </a:moveTo>
                <a:lnTo>
                  <a:pt x="6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3" y="4"/>
                </a:lnTo>
                <a:lnTo>
                  <a:pt x="4" y="4"/>
                </a:lnTo>
                <a:lnTo>
                  <a:pt x="6" y="5"/>
                </a:lnTo>
                <a:lnTo>
                  <a:pt x="7" y="5"/>
                </a:lnTo>
                <a:lnTo>
                  <a:pt x="8" y="4"/>
                </a:lnTo>
                <a:lnTo>
                  <a:pt x="9" y="4"/>
                </a:lnTo>
                <a:lnTo>
                  <a:pt x="10" y="3"/>
                </a:lnTo>
                <a:lnTo>
                  <a:pt x="11" y="2"/>
                </a:lnTo>
                <a:lnTo>
                  <a:pt x="10" y="2"/>
                </a:lnTo>
                <a:lnTo>
                  <a:pt x="9" y="1"/>
                </a:lnTo>
                <a:lnTo>
                  <a:pt x="8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3" name="Freeform 255">
            <a:extLst>
              <a:ext uri="{FF2B5EF4-FFF2-40B4-BE49-F238E27FC236}">
                <a16:creationId xmlns:a16="http://schemas.microsoft.com/office/drawing/2014/main" id="{3964DDB8-BD33-4826-86C7-FD59B6F01A1F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33337" cy="25400"/>
          </a:xfrm>
          <a:custGeom>
            <a:avLst/>
            <a:gdLst>
              <a:gd name="T0" fmla="*/ 2147483646 w 23"/>
              <a:gd name="T1" fmla="*/ 2147483646 h 16"/>
              <a:gd name="T2" fmla="*/ 2147483646 w 23"/>
              <a:gd name="T3" fmla="*/ 2147483646 h 16"/>
              <a:gd name="T4" fmla="*/ 2147483646 w 23"/>
              <a:gd name="T5" fmla="*/ 2147483646 h 16"/>
              <a:gd name="T6" fmla="*/ 2147483646 w 23"/>
              <a:gd name="T7" fmla="*/ 2147483646 h 16"/>
              <a:gd name="T8" fmla="*/ 2147483646 w 23"/>
              <a:gd name="T9" fmla="*/ 2147483646 h 16"/>
              <a:gd name="T10" fmla="*/ 2147483646 w 23"/>
              <a:gd name="T11" fmla="*/ 0 h 16"/>
              <a:gd name="T12" fmla="*/ 2147483646 w 23"/>
              <a:gd name="T13" fmla="*/ 0 h 16"/>
              <a:gd name="T14" fmla="*/ 2147483646 w 23"/>
              <a:gd name="T15" fmla="*/ 2147483646 h 16"/>
              <a:gd name="T16" fmla="*/ 2147483646 w 23"/>
              <a:gd name="T17" fmla="*/ 2147483646 h 16"/>
              <a:gd name="T18" fmla="*/ 0 w 23"/>
              <a:gd name="T19" fmla="*/ 2147483646 h 16"/>
              <a:gd name="T20" fmla="*/ 2147483646 w 23"/>
              <a:gd name="T21" fmla="*/ 2147483646 h 16"/>
              <a:gd name="T22" fmla="*/ 2147483646 w 23"/>
              <a:gd name="T23" fmla="*/ 2147483646 h 16"/>
              <a:gd name="T24" fmla="*/ 2147483646 w 23"/>
              <a:gd name="T25" fmla="*/ 2147483646 h 16"/>
              <a:gd name="T26" fmla="*/ 2147483646 w 23"/>
              <a:gd name="T27" fmla="*/ 2147483646 h 16"/>
              <a:gd name="T28" fmla="*/ 2147483646 w 23"/>
              <a:gd name="T29" fmla="*/ 2147483646 h 16"/>
              <a:gd name="T30" fmla="*/ 2147483646 w 23"/>
              <a:gd name="T31" fmla="*/ 2147483646 h 16"/>
              <a:gd name="T32" fmla="*/ 2147483646 w 23"/>
              <a:gd name="T33" fmla="*/ 2147483646 h 16"/>
              <a:gd name="T34" fmla="*/ 2147483646 w 23"/>
              <a:gd name="T35" fmla="*/ 2147483646 h 16"/>
              <a:gd name="T36" fmla="*/ 2147483646 w 23"/>
              <a:gd name="T37" fmla="*/ 2147483646 h 16"/>
              <a:gd name="T38" fmla="*/ 2147483646 w 23"/>
              <a:gd name="T39" fmla="*/ 2147483646 h 16"/>
              <a:gd name="T40" fmla="*/ 2147483646 w 23"/>
              <a:gd name="T41" fmla="*/ 2147483646 h 16"/>
              <a:gd name="T42" fmla="*/ 2147483646 w 23"/>
              <a:gd name="T43" fmla="*/ 2147483646 h 16"/>
              <a:gd name="T44" fmla="*/ 2147483646 w 23"/>
              <a:gd name="T45" fmla="*/ 2147483646 h 16"/>
              <a:gd name="T46" fmla="*/ 2147483646 w 23"/>
              <a:gd name="T47" fmla="*/ 2147483646 h 16"/>
              <a:gd name="T48" fmla="*/ 2147483646 w 23"/>
              <a:gd name="T49" fmla="*/ 2147483646 h 16"/>
              <a:gd name="T50" fmla="*/ 2147483646 w 23"/>
              <a:gd name="T51" fmla="*/ 2147483646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6">
                <a:moveTo>
                  <a:pt x="17" y="3"/>
                </a:moveTo>
                <a:lnTo>
                  <a:pt x="17" y="3"/>
                </a:lnTo>
                <a:lnTo>
                  <a:pt x="12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1"/>
                </a:lnTo>
                <a:lnTo>
                  <a:pt x="1" y="4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3" y="10"/>
                </a:lnTo>
                <a:lnTo>
                  <a:pt x="6" y="11"/>
                </a:lnTo>
                <a:lnTo>
                  <a:pt x="8" y="12"/>
                </a:lnTo>
                <a:lnTo>
                  <a:pt x="9" y="13"/>
                </a:lnTo>
                <a:lnTo>
                  <a:pt x="11" y="15"/>
                </a:lnTo>
                <a:lnTo>
                  <a:pt x="13" y="14"/>
                </a:lnTo>
                <a:lnTo>
                  <a:pt x="15" y="13"/>
                </a:lnTo>
                <a:lnTo>
                  <a:pt x="18" y="11"/>
                </a:lnTo>
                <a:lnTo>
                  <a:pt x="20" y="9"/>
                </a:lnTo>
                <a:lnTo>
                  <a:pt x="22" y="7"/>
                </a:lnTo>
                <a:lnTo>
                  <a:pt x="22" y="6"/>
                </a:lnTo>
                <a:lnTo>
                  <a:pt x="20" y="5"/>
                </a:lnTo>
                <a:lnTo>
                  <a:pt x="18" y="3"/>
                </a:lnTo>
                <a:lnTo>
                  <a:pt x="17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4" name="Freeform 256">
            <a:extLst>
              <a:ext uri="{FF2B5EF4-FFF2-40B4-BE49-F238E27FC236}">
                <a16:creationId xmlns:a16="http://schemas.microsoft.com/office/drawing/2014/main" id="{EF010947-BC78-4C45-8B42-9E9178F0041C}"/>
              </a:ext>
            </a:extLst>
          </p:cNvPr>
          <p:cNvSpPr>
            <a:spLocks/>
          </p:cNvSpPr>
          <p:nvPr/>
        </p:nvSpPr>
        <p:spPr bwMode="auto">
          <a:xfrm>
            <a:off x="8678863" y="3727450"/>
            <a:ext cx="4762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2147483646 w 3"/>
              <a:gd name="T11" fmla="*/ 2147483646 h 4"/>
              <a:gd name="T12" fmla="*/ 2147483646 w 3"/>
              <a:gd name="T13" fmla="*/ 2147483646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0 w 3"/>
              <a:gd name="T19" fmla="*/ 0 h 4"/>
              <a:gd name="T20" fmla="*/ 0 w 3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5" name="Freeform 257">
            <a:extLst>
              <a:ext uri="{FF2B5EF4-FFF2-40B4-BE49-F238E27FC236}">
                <a16:creationId xmlns:a16="http://schemas.microsoft.com/office/drawing/2014/main" id="{AF703EE7-F200-4EC0-B2F8-FF25DF3D8F04}"/>
              </a:ext>
            </a:extLst>
          </p:cNvPr>
          <p:cNvSpPr>
            <a:spLocks/>
          </p:cNvSpPr>
          <p:nvPr/>
        </p:nvSpPr>
        <p:spPr bwMode="auto">
          <a:xfrm>
            <a:off x="8682038" y="3727450"/>
            <a:ext cx="14287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0 w 10"/>
              <a:gd name="T15" fmla="*/ 2147483646 h 14"/>
              <a:gd name="T16" fmla="*/ 0 w 10"/>
              <a:gd name="T17" fmla="*/ 2147483646 h 14"/>
              <a:gd name="T18" fmla="*/ 0 w 10"/>
              <a:gd name="T19" fmla="*/ 2147483646 h 14"/>
              <a:gd name="T20" fmla="*/ 2147483646 w 10"/>
              <a:gd name="T21" fmla="*/ 0 h 14"/>
              <a:gd name="T22" fmla="*/ 2147483646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9" y="7"/>
                </a:moveTo>
                <a:lnTo>
                  <a:pt x="9" y="7"/>
                </a:lnTo>
                <a:lnTo>
                  <a:pt x="7" y="10"/>
                </a:lnTo>
                <a:lnTo>
                  <a:pt x="6" y="11"/>
                </a:lnTo>
                <a:lnTo>
                  <a:pt x="5" y="13"/>
                </a:lnTo>
                <a:lnTo>
                  <a:pt x="2" y="13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0" y="3"/>
                </a:lnTo>
                <a:lnTo>
                  <a:pt x="8" y="0"/>
                </a:lnTo>
                <a:lnTo>
                  <a:pt x="9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6" name="Freeform 258">
            <a:extLst>
              <a:ext uri="{FF2B5EF4-FFF2-40B4-BE49-F238E27FC236}">
                <a16:creationId xmlns:a16="http://schemas.microsoft.com/office/drawing/2014/main" id="{B053FBBF-C0F9-43B3-BF8E-195EDA6D0D7C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15875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0 w 11"/>
              <a:gd name="T41" fmla="*/ 2147483646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0"/>
                </a:move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6" y="2"/>
                </a:lnTo>
                <a:lnTo>
                  <a:pt x="7" y="2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7" name="Freeform 259">
            <a:extLst>
              <a:ext uri="{FF2B5EF4-FFF2-40B4-BE49-F238E27FC236}">
                <a16:creationId xmlns:a16="http://schemas.microsoft.com/office/drawing/2014/main" id="{2CFDB46F-FED4-475E-B5EF-6ED613AB5737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31750" cy="22225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0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0"/>
                </a:moveTo>
                <a:lnTo>
                  <a:pt x="1" y="0"/>
                </a:lnTo>
                <a:lnTo>
                  <a:pt x="3" y="4"/>
                </a:lnTo>
                <a:lnTo>
                  <a:pt x="6" y="6"/>
                </a:lnTo>
                <a:lnTo>
                  <a:pt x="7" y="8"/>
                </a:lnTo>
                <a:lnTo>
                  <a:pt x="9" y="8"/>
                </a:lnTo>
                <a:lnTo>
                  <a:pt x="12" y="7"/>
                </a:lnTo>
                <a:lnTo>
                  <a:pt x="14" y="7"/>
                </a:lnTo>
                <a:lnTo>
                  <a:pt x="17" y="6"/>
                </a:lnTo>
                <a:lnTo>
                  <a:pt x="19" y="6"/>
                </a:lnTo>
                <a:lnTo>
                  <a:pt x="20" y="7"/>
                </a:lnTo>
                <a:lnTo>
                  <a:pt x="21" y="9"/>
                </a:lnTo>
                <a:lnTo>
                  <a:pt x="20" y="10"/>
                </a:lnTo>
                <a:lnTo>
                  <a:pt x="19" y="11"/>
                </a:lnTo>
                <a:lnTo>
                  <a:pt x="15" y="12"/>
                </a:lnTo>
                <a:lnTo>
                  <a:pt x="13" y="13"/>
                </a:lnTo>
                <a:lnTo>
                  <a:pt x="11" y="13"/>
                </a:lnTo>
                <a:lnTo>
                  <a:pt x="9" y="13"/>
                </a:lnTo>
                <a:lnTo>
                  <a:pt x="7" y="13"/>
                </a:lnTo>
                <a:lnTo>
                  <a:pt x="4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4"/>
                </a:lnTo>
                <a:lnTo>
                  <a:pt x="1" y="2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8" name="Freeform 260">
            <a:extLst>
              <a:ext uri="{FF2B5EF4-FFF2-40B4-BE49-F238E27FC236}">
                <a16:creationId xmlns:a16="http://schemas.microsoft.com/office/drawing/2014/main" id="{4E5CA7C4-C0EB-4672-B81E-A0B9AF16BD17}"/>
              </a:ext>
            </a:extLst>
          </p:cNvPr>
          <p:cNvSpPr>
            <a:spLocks/>
          </p:cNvSpPr>
          <p:nvPr/>
        </p:nvSpPr>
        <p:spPr bwMode="auto">
          <a:xfrm>
            <a:off x="8716963" y="3775075"/>
            <a:ext cx="11112" cy="4763"/>
          </a:xfrm>
          <a:custGeom>
            <a:avLst/>
            <a:gdLst>
              <a:gd name="T0" fmla="*/ 0 w 8"/>
              <a:gd name="T1" fmla="*/ 2147483646 h 3"/>
              <a:gd name="T2" fmla="*/ 2147483646 w 8"/>
              <a:gd name="T3" fmla="*/ 2147483646 h 3"/>
              <a:gd name="T4" fmla="*/ 2147483646 w 8"/>
              <a:gd name="T5" fmla="*/ 2147483646 h 3"/>
              <a:gd name="T6" fmla="*/ 2147483646 w 8"/>
              <a:gd name="T7" fmla="*/ 0 h 3"/>
              <a:gd name="T8" fmla="*/ 2147483646 w 8"/>
              <a:gd name="T9" fmla="*/ 0 h 3"/>
              <a:gd name="T10" fmla="*/ 0 w 8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">
                <a:moveTo>
                  <a:pt x="0" y="2"/>
                </a:moveTo>
                <a:lnTo>
                  <a:pt x="7" y="1"/>
                </a:lnTo>
                <a:lnTo>
                  <a:pt x="7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39" name="Freeform 261">
            <a:extLst>
              <a:ext uri="{FF2B5EF4-FFF2-40B4-BE49-F238E27FC236}">
                <a16:creationId xmlns:a16="http://schemas.microsoft.com/office/drawing/2014/main" id="{F195ED30-F739-49E4-B0F8-E509679BC642}"/>
              </a:ext>
            </a:extLst>
          </p:cNvPr>
          <p:cNvSpPr>
            <a:spLocks/>
          </p:cNvSpPr>
          <p:nvPr/>
        </p:nvSpPr>
        <p:spPr bwMode="auto">
          <a:xfrm>
            <a:off x="8728075" y="3778250"/>
            <a:ext cx="6350" cy="14288"/>
          </a:xfrm>
          <a:custGeom>
            <a:avLst/>
            <a:gdLst>
              <a:gd name="T0" fmla="*/ 2147483646 w 5"/>
              <a:gd name="T1" fmla="*/ 0 h 9"/>
              <a:gd name="T2" fmla="*/ 2147483646 w 5"/>
              <a:gd name="T3" fmla="*/ 0 h 9"/>
              <a:gd name="T4" fmla="*/ 0 w 5"/>
              <a:gd name="T5" fmla="*/ 2147483646 h 9"/>
              <a:gd name="T6" fmla="*/ 0 w 5"/>
              <a:gd name="T7" fmla="*/ 2147483646 h 9"/>
              <a:gd name="T8" fmla="*/ 0 w 5"/>
              <a:gd name="T9" fmla="*/ 2147483646 h 9"/>
              <a:gd name="T10" fmla="*/ 2147483646 w 5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9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0" name="Freeform 262">
            <a:extLst>
              <a:ext uri="{FF2B5EF4-FFF2-40B4-BE49-F238E27FC236}">
                <a16:creationId xmlns:a16="http://schemas.microsoft.com/office/drawing/2014/main" id="{777CB110-4AC4-4E0D-B0B9-AB39C71C4A03}"/>
              </a:ext>
            </a:extLst>
          </p:cNvPr>
          <p:cNvSpPr>
            <a:spLocks/>
          </p:cNvSpPr>
          <p:nvPr/>
        </p:nvSpPr>
        <p:spPr bwMode="auto">
          <a:xfrm>
            <a:off x="8624888" y="3765550"/>
            <a:ext cx="9525" cy="26988"/>
          </a:xfrm>
          <a:custGeom>
            <a:avLst/>
            <a:gdLst>
              <a:gd name="T0" fmla="*/ 0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2147483646 h 17"/>
              <a:gd name="T26" fmla="*/ 0 w 6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0"/>
                </a:moveTo>
                <a:lnTo>
                  <a:pt x="1" y="2"/>
                </a:lnTo>
                <a:lnTo>
                  <a:pt x="1" y="4"/>
                </a:lnTo>
                <a:lnTo>
                  <a:pt x="2" y="6"/>
                </a:lnTo>
                <a:lnTo>
                  <a:pt x="2" y="7"/>
                </a:lnTo>
                <a:lnTo>
                  <a:pt x="3" y="8"/>
                </a:lnTo>
                <a:lnTo>
                  <a:pt x="3" y="9"/>
                </a:lnTo>
                <a:lnTo>
                  <a:pt x="4" y="10"/>
                </a:lnTo>
                <a:lnTo>
                  <a:pt x="4" y="12"/>
                </a:lnTo>
                <a:lnTo>
                  <a:pt x="4" y="14"/>
                </a:lnTo>
                <a:lnTo>
                  <a:pt x="5" y="15"/>
                </a:lnTo>
                <a:lnTo>
                  <a:pt x="5" y="16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1" name="Freeform 263">
            <a:extLst>
              <a:ext uri="{FF2B5EF4-FFF2-40B4-BE49-F238E27FC236}">
                <a16:creationId xmlns:a16="http://schemas.microsoft.com/office/drawing/2014/main" id="{DFF1B04A-F942-4485-A156-31BA9E825EB9}"/>
              </a:ext>
            </a:extLst>
          </p:cNvPr>
          <p:cNvSpPr>
            <a:spLocks/>
          </p:cNvSpPr>
          <p:nvPr/>
        </p:nvSpPr>
        <p:spPr bwMode="auto">
          <a:xfrm>
            <a:off x="8632825" y="3765550"/>
            <a:ext cx="9525" cy="42863"/>
          </a:xfrm>
          <a:custGeom>
            <a:avLst/>
            <a:gdLst>
              <a:gd name="T0" fmla="*/ 2147483646 w 8"/>
              <a:gd name="T1" fmla="*/ 0 h 27"/>
              <a:gd name="T2" fmla="*/ 2147483646 w 8"/>
              <a:gd name="T3" fmla="*/ 0 h 27"/>
              <a:gd name="T4" fmla="*/ 2147483646 w 8"/>
              <a:gd name="T5" fmla="*/ 2147483646 h 27"/>
              <a:gd name="T6" fmla="*/ 2147483646 w 8"/>
              <a:gd name="T7" fmla="*/ 2147483646 h 27"/>
              <a:gd name="T8" fmla="*/ 2147483646 w 8"/>
              <a:gd name="T9" fmla="*/ 2147483646 h 27"/>
              <a:gd name="T10" fmla="*/ 2147483646 w 8"/>
              <a:gd name="T11" fmla="*/ 2147483646 h 27"/>
              <a:gd name="T12" fmla="*/ 2147483646 w 8"/>
              <a:gd name="T13" fmla="*/ 2147483646 h 27"/>
              <a:gd name="T14" fmla="*/ 2147483646 w 8"/>
              <a:gd name="T15" fmla="*/ 2147483646 h 27"/>
              <a:gd name="T16" fmla="*/ 2147483646 w 8"/>
              <a:gd name="T17" fmla="*/ 2147483646 h 27"/>
              <a:gd name="T18" fmla="*/ 2147483646 w 8"/>
              <a:gd name="T19" fmla="*/ 2147483646 h 27"/>
              <a:gd name="T20" fmla="*/ 2147483646 w 8"/>
              <a:gd name="T21" fmla="*/ 2147483646 h 27"/>
              <a:gd name="T22" fmla="*/ 2147483646 w 8"/>
              <a:gd name="T23" fmla="*/ 2147483646 h 27"/>
              <a:gd name="T24" fmla="*/ 0 w 8"/>
              <a:gd name="T25" fmla="*/ 2147483646 h 27"/>
              <a:gd name="T26" fmla="*/ 0 w 8"/>
              <a:gd name="T27" fmla="*/ 2147483646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" h="27">
                <a:moveTo>
                  <a:pt x="7" y="0"/>
                </a:moveTo>
                <a:lnTo>
                  <a:pt x="7" y="0"/>
                </a:lnTo>
                <a:lnTo>
                  <a:pt x="6" y="4"/>
                </a:lnTo>
                <a:lnTo>
                  <a:pt x="6" y="7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2" y="13"/>
                </a:lnTo>
                <a:lnTo>
                  <a:pt x="2" y="15"/>
                </a:lnTo>
                <a:lnTo>
                  <a:pt x="1" y="17"/>
                </a:lnTo>
                <a:lnTo>
                  <a:pt x="1" y="19"/>
                </a:lnTo>
                <a:lnTo>
                  <a:pt x="1" y="22"/>
                </a:lnTo>
                <a:lnTo>
                  <a:pt x="0" y="25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2" name="Freeform 264">
            <a:extLst>
              <a:ext uri="{FF2B5EF4-FFF2-40B4-BE49-F238E27FC236}">
                <a16:creationId xmlns:a16="http://schemas.microsoft.com/office/drawing/2014/main" id="{C69D5265-6462-4F8E-8430-E991F2EC3E82}"/>
              </a:ext>
            </a:extLst>
          </p:cNvPr>
          <p:cNvSpPr>
            <a:spLocks/>
          </p:cNvSpPr>
          <p:nvPr/>
        </p:nvSpPr>
        <p:spPr bwMode="auto">
          <a:xfrm>
            <a:off x="8607425" y="3817938"/>
            <a:ext cx="26988" cy="14287"/>
          </a:xfrm>
          <a:custGeom>
            <a:avLst/>
            <a:gdLst>
              <a:gd name="T0" fmla="*/ 0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0 h 9"/>
              <a:gd name="T14" fmla="*/ 2147483646 w 19"/>
              <a:gd name="T15" fmla="*/ 0 h 9"/>
              <a:gd name="T16" fmla="*/ 2147483646 w 19"/>
              <a:gd name="T17" fmla="*/ 0 h 9"/>
              <a:gd name="T18" fmla="*/ 0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8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2" y="4"/>
                </a:lnTo>
                <a:lnTo>
                  <a:pt x="13" y="4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0" y="8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3" name="Freeform 265">
            <a:extLst>
              <a:ext uri="{FF2B5EF4-FFF2-40B4-BE49-F238E27FC236}">
                <a16:creationId xmlns:a16="http://schemas.microsoft.com/office/drawing/2014/main" id="{A3D2E81A-35C5-4090-AE85-63838E524DF2}"/>
              </a:ext>
            </a:extLst>
          </p:cNvPr>
          <p:cNvSpPr>
            <a:spLocks/>
          </p:cNvSpPr>
          <p:nvPr/>
        </p:nvSpPr>
        <p:spPr bwMode="auto">
          <a:xfrm>
            <a:off x="8607425" y="3830638"/>
            <a:ext cx="42863" cy="4762"/>
          </a:xfrm>
          <a:custGeom>
            <a:avLst/>
            <a:gdLst>
              <a:gd name="T0" fmla="*/ 0 w 30"/>
              <a:gd name="T1" fmla="*/ 0 h 3"/>
              <a:gd name="T2" fmla="*/ 0 w 30"/>
              <a:gd name="T3" fmla="*/ 0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10" y="2"/>
                </a:lnTo>
                <a:lnTo>
                  <a:pt x="15" y="2"/>
                </a:lnTo>
                <a:lnTo>
                  <a:pt x="19" y="1"/>
                </a:lnTo>
                <a:lnTo>
                  <a:pt x="21" y="1"/>
                </a:lnTo>
                <a:lnTo>
                  <a:pt x="26" y="2"/>
                </a:lnTo>
                <a:lnTo>
                  <a:pt x="28" y="2"/>
                </a:lnTo>
                <a:lnTo>
                  <a:pt x="29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4" name="Freeform 266">
            <a:extLst>
              <a:ext uri="{FF2B5EF4-FFF2-40B4-BE49-F238E27FC236}">
                <a16:creationId xmlns:a16="http://schemas.microsoft.com/office/drawing/2014/main" id="{78AA12ED-2CD6-4AAC-901E-7F4C6C4F7A71}"/>
              </a:ext>
            </a:extLst>
          </p:cNvPr>
          <p:cNvSpPr>
            <a:spLocks/>
          </p:cNvSpPr>
          <p:nvPr/>
        </p:nvSpPr>
        <p:spPr bwMode="auto">
          <a:xfrm>
            <a:off x="8709025" y="3740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5" name="Freeform 267">
            <a:extLst>
              <a:ext uri="{FF2B5EF4-FFF2-40B4-BE49-F238E27FC236}">
                <a16:creationId xmlns:a16="http://schemas.microsoft.com/office/drawing/2014/main" id="{3B8DB9A2-F03F-400A-85BD-78AEE689FC45}"/>
              </a:ext>
            </a:extLst>
          </p:cNvPr>
          <p:cNvSpPr>
            <a:spLocks/>
          </p:cNvSpPr>
          <p:nvPr/>
        </p:nvSpPr>
        <p:spPr bwMode="auto">
          <a:xfrm>
            <a:off x="8688388" y="3771900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5" y="0"/>
                </a:lnTo>
                <a:lnTo>
                  <a:pt x="5" y="2"/>
                </a:lnTo>
                <a:lnTo>
                  <a:pt x="8" y="2"/>
                </a:lnTo>
                <a:lnTo>
                  <a:pt x="8" y="5"/>
                </a:lnTo>
                <a:lnTo>
                  <a:pt x="5" y="5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6" name="Freeform 268">
            <a:extLst>
              <a:ext uri="{FF2B5EF4-FFF2-40B4-BE49-F238E27FC236}">
                <a16:creationId xmlns:a16="http://schemas.microsoft.com/office/drawing/2014/main" id="{348CF9C3-997B-4E34-BF37-DAAA7FDDBA80}"/>
              </a:ext>
            </a:extLst>
          </p:cNvPr>
          <p:cNvSpPr>
            <a:spLocks/>
          </p:cNvSpPr>
          <p:nvPr/>
        </p:nvSpPr>
        <p:spPr bwMode="auto">
          <a:xfrm>
            <a:off x="8682038" y="3894138"/>
            <a:ext cx="14287" cy="12700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7" name="Freeform 269">
            <a:extLst>
              <a:ext uri="{FF2B5EF4-FFF2-40B4-BE49-F238E27FC236}">
                <a16:creationId xmlns:a16="http://schemas.microsoft.com/office/drawing/2014/main" id="{19EF56C2-C6B2-41E3-A6DA-FD70BAE572C4}"/>
              </a:ext>
            </a:extLst>
          </p:cNvPr>
          <p:cNvSpPr>
            <a:spLocks/>
          </p:cNvSpPr>
          <p:nvPr/>
        </p:nvSpPr>
        <p:spPr bwMode="auto">
          <a:xfrm>
            <a:off x="8720138" y="3879850"/>
            <a:ext cx="14287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2147483646 w 10"/>
              <a:gd name="T5" fmla="*/ 2147483646 h 10"/>
              <a:gd name="T6" fmla="*/ 2147483646 w 10"/>
              <a:gd name="T7" fmla="*/ 2147483646 h 10"/>
              <a:gd name="T8" fmla="*/ 0 w 10"/>
              <a:gd name="T9" fmla="*/ 2147483646 h 10"/>
              <a:gd name="T10" fmla="*/ 0 w 10"/>
              <a:gd name="T11" fmla="*/ 0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9" y="0"/>
                </a:lnTo>
                <a:lnTo>
                  <a:pt x="9" y="9"/>
                </a:lnTo>
                <a:lnTo>
                  <a:pt x="4" y="9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8" name="Freeform 270">
            <a:extLst>
              <a:ext uri="{FF2B5EF4-FFF2-40B4-BE49-F238E27FC236}">
                <a16:creationId xmlns:a16="http://schemas.microsoft.com/office/drawing/2014/main" id="{8EF1B3D7-E228-45A4-8A70-253FF259CA1E}"/>
              </a:ext>
            </a:extLst>
          </p:cNvPr>
          <p:cNvSpPr>
            <a:spLocks/>
          </p:cNvSpPr>
          <p:nvPr/>
        </p:nvSpPr>
        <p:spPr bwMode="auto">
          <a:xfrm>
            <a:off x="8634413" y="37750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0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8" y="0"/>
                </a:lnTo>
                <a:lnTo>
                  <a:pt x="8" y="2"/>
                </a:lnTo>
                <a:lnTo>
                  <a:pt x="8" y="5"/>
                </a:lnTo>
                <a:lnTo>
                  <a:pt x="5" y="7"/>
                </a:lnTo>
                <a:lnTo>
                  <a:pt x="3" y="7"/>
                </a:lnTo>
                <a:lnTo>
                  <a:pt x="3" y="5"/>
                </a:lnTo>
                <a:lnTo>
                  <a:pt x="0" y="5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49" name="Freeform 271">
            <a:extLst>
              <a:ext uri="{FF2B5EF4-FFF2-40B4-BE49-F238E27FC236}">
                <a16:creationId xmlns:a16="http://schemas.microsoft.com/office/drawing/2014/main" id="{94E3E099-D688-4691-AF8E-90DF4BE589BF}"/>
              </a:ext>
            </a:extLst>
          </p:cNvPr>
          <p:cNvSpPr>
            <a:spLocks/>
          </p:cNvSpPr>
          <p:nvPr/>
        </p:nvSpPr>
        <p:spPr bwMode="auto">
          <a:xfrm>
            <a:off x="8631238" y="372427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9" y="2"/>
                </a:lnTo>
                <a:lnTo>
                  <a:pt x="9" y="5"/>
                </a:lnTo>
                <a:lnTo>
                  <a:pt x="4" y="5"/>
                </a:lnTo>
                <a:lnTo>
                  <a:pt x="4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0" name="Freeform 272">
            <a:extLst>
              <a:ext uri="{FF2B5EF4-FFF2-40B4-BE49-F238E27FC236}">
                <a16:creationId xmlns:a16="http://schemas.microsoft.com/office/drawing/2014/main" id="{0BEF083C-EFE2-4FBC-85BA-8841681F50F9}"/>
              </a:ext>
            </a:extLst>
          </p:cNvPr>
          <p:cNvSpPr>
            <a:spLocks/>
          </p:cNvSpPr>
          <p:nvPr/>
        </p:nvSpPr>
        <p:spPr bwMode="auto">
          <a:xfrm>
            <a:off x="8597900" y="3762375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0 w 10"/>
              <a:gd name="T13" fmla="*/ 2147483646 h 9"/>
              <a:gd name="T14" fmla="*/ 0 w 10"/>
              <a:gd name="T15" fmla="*/ 2147483646 h 9"/>
              <a:gd name="T16" fmla="*/ 0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1" name="Freeform 273">
            <a:extLst>
              <a:ext uri="{FF2B5EF4-FFF2-40B4-BE49-F238E27FC236}">
                <a16:creationId xmlns:a16="http://schemas.microsoft.com/office/drawing/2014/main" id="{E284B8AB-23E0-4478-9295-2CFF56BFBABE}"/>
              </a:ext>
            </a:extLst>
          </p:cNvPr>
          <p:cNvSpPr>
            <a:spLocks/>
          </p:cNvSpPr>
          <p:nvPr/>
        </p:nvSpPr>
        <p:spPr bwMode="auto">
          <a:xfrm>
            <a:off x="8613775" y="38544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2" name="Freeform 274">
            <a:extLst>
              <a:ext uri="{FF2B5EF4-FFF2-40B4-BE49-F238E27FC236}">
                <a16:creationId xmlns:a16="http://schemas.microsoft.com/office/drawing/2014/main" id="{3C70171B-AFAF-41D9-BFED-EEFD2F14CF2F}"/>
              </a:ext>
            </a:extLst>
          </p:cNvPr>
          <p:cNvSpPr>
            <a:spLocks/>
          </p:cNvSpPr>
          <p:nvPr/>
        </p:nvSpPr>
        <p:spPr bwMode="auto">
          <a:xfrm>
            <a:off x="8720138" y="3859213"/>
            <a:ext cx="15875" cy="14287"/>
          </a:xfrm>
          <a:custGeom>
            <a:avLst/>
            <a:gdLst>
              <a:gd name="T0" fmla="*/ 0 w 11"/>
              <a:gd name="T1" fmla="*/ 0 h 9"/>
              <a:gd name="T2" fmla="*/ 2147483646 w 11"/>
              <a:gd name="T3" fmla="*/ 0 h 9"/>
              <a:gd name="T4" fmla="*/ 2147483646 w 11"/>
              <a:gd name="T5" fmla="*/ 2147483646 h 9"/>
              <a:gd name="T6" fmla="*/ 2147483646 w 11"/>
              <a:gd name="T7" fmla="*/ 2147483646 h 9"/>
              <a:gd name="T8" fmla="*/ 0 w 11"/>
              <a:gd name="T9" fmla="*/ 2147483646 h 9"/>
              <a:gd name="T10" fmla="*/ 0 w 11"/>
              <a:gd name="T11" fmla="*/ 2147483646 h 9"/>
              <a:gd name="T12" fmla="*/ 0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10" y="0"/>
                </a:lnTo>
                <a:lnTo>
                  <a:pt x="10" y="4"/>
                </a:lnTo>
                <a:lnTo>
                  <a:pt x="10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3" name="Freeform 275">
            <a:extLst>
              <a:ext uri="{FF2B5EF4-FFF2-40B4-BE49-F238E27FC236}">
                <a16:creationId xmlns:a16="http://schemas.microsoft.com/office/drawing/2014/main" id="{01D8B49B-FADA-460D-83DC-90A2B45BCAE4}"/>
              </a:ext>
            </a:extLst>
          </p:cNvPr>
          <p:cNvSpPr>
            <a:spLocks/>
          </p:cNvSpPr>
          <p:nvPr/>
        </p:nvSpPr>
        <p:spPr bwMode="auto">
          <a:xfrm>
            <a:off x="3833813" y="3660775"/>
            <a:ext cx="247650" cy="263525"/>
          </a:xfrm>
          <a:custGeom>
            <a:avLst/>
            <a:gdLst>
              <a:gd name="T0" fmla="*/ 2147483646 w 175"/>
              <a:gd name="T1" fmla="*/ 2147483646 h 166"/>
              <a:gd name="T2" fmla="*/ 2147483646 w 175"/>
              <a:gd name="T3" fmla="*/ 2147483646 h 166"/>
              <a:gd name="T4" fmla="*/ 2147483646 w 175"/>
              <a:gd name="T5" fmla="*/ 2147483646 h 166"/>
              <a:gd name="T6" fmla="*/ 2147483646 w 175"/>
              <a:gd name="T7" fmla="*/ 2147483646 h 166"/>
              <a:gd name="T8" fmla="*/ 2147483646 w 175"/>
              <a:gd name="T9" fmla="*/ 2147483646 h 166"/>
              <a:gd name="T10" fmla="*/ 2147483646 w 175"/>
              <a:gd name="T11" fmla="*/ 2147483646 h 166"/>
              <a:gd name="T12" fmla="*/ 2147483646 w 175"/>
              <a:gd name="T13" fmla="*/ 2147483646 h 166"/>
              <a:gd name="T14" fmla="*/ 2147483646 w 175"/>
              <a:gd name="T15" fmla="*/ 2147483646 h 166"/>
              <a:gd name="T16" fmla="*/ 2147483646 w 175"/>
              <a:gd name="T17" fmla="*/ 2147483646 h 166"/>
              <a:gd name="T18" fmla="*/ 0 w 175"/>
              <a:gd name="T19" fmla="*/ 2147483646 h 166"/>
              <a:gd name="T20" fmla="*/ 2147483646 w 175"/>
              <a:gd name="T21" fmla="*/ 2147483646 h 166"/>
              <a:gd name="T22" fmla="*/ 2147483646 w 175"/>
              <a:gd name="T23" fmla="*/ 2147483646 h 166"/>
              <a:gd name="T24" fmla="*/ 2147483646 w 175"/>
              <a:gd name="T25" fmla="*/ 2147483646 h 166"/>
              <a:gd name="T26" fmla="*/ 2147483646 w 175"/>
              <a:gd name="T27" fmla="*/ 2147483646 h 166"/>
              <a:gd name="T28" fmla="*/ 2147483646 w 175"/>
              <a:gd name="T29" fmla="*/ 2147483646 h 166"/>
              <a:gd name="T30" fmla="*/ 2147483646 w 175"/>
              <a:gd name="T31" fmla="*/ 2147483646 h 166"/>
              <a:gd name="T32" fmla="*/ 2147483646 w 175"/>
              <a:gd name="T33" fmla="*/ 2147483646 h 166"/>
              <a:gd name="T34" fmla="*/ 2147483646 w 175"/>
              <a:gd name="T35" fmla="*/ 2147483646 h 166"/>
              <a:gd name="T36" fmla="*/ 2147483646 w 175"/>
              <a:gd name="T37" fmla="*/ 2147483646 h 166"/>
              <a:gd name="T38" fmla="*/ 2147483646 w 175"/>
              <a:gd name="T39" fmla="*/ 2147483646 h 166"/>
              <a:gd name="T40" fmla="*/ 2147483646 w 175"/>
              <a:gd name="T41" fmla="*/ 2147483646 h 166"/>
              <a:gd name="T42" fmla="*/ 2147483646 w 175"/>
              <a:gd name="T43" fmla="*/ 2147483646 h 166"/>
              <a:gd name="T44" fmla="*/ 2147483646 w 175"/>
              <a:gd name="T45" fmla="*/ 2147483646 h 166"/>
              <a:gd name="T46" fmla="*/ 2147483646 w 175"/>
              <a:gd name="T47" fmla="*/ 2147483646 h 166"/>
              <a:gd name="T48" fmla="*/ 2147483646 w 175"/>
              <a:gd name="T49" fmla="*/ 2147483646 h 166"/>
              <a:gd name="T50" fmla="*/ 2147483646 w 175"/>
              <a:gd name="T51" fmla="*/ 2147483646 h 166"/>
              <a:gd name="T52" fmla="*/ 2147483646 w 175"/>
              <a:gd name="T53" fmla="*/ 2147483646 h 166"/>
              <a:gd name="T54" fmla="*/ 2147483646 w 175"/>
              <a:gd name="T55" fmla="*/ 2147483646 h 166"/>
              <a:gd name="T56" fmla="*/ 2147483646 w 175"/>
              <a:gd name="T57" fmla="*/ 2147483646 h 166"/>
              <a:gd name="T58" fmla="*/ 2147483646 w 175"/>
              <a:gd name="T59" fmla="*/ 2147483646 h 166"/>
              <a:gd name="T60" fmla="*/ 2147483646 w 175"/>
              <a:gd name="T61" fmla="*/ 2147483646 h 166"/>
              <a:gd name="T62" fmla="*/ 2147483646 w 175"/>
              <a:gd name="T63" fmla="*/ 2147483646 h 166"/>
              <a:gd name="T64" fmla="*/ 2147483646 w 175"/>
              <a:gd name="T65" fmla="*/ 2147483646 h 166"/>
              <a:gd name="T66" fmla="*/ 2147483646 w 175"/>
              <a:gd name="T67" fmla="*/ 2147483646 h 166"/>
              <a:gd name="T68" fmla="*/ 2147483646 w 175"/>
              <a:gd name="T69" fmla="*/ 2147483646 h 166"/>
              <a:gd name="T70" fmla="*/ 2147483646 w 175"/>
              <a:gd name="T71" fmla="*/ 2147483646 h 166"/>
              <a:gd name="T72" fmla="*/ 2147483646 w 175"/>
              <a:gd name="T73" fmla="*/ 2147483646 h 166"/>
              <a:gd name="T74" fmla="*/ 2147483646 w 175"/>
              <a:gd name="T75" fmla="*/ 2147483646 h 166"/>
              <a:gd name="T76" fmla="*/ 2147483646 w 175"/>
              <a:gd name="T77" fmla="*/ 2147483646 h 166"/>
              <a:gd name="T78" fmla="*/ 2147483646 w 175"/>
              <a:gd name="T79" fmla="*/ 2147483646 h 166"/>
              <a:gd name="T80" fmla="*/ 2147483646 w 175"/>
              <a:gd name="T81" fmla="*/ 2147483646 h 166"/>
              <a:gd name="T82" fmla="*/ 2147483646 w 175"/>
              <a:gd name="T83" fmla="*/ 2147483646 h 166"/>
              <a:gd name="T84" fmla="*/ 2147483646 w 175"/>
              <a:gd name="T85" fmla="*/ 2147483646 h 166"/>
              <a:gd name="T86" fmla="*/ 2147483646 w 175"/>
              <a:gd name="T87" fmla="*/ 2147483646 h 166"/>
              <a:gd name="T88" fmla="*/ 2147483646 w 175"/>
              <a:gd name="T89" fmla="*/ 2147483646 h 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5" h="166">
                <a:moveTo>
                  <a:pt x="49" y="156"/>
                </a:moveTo>
                <a:lnTo>
                  <a:pt x="49" y="156"/>
                </a:lnTo>
                <a:lnTo>
                  <a:pt x="44" y="153"/>
                </a:lnTo>
                <a:lnTo>
                  <a:pt x="39" y="148"/>
                </a:lnTo>
                <a:lnTo>
                  <a:pt x="36" y="145"/>
                </a:lnTo>
                <a:lnTo>
                  <a:pt x="34" y="141"/>
                </a:lnTo>
                <a:lnTo>
                  <a:pt x="30" y="138"/>
                </a:lnTo>
                <a:lnTo>
                  <a:pt x="27" y="134"/>
                </a:lnTo>
                <a:lnTo>
                  <a:pt x="24" y="131"/>
                </a:lnTo>
                <a:lnTo>
                  <a:pt x="19" y="127"/>
                </a:lnTo>
                <a:lnTo>
                  <a:pt x="15" y="123"/>
                </a:lnTo>
                <a:lnTo>
                  <a:pt x="12" y="120"/>
                </a:lnTo>
                <a:lnTo>
                  <a:pt x="10" y="116"/>
                </a:lnTo>
                <a:lnTo>
                  <a:pt x="7" y="113"/>
                </a:lnTo>
                <a:lnTo>
                  <a:pt x="6" y="109"/>
                </a:lnTo>
                <a:lnTo>
                  <a:pt x="4" y="106"/>
                </a:lnTo>
                <a:lnTo>
                  <a:pt x="2" y="102"/>
                </a:lnTo>
                <a:lnTo>
                  <a:pt x="1" y="100"/>
                </a:lnTo>
                <a:lnTo>
                  <a:pt x="0" y="96"/>
                </a:lnTo>
                <a:lnTo>
                  <a:pt x="0" y="93"/>
                </a:lnTo>
                <a:lnTo>
                  <a:pt x="1" y="90"/>
                </a:lnTo>
                <a:lnTo>
                  <a:pt x="1" y="85"/>
                </a:lnTo>
                <a:lnTo>
                  <a:pt x="2" y="81"/>
                </a:lnTo>
                <a:lnTo>
                  <a:pt x="4" y="77"/>
                </a:lnTo>
                <a:lnTo>
                  <a:pt x="6" y="73"/>
                </a:lnTo>
                <a:lnTo>
                  <a:pt x="7" y="69"/>
                </a:lnTo>
                <a:lnTo>
                  <a:pt x="8" y="64"/>
                </a:lnTo>
                <a:lnTo>
                  <a:pt x="10" y="59"/>
                </a:lnTo>
                <a:lnTo>
                  <a:pt x="12" y="54"/>
                </a:lnTo>
                <a:lnTo>
                  <a:pt x="12" y="48"/>
                </a:lnTo>
                <a:lnTo>
                  <a:pt x="15" y="42"/>
                </a:lnTo>
                <a:lnTo>
                  <a:pt x="18" y="37"/>
                </a:lnTo>
                <a:lnTo>
                  <a:pt x="20" y="33"/>
                </a:lnTo>
                <a:lnTo>
                  <a:pt x="24" y="29"/>
                </a:lnTo>
                <a:lnTo>
                  <a:pt x="28" y="26"/>
                </a:lnTo>
                <a:lnTo>
                  <a:pt x="35" y="22"/>
                </a:lnTo>
                <a:lnTo>
                  <a:pt x="42" y="18"/>
                </a:lnTo>
                <a:lnTo>
                  <a:pt x="48" y="14"/>
                </a:lnTo>
                <a:lnTo>
                  <a:pt x="56" y="10"/>
                </a:lnTo>
                <a:lnTo>
                  <a:pt x="63" y="7"/>
                </a:lnTo>
                <a:lnTo>
                  <a:pt x="70" y="4"/>
                </a:lnTo>
                <a:lnTo>
                  <a:pt x="74" y="2"/>
                </a:lnTo>
                <a:lnTo>
                  <a:pt x="80" y="1"/>
                </a:lnTo>
                <a:lnTo>
                  <a:pt x="90" y="1"/>
                </a:lnTo>
                <a:lnTo>
                  <a:pt x="100" y="0"/>
                </a:lnTo>
                <a:lnTo>
                  <a:pt x="112" y="1"/>
                </a:lnTo>
                <a:lnTo>
                  <a:pt x="126" y="2"/>
                </a:lnTo>
                <a:lnTo>
                  <a:pt x="137" y="6"/>
                </a:lnTo>
                <a:lnTo>
                  <a:pt x="148" y="12"/>
                </a:lnTo>
                <a:lnTo>
                  <a:pt x="156" y="20"/>
                </a:lnTo>
                <a:lnTo>
                  <a:pt x="158" y="24"/>
                </a:lnTo>
                <a:lnTo>
                  <a:pt x="162" y="29"/>
                </a:lnTo>
                <a:lnTo>
                  <a:pt x="164" y="34"/>
                </a:lnTo>
                <a:lnTo>
                  <a:pt x="167" y="39"/>
                </a:lnTo>
                <a:lnTo>
                  <a:pt x="170" y="45"/>
                </a:lnTo>
                <a:lnTo>
                  <a:pt x="172" y="52"/>
                </a:lnTo>
                <a:lnTo>
                  <a:pt x="173" y="57"/>
                </a:lnTo>
                <a:lnTo>
                  <a:pt x="174" y="62"/>
                </a:lnTo>
                <a:lnTo>
                  <a:pt x="174" y="67"/>
                </a:lnTo>
                <a:lnTo>
                  <a:pt x="173" y="73"/>
                </a:lnTo>
                <a:lnTo>
                  <a:pt x="172" y="81"/>
                </a:lnTo>
                <a:lnTo>
                  <a:pt x="170" y="89"/>
                </a:lnTo>
                <a:lnTo>
                  <a:pt x="168" y="96"/>
                </a:lnTo>
                <a:lnTo>
                  <a:pt x="166" y="103"/>
                </a:lnTo>
                <a:lnTo>
                  <a:pt x="163" y="110"/>
                </a:lnTo>
                <a:lnTo>
                  <a:pt x="162" y="115"/>
                </a:lnTo>
                <a:lnTo>
                  <a:pt x="158" y="121"/>
                </a:lnTo>
                <a:lnTo>
                  <a:pt x="155" y="127"/>
                </a:lnTo>
                <a:lnTo>
                  <a:pt x="149" y="134"/>
                </a:lnTo>
                <a:lnTo>
                  <a:pt x="145" y="140"/>
                </a:lnTo>
                <a:lnTo>
                  <a:pt x="139" y="147"/>
                </a:lnTo>
                <a:lnTo>
                  <a:pt x="134" y="152"/>
                </a:lnTo>
                <a:lnTo>
                  <a:pt x="127" y="155"/>
                </a:lnTo>
                <a:lnTo>
                  <a:pt x="122" y="157"/>
                </a:lnTo>
                <a:lnTo>
                  <a:pt x="118" y="158"/>
                </a:lnTo>
                <a:lnTo>
                  <a:pt x="112" y="159"/>
                </a:lnTo>
                <a:lnTo>
                  <a:pt x="108" y="160"/>
                </a:lnTo>
                <a:lnTo>
                  <a:pt x="104" y="162"/>
                </a:lnTo>
                <a:lnTo>
                  <a:pt x="99" y="163"/>
                </a:lnTo>
                <a:lnTo>
                  <a:pt x="95" y="164"/>
                </a:lnTo>
                <a:lnTo>
                  <a:pt x="91" y="165"/>
                </a:lnTo>
                <a:lnTo>
                  <a:pt x="88" y="165"/>
                </a:lnTo>
                <a:lnTo>
                  <a:pt x="83" y="164"/>
                </a:lnTo>
                <a:lnTo>
                  <a:pt x="76" y="163"/>
                </a:lnTo>
                <a:lnTo>
                  <a:pt x="70" y="161"/>
                </a:lnTo>
                <a:lnTo>
                  <a:pt x="64" y="160"/>
                </a:lnTo>
                <a:lnTo>
                  <a:pt x="58" y="159"/>
                </a:lnTo>
                <a:lnTo>
                  <a:pt x="54" y="157"/>
                </a:lnTo>
                <a:lnTo>
                  <a:pt x="51" y="156"/>
                </a:lnTo>
                <a:lnTo>
                  <a:pt x="49" y="15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4" name="Freeform 276">
            <a:extLst>
              <a:ext uri="{FF2B5EF4-FFF2-40B4-BE49-F238E27FC236}">
                <a16:creationId xmlns:a16="http://schemas.microsoft.com/office/drawing/2014/main" id="{A4C823D6-EB61-4D0F-BC43-48C02E381AAE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11113" cy="6350"/>
          </a:xfrm>
          <a:custGeom>
            <a:avLst/>
            <a:gdLst>
              <a:gd name="T0" fmla="*/ 2147483646 w 8"/>
              <a:gd name="T1" fmla="*/ 2147483646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2147483646 h 4"/>
              <a:gd name="T12" fmla="*/ 0 w 8"/>
              <a:gd name="T13" fmla="*/ 2147483646 h 4"/>
              <a:gd name="T14" fmla="*/ 0 w 8"/>
              <a:gd name="T15" fmla="*/ 2147483646 h 4"/>
              <a:gd name="T16" fmla="*/ 0 w 8"/>
              <a:gd name="T17" fmla="*/ 2147483646 h 4"/>
              <a:gd name="T18" fmla="*/ 2147483646 w 8"/>
              <a:gd name="T19" fmla="*/ 0 h 4"/>
              <a:gd name="T20" fmla="*/ 2147483646 w 8"/>
              <a:gd name="T21" fmla="*/ 0 h 4"/>
              <a:gd name="T22" fmla="*/ 2147483646 w 8"/>
              <a:gd name="T23" fmla="*/ 0 h 4"/>
              <a:gd name="T24" fmla="*/ 2147483646 w 8"/>
              <a:gd name="T25" fmla="*/ 0 h 4"/>
              <a:gd name="T26" fmla="*/ 2147483646 w 8"/>
              <a:gd name="T27" fmla="*/ 0 h 4"/>
              <a:gd name="T28" fmla="*/ 2147483646 w 8"/>
              <a:gd name="T29" fmla="*/ 0 h 4"/>
              <a:gd name="T30" fmla="*/ 2147483646 w 8"/>
              <a:gd name="T31" fmla="*/ 2147483646 h 4"/>
              <a:gd name="T32" fmla="*/ 2147483646 w 8"/>
              <a:gd name="T33" fmla="*/ 2147483646 h 4"/>
              <a:gd name="T34" fmla="*/ 2147483646 w 8"/>
              <a:gd name="T35" fmla="*/ 2147483646 h 4"/>
              <a:gd name="T36" fmla="*/ 2147483646 w 8"/>
              <a:gd name="T37" fmla="*/ 2147483646 h 4"/>
              <a:gd name="T38" fmla="*/ 2147483646 w 8"/>
              <a:gd name="T39" fmla="*/ 2147483646 h 4"/>
              <a:gd name="T40" fmla="*/ 2147483646 w 8"/>
              <a:gd name="T41" fmla="*/ 2147483646 h 4"/>
              <a:gd name="T42" fmla="*/ 2147483646 w 8"/>
              <a:gd name="T43" fmla="*/ 2147483646 h 4"/>
              <a:gd name="T44" fmla="*/ 2147483646 w 8"/>
              <a:gd name="T45" fmla="*/ 2147483646 h 4"/>
              <a:gd name="T46" fmla="*/ 2147483646 w 8"/>
              <a:gd name="T47" fmla="*/ 2147483646 h 4"/>
              <a:gd name="T48" fmla="*/ 2147483646 w 8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4">
                <a:moveTo>
                  <a:pt x="5" y="3"/>
                </a:move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5" name="Freeform 277">
            <a:extLst>
              <a:ext uri="{FF2B5EF4-FFF2-40B4-BE49-F238E27FC236}">
                <a16:creationId xmlns:a16="http://schemas.microsoft.com/office/drawing/2014/main" id="{EB7AD17C-620D-4765-B7E2-395C8D58D120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26988" cy="22225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0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0 h 14"/>
              <a:gd name="T24" fmla="*/ 2147483646 w 20"/>
              <a:gd name="T25" fmla="*/ 0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2147483646 w 20"/>
              <a:gd name="T47" fmla="*/ 2147483646 h 14"/>
              <a:gd name="T48" fmla="*/ 2147483646 w 20"/>
              <a:gd name="T49" fmla="*/ 2147483646 h 14"/>
              <a:gd name="T50" fmla="*/ 2147483646 w 20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13" y="13"/>
                </a:moveTo>
                <a:lnTo>
                  <a:pt x="13" y="13"/>
                </a:lnTo>
                <a:lnTo>
                  <a:pt x="9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1" y="3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5" y="3"/>
                </a:lnTo>
                <a:lnTo>
                  <a:pt x="17" y="5"/>
                </a:lnTo>
                <a:lnTo>
                  <a:pt x="17" y="7"/>
                </a:lnTo>
                <a:lnTo>
                  <a:pt x="18" y="9"/>
                </a:lnTo>
                <a:lnTo>
                  <a:pt x="19" y="10"/>
                </a:lnTo>
                <a:lnTo>
                  <a:pt x="19" y="11"/>
                </a:lnTo>
                <a:lnTo>
                  <a:pt x="18" y="13"/>
                </a:lnTo>
                <a:lnTo>
                  <a:pt x="17" y="13"/>
                </a:lnTo>
                <a:lnTo>
                  <a:pt x="15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6" name="Freeform 278">
            <a:extLst>
              <a:ext uri="{FF2B5EF4-FFF2-40B4-BE49-F238E27FC236}">
                <a16:creationId xmlns:a16="http://schemas.microsoft.com/office/drawing/2014/main" id="{FBE4E356-AE97-4BE3-9353-D869A2380BA6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0 w 10"/>
              <a:gd name="T13" fmla="*/ 2147483646 h 4"/>
              <a:gd name="T14" fmla="*/ 0 w 10"/>
              <a:gd name="T15" fmla="*/ 2147483646 h 4"/>
              <a:gd name="T16" fmla="*/ 2147483646 w 10"/>
              <a:gd name="T17" fmla="*/ 0 h 4"/>
              <a:gd name="T18" fmla="*/ 2147483646 w 10"/>
              <a:gd name="T19" fmla="*/ 0 h 4"/>
              <a:gd name="T20" fmla="*/ 2147483646 w 10"/>
              <a:gd name="T21" fmla="*/ 0 h 4"/>
              <a:gd name="T22" fmla="*/ 2147483646 w 10"/>
              <a:gd name="T23" fmla="*/ 0 h 4"/>
              <a:gd name="T24" fmla="*/ 2147483646 w 10"/>
              <a:gd name="T25" fmla="*/ 0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6" y="3"/>
                </a:moveTo>
                <a:lnTo>
                  <a:pt x="4" y="3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7" name="Freeform 279">
            <a:extLst>
              <a:ext uri="{FF2B5EF4-FFF2-40B4-BE49-F238E27FC236}">
                <a16:creationId xmlns:a16="http://schemas.microsoft.com/office/drawing/2014/main" id="{CBC54E7A-211B-4FB0-B011-FBC3B9CE9C4C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0 w 21"/>
              <a:gd name="T15" fmla="*/ 2147483646 h 14"/>
              <a:gd name="T16" fmla="*/ 0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0 h 14"/>
              <a:gd name="T24" fmla="*/ 2147483646 w 21"/>
              <a:gd name="T25" fmla="*/ 0 h 14"/>
              <a:gd name="T26" fmla="*/ 2147483646 w 21"/>
              <a:gd name="T27" fmla="*/ 0 h 14"/>
              <a:gd name="T28" fmla="*/ 2147483646 w 21"/>
              <a:gd name="T29" fmla="*/ 0 h 14"/>
              <a:gd name="T30" fmla="*/ 2147483646 w 21"/>
              <a:gd name="T31" fmla="*/ 0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3" y="13"/>
                </a:moveTo>
                <a:lnTo>
                  <a:pt x="13" y="13"/>
                </a:lnTo>
                <a:lnTo>
                  <a:pt x="8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8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2"/>
                </a:lnTo>
                <a:lnTo>
                  <a:pt x="19" y="5"/>
                </a:lnTo>
                <a:lnTo>
                  <a:pt x="19" y="7"/>
                </a:lnTo>
                <a:lnTo>
                  <a:pt x="20" y="10"/>
                </a:lnTo>
                <a:lnTo>
                  <a:pt x="20" y="12"/>
                </a:lnTo>
                <a:lnTo>
                  <a:pt x="19" y="13"/>
                </a:lnTo>
                <a:lnTo>
                  <a:pt x="17" y="13"/>
                </a:lnTo>
                <a:lnTo>
                  <a:pt x="14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8" name="Freeform 280">
            <a:extLst>
              <a:ext uri="{FF2B5EF4-FFF2-40B4-BE49-F238E27FC236}">
                <a16:creationId xmlns:a16="http://schemas.microsoft.com/office/drawing/2014/main" id="{2F0FA396-2511-492D-8D57-44465C43BF25}"/>
              </a:ext>
            </a:extLst>
          </p:cNvPr>
          <p:cNvSpPr>
            <a:spLocks/>
          </p:cNvSpPr>
          <p:nvPr/>
        </p:nvSpPr>
        <p:spPr bwMode="auto">
          <a:xfrm>
            <a:off x="3897313" y="3822700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0 w 2"/>
              <a:gd name="T9" fmla="*/ 0 h 4"/>
              <a:gd name="T10" fmla="*/ 0 w 2"/>
              <a:gd name="T11" fmla="*/ 0 h 4"/>
              <a:gd name="T12" fmla="*/ 0 w 2"/>
              <a:gd name="T13" fmla="*/ 0 h 4"/>
              <a:gd name="T14" fmla="*/ 2147483646 w 2"/>
              <a:gd name="T15" fmla="*/ 0 h 4"/>
              <a:gd name="T16" fmla="*/ 2147483646 w 2"/>
              <a:gd name="T17" fmla="*/ 0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59" name="Freeform 281">
            <a:extLst>
              <a:ext uri="{FF2B5EF4-FFF2-40B4-BE49-F238E27FC236}">
                <a16:creationId xmlns:a16="http://schemas.microsoft.com/office/drawing/2014/main" id="{3B6F9153-DFCC-4F26-AAE8-5A64E81C34C3}"/>
              </a:ext>
            </a:extLst>
          </p:cNvPr>
          <p:cNvSpPr>
            <a:spLocks/>
          </p:cNvSpPr>
          <p:nvPr/>
        </p:nvSpPr>
        <p:spPr bwMode="auto">
          <a:xfrm>
            <a:off x="3898900" y="3822700"/>
            <a:ext cx="14288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2147483646 h 14"/>
              <a:gd name="T10" fmla="*/ 2147483646 w 11"/>
              <a:gd name="T11" fmla="*/ 0 h 14"/>
              <a:gd name="T12" fmla="*/ 2147483646 w 11"/>
              <a:gd name="T13" fmla="*/ 0 h 14"/>
              <a:gd name="T14" fmla="*/ 2147483646 w 11"/>
              <a:gd name="T15" fmla="*/ 0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7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4" y="1"/>
                </a:lnTo>
                <a:lnTo>
                  <a:pt x="3" y="1"/>
                </a:lnTo>
                <a:lnTo>
                  <a:pt x="0" y="7"/>
                </a:lnTo>
                <a:lnTo>
                  <a:pt x="3" y="13"/>
                </a:lnTo>
                <a:lnTo>
                  <a:pt x="1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0" name="Freeform 282">
            <a:extLst>
              <a:ext uri="{FF2B5EF4-FFF2-40B4-BE49-F238E27FC236}">
                <a16:creationId xmlns:a16="http://schemas.microsoft.com/office/drawing/2014/main" id="{64541732-4E38-4227-9DA1-926E1D651B2E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588" cy="7938"/>
          </a:xfrm>
          <a:custGeom>
            <a:avLst/>
            <a:gdLst>
              <a:gd name="T0" fmla="*/ 0 w 1"/>
              <a:gd name="T1" fmla="*/ 2147483646 h 5"/>
              <a:gd name="T2" fmla="*/ 0 w 1"/>
              <a:gd name="T3" fmla="*/ 2147483646 h 5"/>
              <a:gd name="T4" fmla="*/ 0 w 1"/>
              <a:gd name="T5" fmla="*/ 2147483646 h 5"/>
              <a:gd name="T6" fmla="*/ 0 w 1"/>
              <a:gd name="T7" fmla="*/ 2147483646 h 5"/>
              <a:gd name="T8" fmla="*/ 0 w 1"/>
              <a:gd name="T9" fmla="*/ 0 h 5"/>
              <a:gd name="T10" fmla="*/ 0 w 1"/>
              <a:gd name="T11" fmla="*/ 0 h 5"/>
              <a:gd name="T12" fmla="*/ 0 w 1"/>
              <a:gd name="T13" fmla="*/ 0 h 5"/>
              <a:gd name="T14" fmla="*/ 0 w 1"/>
              <a:gd name="T15" fmla="*/ 2147483646 h 5"/>
              <a:gd name="T16" fmla="*/ 0 w 1"/>
              <a:gd name="T17" fmla="*/ 2147483646 h 5"/>
              <a:gd name="T18" fmla="*/ 0 w 1"/>
              <a:gd name="T19" fmla="*/ 2147483646 h 5"/>
              <a:gd name="T20" fmla="*/ 0 w 1"/>
              <a:gd name="T21" fmla="*/ 2147483646 h 5"/>
              <a:gd name="T22" fmla="*/ 0 w 1"/>
              <a:gd name="T23" fmla="*/ 2147483646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5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1" name="Freeform 283">
            <a:extLst>
              <a:ext uri="{FF2B5EF4-FFF2-40B4-BE49-F238E27FC236}">
                <a16:creationId xmlns:a16="http://schemas.microsoft.com/office/drawing/2014/main" id="{B90C301F-0BAD-4EAD-8E03-C7631A602565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7463" cy="23813"/>
          </a:xfrm>
          <a:custGeom>
            <a:avLst/>
            <a:gdLst>
              <a:gd name="T0" fmla="*/ 2147483646 w 12"/>
              <a:gd name="T1" fmla="*/ 2147483646 h 15"/>
              <a:gd name="T2" fmla="*/ 2147483646 w 12"/>
              <a:gd name="T3" fmla="*/ 2147483646 h 15"/>
              <a:gd name="T4" fmla="*/ 2147483646 w 12"/>
              <a:gd name="T5" fmla="*/ 2147483646 h 15"/>
              <a:gd name="T6" fmla="*/ 2147483646 w 12"/>
              <a:gd name="T7" fmla="*/ 2147483646 h 15"/>
              <a:gd name="T8" fmla="*/ 2147483646 w 12"/>
              <a:gd name="T9" fmla="*/ 2147483646 h 15"/>
              <a:gd name="T10" fmla="*/ 2147483646 w 12"/>
              <a:gd name="T11" fmla="*/ 2147483646 h 15"/>
              <a:gd name="T12" fmla="*/ 2147483646 w 12"/>
              <a:gd name="T13" fmla="*/ 0 h 15"/>
              <a:gd name="T14" fmla="*/ 2147483646 w 12"/>
              <a:gd name="T15" fmla="*/ 2147483646 h 15"/>
              <a:gd name="T16" fmla="*/ 2147483646 w 12"/>
              <a:gd name="T17" fmla="*/ 2147483646 h 15"/>
              <a:gd name="T18" fmla="*/ 2147483646 w 12"/>
              <a:gd name="T19" fmla="*/ 2147483646 h 15"/>
              <a:gd name="T20" fmla="*/ 0 w 12"/>
              <a:gd name="T21" fmla="*/ 2147483646 h 15"/>
              <a:gd name="T22" fmla="*/ 2147483646 w 12"/>
              <a:gd name="T23" fmla="*/ 2147483646 h 15"/>
              <a:gd name="T24" fmla="*/ 2147483646 w 12"/>
              <a:gd name="T25" fmla="*/ 2147483646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5">
                <a:moveTo>
                  <a:pt x="11" y="8"/>
                </a:moveTo>
                <a:lnTo>
                  <a:pt x="11" y="8"/>
                </a:lnTo>
                <a:lnTo>
                  <a:pt x="11" y="5"/>
                </a:lnTo>
                <a:lnTo>
                  <a:pt x="11" y="3"/>
                </a:lnTo>
                <a:lnTo>
                  <a:pt x="11" y="2"/>
                </a:lnTo>
                <a:lnTo>
                  <a:pt x="10" y="1"/>
                </a:lnTo>
                <a:lnTo>
                  <a:pt x="8" y="0"/>
                </a:lnTo>
                <a:lnTo>
                  <a:pt x="7" y="1"/>
                </a:lnTo>
                <a:lnTo>
                  <a:pt x="6" y="2"/>
                </a:lnTo>
                <a:lnTo>
                  <a:pt x="4" y="2"/>
                </a:lnTo>
                <a:lnTo>
                  <a:pt x="0" y="8"/>
                </a:lnTo>
                <a:lnTo>
                  <a:pt x="4" y="14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2" name="Freeform 284">
            <a:extLst>
              <a:ext uri="{FF2B5EF4-FFF2-40B4-BE49-F238E27FC236}">
                <a16:creationId xmlns:a16="http://schemas.microsoft.com/office/drawing/2014/main" id="{DF1B106F-137D-4904-897C-D8E8F55F03CF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587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0 h 8"/>
              <a:gd name="T14" fmla="*/ 0 w 1"/>
              <a:gd name="T15" fmla="*/ 0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8">
                <a:moveTo>
                  <a:pt x="0" y="5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5"/>
                </a:lnTo>
                <a:lnTo>
                  <a:pt x="0" y="7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3" name="Freeform 285">
            <a:extLst>
              <a:ext uri="{FF2B5EF4-FFF2-40B4-BE49-F238E27FC236}">
                <a16:creationId xmlns:a16="http://schemas.microsoft.com/office/drawing/2014/main" id="{3674D4A6-83C1-4607-A4A6-F3DAB418C327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9050" cy="28575"/>
          </a:xfrm>
          <a:custGeom>
            <a:avLst/>
            <a:gdLst>
              <a:gd name="T0" fmla="*/ 2147483646 w 13"/>
              <a:gd name="T1" fmla="*/ 2147483646 h 18"/>
              <a:gd name="T2" fmla="*/ 2147483646 w 13"/>
              <a:gd name="T3" fmla="*/ 2147483646 h 18"/>
              <a:gd name="T4" fmla="*/ 2147483646 w 13"/>
              <a:gd name="T5" fmla="*/ 2147483646 h 18"/>
              <a:gd name="T6" fmla="*/ 2147483646 w 13"/>
              <a:gd name="T7" fmla="*/ 2147483646 h 18"/>
              <a:gd name="T8" fmla="*/ 2147483646 w 13"/>
              <a:gd name="T9" fmla="*/ 2147483646 h 18"/>
              <a:gd name="T10" fmla="*/ 2147483646 w 13"/>
              <a:gd name="T11" fmla="*/ 2147483646 h 18"/>
              <a:gd name="T12" fmla="*/ 2147483646 w 13"/>
              <a:gd name="T13" fmla="*/ 2147483646 h 18"/>
              <a:gd name="T14" fmla="*/ 2147483646 w 13"/>
              <a:gd name="T15" fmla="*/ 2147483646 h 18"/>
              <a:gd name="T16" fmla="*/ 2147483646 w 13"/>
              <a:gd name="T17" fmla="*/ 0 h 18"/>
              <a:gd name="T18" fmla="*/ 0 w 13"/>
              <a:gd name="T19" fmla="*/ 2147483646 h 18"/>
              <a:gd name="T20" fmla="*/ 2147483646 w 13"/>
              <a:gd name="T21" fmla="*/ 2147483646 h 18"/>
              <a:gd name="T22" fmla="*/ 2147483646 w 13"/>
              <a:gd name="T23" fmla="*/ 2147483646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8">
                <a:moveTo>
                  <a:pt x="11" y="11"/>
                </a:moveTo>
                <a:lnTo>
                  <a:pt x="11" y="11"/>
                </a:lnTo>
                <a:lnTo>
                  <a:pt x="12" y="8"/>
                </a:lnTo>
                <a:lnTo>
                  <a:pt x="12" y="5"/>
                </a:lnTo>
                <a:lnTo>
                  <a:pt x="11" y="4"/>
                </a:lnTo>
                <a:lnTo>
                  <a:pt x="10" y="4"/>
                </a:lnTo>
                <a:lnTo>
                  <a:pt x="8" y="3"/>
                </a:lnTo>
                <a:lnTo>
                  <a:pt x="5" y="1"/>
                </a:lnTo>
                <a:lnTo>
                  <a:pt x="1" y="0"/>
                </a:lnTo>
                <a:lnTo>
                  <a:pt x="0" y="11"/>
                </a:lnTo>
                <a:lnTo>
                  <a:pt x="5" y="17"/>
                </a:lnTo>
                <a:lnTo>
                  <a:pt x="1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4" name="Freeform 286">
            <a:extLst>
              <a:ext uri="{FF2B5EF4-FFF2-40B4-BE49-F238E27FC236}">
                <a16:creationId xmlns:a16="http://schemas.microsoft.com/office/drawing/2014/main" id="{5EBEBD02-D6B7-4088-BCCB-8C2365A9891E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17463" cy="7937"/>
          </a:xfrm>
          <a:custGeom>
            <a:avLst/>
            <a:gdLst>
              <a:gd name="T0" fmla="*/ 0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2147483646 h 5"/>
              <a:gd name="T16" fmla="*/ 2147483646 w 12"/>
              <a:gd name="T17" fmla="*/ 2147483646 h 5"/>
              <a:gd name="T18" fmla="*/ 2147483646 w 12"/>
              <a:gd name="T19" fmla="*/ 2147483646 h 5"/>
              <a:gd name="T20" fmla="*/ 2147483646 w 12"/>
              <a:gd name="T21" fmla="*/ 2147483646 h 5"/>
              <a:gd name="T22" fmla="*/ 2147483646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0 h 5"/>
              <a:gd name="T36" fmla="*/ 2147483646 w 12"/>
              <a:gd name="T37" fmla="*/ 0 h 5"/>
              <a:gd name="T38" fmla="*/ 2147483646 w 12"/>
              <a:gd name="T39" fmla="*/ 0 h 5"/>
              <a:gd name="T40" fmla="*/ 2147483646 w 12"/>
              <a:gd name="T41" fmla="*/ 0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0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0" y="3"/>
                </a:move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6" y="3"/>
                </a:lnTo>
                <a:lnTo>
                  <a:pt x="7" y="3"/>
                </a:lnTo>
                <a:lnTo>
                  <a:pt x="8" y="4"/>
                </a:lnTo>
                <a:lnTo>
                  <a:pt x="9" y="4"/>
                </a:lnTo>
                <a:lnTo>
                  <a:pt x="10" y="4"/>
                </a:lnTo>
                <a:lnTo>
                  <a:pt x="11" y="3"/>
                </a:lnTo>
                <a:lnTo>
                  <a:pt x="10" y="3"/>
                </a:lnTo>
                <a:lnTo>
                  <a:pt x="9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5" name="Freeform 287">
            <a:extLst>
              <a:ext uri="{FF2B5EF4-FFF2-40B4-BE49-F238E27FC236}">
                <a16:creationId xmlns:a16="http://schemas.microsoft.com/office/drawing/2014/main" id="{AB305B2D-DC6D-4978-BE89-458E95935B9E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31750" cy="23812"/>
          </a:xfrm>
          <a:custGeom>
            <a:avLst/>
            <a:gdLst>
              <a:gd name="T0" fmla="*/ 0 w 23"/>
              <a:gd name="T1" fmla="*/ 2147483646 h 15"/>
              <a:gd name="T2" fmla="*/ 0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0 h 15"/>
              <a:gd name="T42" fmla="*/ 2147483646 w 23"/>
              <a:gd name="T43" fmla="*/ 0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0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0" y="10"/>
                </a:moveTo>
                <a:lnTo>
                  <a:pt x="0" y="10"/>
                </a:lnTo>
                <a:lnTo>
                  <a:pt x="3" y="8"/>
                </a:lnTo>
                <a:lnTo>
                  <a:pt x="7" y="7"/>
                </a:lnTo>
                <a:lnTo>
                  <a:pt x="9" y="6"/>
                </a:lnTo>
                <a:lnTo>
                  <a:pt x="10" y="7"/>
                </a:lnTo>
                <a:lnTo>
                  <a:pt x="12" y="9"/>
                </a:lnTo>
                <a:lnTo>
                  <a:pt x="14" y="11"/>
                </a:lnTo>
                <a:lnTo>
                  <a:pt x="17" y="13"/>
                </a:lnTo>
                <a:lnTo>
                  <a:pt x="18" y="14"/>
                </a:lnTo>
                <a:lnTo>
                  <a:pt x="20" y="14"/>
                </a:lnTo>
                <a:lnTo>
                  <a:pt x="21" y="13"/>
                </a:lnTo>
                <a:lnTo>
                  <a:pt x="22" y="12"/>
                </a:lnTo>
                <a:lnTo>
                  <a:pt x="21" y="10"/>
                </a:lnTo>
                <a:lnTo>
                  <a:pt x="19" y="7"/>
                </a:lnTo>
                <a:lnTo>
                  <a:pt x="18" y="5"/>
                </a:lnTo>
                <a:lnTo>
                  <a:pt x="17" y="4"/>
                </a:lnTo>
                <a:lnTo>
                  <a:pt x="15" y="2"/>
                </a:lnTo>
                <a:lnTo>
                  <a:pt x="13" y="1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4" y="2"/>
                </a:lnTo>
                <a:lnTo>
                  <a:pt x="2" y="6"/>
                </a:lnTo>
                <a:lnTo>
                  <a:pt x="1" y="8"/>
                </a:lnTo>
                <a:lnTo>
                  <a:pt x="0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6" name="Freeform 288">
            <a:extLst>
              <a:ext uri="{FF2B5EF4-FFF2-40B4-BE49-F238E27FC236}">
                <a16:creationId xmlns:a16="http://schemas.microsoft.com/office/drawing/2014/main" id="{382686DF-1AA9-4256-B5F2-2ED92D4C55A1}"/>
              </a:ext>
            </a:extLst>
          </p:cNvPr>
          <p:cNvSpPr>
            <a:spLocks/>
          </p:cNvSpPr>
          <p:nvPr/>
        </p:nvSpPr>
        <p:spPr bwMode="auto">
          <a:xfrm>
            <a:off x="3956050" y="3808413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2147483646 h 4"/>
              <a:gd name="T4" fmla="*/ 2147483646 w 9"/>
              <a:gd name="T5" fmla="*/ 2147483646 h 4"/>
              <a:gd name="T6" fmla="*/ 2147483646 w 9"/>
              <a:gd name="T7" fmla="*/ 2147483646 h 4"/>
              <a:gd name="T8" fmla="*/ 0 w 9"/>
              <a:gd name="T9" fmla="*/ 2147483646 h 4"/>
              <a:gd name="T10" fmla="*/ 2147483646 w 9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8" y="0"/>
                </a:moveTo>
                <a:lnTo>
                  <a:pt x="8" y="2"/>
                </a:lnTo>
                <a:lnTo>
                  <a:pt x="5" y="3"/>
                </a:lnTo>
                <a:lnTo>
                  <a:pt x="3" y="3"/>
                </a:lnTo>
                <a:lnTo>
                  <a:pt x="0" y="3"/>
                </a:lnTo>
                <a:lnTo>
                  <a:pt x="8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7" name="Freeform 289">
            <a:extLst>
              <a:ext uri="{FF2B5EF4-FFF2-40B4-BE49-F238E27FC236}">
                <a16:creationId xmlns:a16="http://schemas.microsoft.com/office/drawing/2014/main" id="{74517D97-0980-4EF2-BEB1-DE4C7AE2E8FF}"/>
              </a:ext>
            </a:extLst>
          </p:cNvPr>
          <p:cNvSpPr>
            <a:spLocks/>
          </p:cNvSpPr>
          <p:nvPr/>
        </p:nvSpPr>
        <p:spPr bwMode="auto">
          <a:xfrm>
            <a:off x="3968750" y="3813175"/>
            <a:ext cx="4763" cy="12700"/>
          </a:xfrm>
          <a:custGeom>
            <a:avLst/>
            <a:gdLst>
              <a:gd name="T0" fmla="*/ 0 w 4"/>
              <a:gd name="T1" fmla="*/ 2147483646 h 8"/>
              <a:gd name="T2" fmla="*/ 0 w 4"/>
              <a:gd name="T3" fmla="*/ 2147483646 h 8"/>
              <a:gd name="T4" fmla="*/ 0 w 4"/>
              <a:gd name="T5" fmla="*/ 2147483646 h 8"/>
              <a:gd name="T6" fmla="*/ 2147483646 w 4"/>
              <a:gd name="T7" fmla="*/ 2147483646 h 8"/>
              <a:gd name="T8" fmla="*/ 2147483646 w 4"/>
              <a:gd name="T9" fmla="*/ 0 h 8"/>
              <a:gd name="T10" fmla="*/ 2147483646 w 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0" y="7"/>
                </a:moveTo>
                <a:lnTo>
                  <a:pt x="0" y="7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8" name="Freeform 290">
            <a:extLst>
              <a:ext uri="{FF2B5EF4-FFF2-40B4-BE49-F238E27FC236}">
                <a16:creationId xmlns:a16="http://schemas.microsoft.com/office/drawing/2014/main" id="{0DABAF4C-4E1A-4B23-8AB0-85F60DB5CF1D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587" cy="25400"/>
          </a:xfrm>
          <a:custGeom>
            <a:avLst/>
            <a:gdLst>
              <a:gd name="T0" fmla="*/ 0 w 1"/>
              <a:gd name="T1" fmla="*/ 2147483646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0 h 16"/>
              <a:gd name="T24" fmla="*/ 0 w 1"/>
              <a:gd name="T25" fmla="*/ 0 h 16"/>
              <a:gd name="T26" fmla="*/ 0 w 1"/>
              <a:gd name="T27" fmla="*/ 2147483646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15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1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69" name="Freeform 291">
            <a:extLst>
              <a:ext uri="{FF2B5EF4-FFF2-40B4-BE49-F238E27FC236}">
                <a16:creationId xmlns:a16="http://schemas.microsoft.com/office/drawing/2014/main" id="{F5A4BCDA-A66F-494A-9CCC-0E560CA7AD55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7462" cy="41275"/>
          </a:xfrm>
          <a:custGeom>
            <a:avLst/>
            <a:gdLst>
              <a:gd name="T0" fmla="*/ 0 w 12"/>
              <a:gd name="T1" fmla="*/ 2147483646 h 26"/>
              <a:gd name="T2" fmla="*/ 0 w 12"/>
              <a:gd name="T3" fmla="*/ 2147483646 h 26"/>
              <a:gd name="T4" fmla="*/ 2147483646 w 12"/>
              <a:gd name="T5" fmla="*/ 2147483646 h 26"/>
              <a:gd name="T6" fmla="*/ 2147483646 w 12"/>
              <a:gd name="T7" fmla="*/ 2147483646 h 26"/>
              <a:gd name="T8" fmla="*/ 2147483646 w 12"/>
              <a:gd name="T9" fmla="*/ 2147483646 h 26"/>
              <a:gd name="T10" fmla="*/ 2147483646 w 12"/>
              <a:gd name="T11" fmla="*/ 2147483646 h 26"/>
              <a:gd name="T12" fmla="*/ 2147483646 w 12"/>
              <a:gd name="T13" fmla="*/ 2147483646 h 26"/>
              <a:gd name="T14" fmla="*/ 2147483646 w 12"/>
              <a:gd name="T15" fmla="*/ 2147483646 h 26"/>
              <a:gd name="T16" fmla="*/ 2147483646 w 12"/>
              <a:gd name="T17" fmla="*/ 2147483646 h 26"/>
              <a:gd name="T18" fmla="*/ 2147483646 w 12"/>
              <a:gd name="T19" fmla="*/ 2147483646 h 26"/>
              <a:gd name="T20" fmla="*/ 2147483646 w 12"/>
              <a:gd name="T21" fmla="*/ 2147483646 h 26"/>
              <a:gd name="T22" fmla="*/ 2147483646 w 12"/>
              <a:gd name="T23" fmla="*/ 2147483646 h 26"/>
              <a:gd name="T24" fmla="*/ 2147483646 w 12"/>
              <a:gd name="T25" fmla="*/ 0 h 26"/>
              <a:gd name="T26" fmla="*/ 2147483646 w 12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6">
                <a:moveTo>
                  <a:pt x="0" y="25"/>
                </a:moveTo>
                <a:lnTo>
                  <a:pt x="0" y="25"/>
                </a:lnTo>
                <a:lnTo>
                  <a:pt x="2" y="21"/>
                </a:lnTo>
                <a:lnTo>
                  <a:pt x="4" y="19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2"/>
                </a:lnTo>
                <a:lnTo>
                  <a:pt x="6" y="10"/>
                </a:lnTo>
                <a:lnTo>
                  <a:pt x="6" y="8"/>
                </a:lnTo>
                <a:lnTo>
                  <a:pt x="7" y="6"/>
                </a:lnTo>
                <a:lnTo>
                  <a:pt x="9" y="3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0" name="Freeform 292">
            <a:extLst>
              <a:ext uri="{FF2B5EF4-FFF2-40B4-BE49-F238E27FC236}">
                <a16:creationId xmlns:a16="http://schemas.microsoft.com/office/drawing/2014/main" id="{6DBDB8AC-8026-461C-BD07-E65D86382F3A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22225" cy="6350"/>
          </a:xfrm>
          <a:custGeom>
            <a:avLst/>
            <a:gdLst>
              <a:gd name="T0" fmla="*/ 0 w 16"/>
              <a:gd name="T1" fmla="*/ 0 h 4"/>
              <a:gd name="T2" fmla="*/ 2147483646 w 16"/>
              <a:gd name="T3" fmla="*/ 0 h 4"/>
              <a:gd name="T4" fmla="*/ 2147483646 w 16"/>
              <a:gd name="T5" fmla="*/ 2147483646 h 4"/>
              <a:gd name="T6" fmla="*/ 2147483646 w 16"/>
              <a:gd name="T7" fmla="*/ 2147483646 h 4"/>
              <a:gd name="T8" fmla="*/ 2147483646 w 16"/>
              <a:gd name="T9" fmla="*/ 2147483646 h 4"/>
              <a:gd name="T10" fmla="*/ 2147483646 w 16"/>
              <a:gd name="T11" fmla="*/ 2147483646 h 4"/>
              <a:gd name="T12" fmla="*/ 2147483646 w 16"/>
              <a:gd name="T13" fmla="*/ 2147483646 h 4"/>
              <a:gd name="T14" fmla="*/ 2147483646 w 16"/>
              <a:gd name="T15" fmla="*/ 2147483646 h 4"/>
              <a:gd name="T16" fmla="*/ 2147483646 w 16"/>
              <a:gd name="T17" fmla="*/ 2147483646 h 4"/>
              <a:gd name="T18" fmla="*/ 0 w 16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" h="4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7" y="2"/>
                </a:lnTo>
                <a:lnTo>
                  <a:pt x="9" y="2"/>
                </a:lnTo>
                <a:lnTo>
                  <a:pt x="10" y="2"/>
                </a:lnTo>
                <a:lnTo>
                  <a:pt x="12" y="3"/>
                </a:lnTo>
                <a:lnTo>
                  <a:pt x="14" y="3"/>
                </a:lnTo>
                <a:lnTo>
                  <a:pt x="15" y="3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1" name="Freeform 293">
            <a:extLst>
              <a:ext uri="{FF2B5EF4-FFF2-40B4-BE49-F238E27FC236}">
                <a16:creationId xmlns:a16="http://schemas.microsoft.com/office/drawing/2014/main" id="{B506F34F-83A5-4A4A-B28D-F25760A2440F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38100" cy="22225"/>
          </a:xfrm>
          <a:custGeom>
            <a:avLst/>
            <a:gdLst>
              <a:gd name="T0" fmla="*/ 0 w 27"/>
              <a:gd name="T1" fmla="*/ 0 h 14"/>
              <a:gd name="T2" fmla="*/ 0 w 27"/>
              <a:gd name="T3" fmla="*/ 0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2147483646 h 14"/>
              <a:gd name="T10" fmla="*/ 2147483646 w 27"/>
              <a:gd name="T11" fmla="*/ 2147483646 h 14"/>
              <a:gd name="T12" fmla="*/ 2147483646 w 27"/>
              <a:gd name="T13" fmla="*/ 2147483646 h 14"/>
              <a:gd name="T14" fmla="*/ 2147483646 w 27"/>
              <a:gd name="T15" fmla="*/ 2147483646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14">
                <a:moveTo>
                  <a:pt x="0" y="0"/>
                </a:moveTo>
                <a:lnTo>
                  <a:pt x="0" y="0"/>
                </a:lnTo>
                <a:lnTo>
                  <a:pt x="5" y="1"/>
                </a:lnTo>
                <a:lnTo>
                  <a:pt x="9" y="3"/>
                </a:lnTo>
                <a:lnTo>
                  <a:pt x="12" y="7"/>
                </a:lnTo>
                <a:lnTo>
                  <a:pt x="16" y="8"/>
                </a:lnTo>
                <a:lnTo>
                  <a:pt x="18" y="10"/>
                </a:lnTo>
                <a:lnTo>
                  <a:pt x="21" y="12"/>
                </a:lnTo>
                <a:lnTo>
                  <a:pt x="25" y="13"/>
                </a:lnTo>
                <a:lnTo>
                  <a:pt x="26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2" name="Freeform 294">
            <a:extLst>
              <a:ext uri="{FF2B5EF4-FFF2-40B4-BE49-F238E27FC236}">
                <a16:creationId xmlns:a16="http://schemas.microsoft.com/office/drawing/2014/main" id="{B7E52FFA-08FC-4DAB-947A-A518D246268D}"/>
              </a:ext>
            </a:extLst>
          </p:cNvPr>
          <p:cNvSpPr>
            <a:spLocks/>
          </p:cNvSpPr>
          <p:nvPr/>
        </p:nvSpPr>
        <p:spPr bwMode="auto">
          <a:xfrm>
            <a:off x="3970338" y="3844925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3" name="Freeform 295">
            <a:extLst>
              <a:ext uri="{FF2B5EF4-FFF2-40B4-BE49-F238E27FC236}">
                <a16:creationId xmlns:a16="http://schemas.microsoft.com/office/drawing/2014/main" id="{D5130039-3B5B-4D55-B04D-ACB033722982}"/>
              </a:ext>
            </a:extLst>
          </p:cNvPr>
          <p:cNvSpPr>
            <a:spLocks/>
          </p:cNvSpPr>
          <p:nvPr/>
        </p:nvSpPr>
        <p:spPr bwMode="auto">
          <a:xfrm>
            <a:off x="3932238" y="3825875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4" name="Freeform 296">
            <a:extLst>
              <a:ext uri="{FF2B5EF4-FFF2-40B4-BE49-F238E27FC236}">
                <a16:creationId xmlns:a16="http://schemas.microsoft.com/office/drawing/2014/main" id="{FE0ECD18-F81B-44F9-8234-D441663D9985}"/>
              </a:ext>
            </a:extLst>
          </p:cNvPr>
          <p:cNvSpPr>
            <a:spLocks/>
          </p:cNvSpPr>
          <p:nvPr/>
        </p:nvSpPr>
        <p:spPr bwMode="auto">
          <a:xfrm>
            <a:off x="3932238" y="3787775"/>
            <a:ext cx="15875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5" name="Freeform 297">
            <a:extLst>
              <a:ext uri="{FF2B5EF4-FFF2-40B4-BE49-F238E27FC236}">
                <a16:creationId xmlns:a16="http://schemas.microsoft.com/office/drawing/2014/main" id="{A0B80DCC-8A9B-4B9F-BC62-FBF0B49DCCD3}"/>
              </a:ext>
            </a:extLst>
          </p:cNvPr>
          <p:cNvSpPr>
            <a:spLocks/>
          </p:cNvSpPr>
          <p:nvPr/>
        </p:nvSpPr>
        <p:spPr bwMode="auto">
          <a:xfrm>
            <a:off x="4010025" y="3792538"/>
            <a:ext cx="15875" cy="12700"/>
          </a:xfrm>
          <a:custGeom>
            <a:avLst/>
            <a:gdLst>
              <a:gd name="T0" fmla="*/ 0 w 11"/>
              <a:gd name="T1" fmla="*/ 2147483646 h 8"/>
              <a:gd name="T2" fmla="*/ 2147483646 w 11"/>
              <a:gd name="T3" fmla="*/ 2147483646 h 8"/>
              <a:gd name="T4" fmla="*/ 2147483646 w 11"/>
              <a:gd name="T5" fmla="*/ 2147483646 h 8"/>
              <a:gd name="T6" fmla="*/ 2147483646 w 11"/>
              <a:gd name="T7" fmla="*/ 2147483646 h 8"/>
              <a:gd name="T8" fmla="*/ 2147483646 w 11"/>
              <a:gd name="T9" fmla="*/ 0 h 8"/>
              <a:gd name="T10" fmla="*/ 0 w 11"/>
              <a:gd name="T11" fmla="*/ 0 h 8"/>
              <a:gd name="T12" fmla="*/ 0 w 11"/>
              <a:gd name="T13" fmla="*/ 2147483646 h 8"/>
              <a:gd name="T14" fmla="*/ 0 w 11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8">
                <a:moveTo>
                  <a:pt x="0" y="5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6" name="Freeform 298">
            <a:extLst>
              <a:ext uri="{FF2B5EF4-FFF2-40B4-BE49-F238E27FC236}">
                <a16:creationId xmlns:a16="http://schemas.microsoft.com/office/drawing/2014/main" id="{771458EF-FE2C-4287-AF35-ADB542D87B9A}"/>
              </a:ext>
            </a:extLst>
          </p:cNvPr>
          <p:cNvSpPr>
            <a:spLocks/>
          </p:cNvSpPr>
          <p:nvPr/>
        </p:nvSpPr>
        <p:spPr bwMode="auto">
          <a:xfrm>
            <a:off x="3997325" y="368458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7" name="Freeform 299">
            <a:extLst>
              <a:ext uri="{FF2B5EF4-FFF2-40B4-BE49-F238E27FC236}">
                <a16:creationId xmlns:a16="http://schemas.microsoft.com/office/drawing/2014/main" id="{BB1A83BC-17F1-407E-B171-6717EB202A6C}"/>
              </a:ext>
            </a:extLst>
          </p:cNvPr>
          <p:cNvSpPr>
            <a:spLocks/>
          </p:cNvSpPr>
          <p:nvPr/>
        </p:nvSpPr>
        <p:spPr bwMode="auto">
          <a:xfrm>
            <a:off x="4022725" y="37163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8" name="Freeform 300">
            <a:extLst>
              <a:ext uri="{FF2B5EF4-FFF2-40B4-BE49-F238E27FC236}">
                <a16:creationId xmlns:a16="http://schemas.microsoft.com/office/drawing/2014/main" id="{228562FC-B4DA-4D38-9361-CDC7DC2B2C87}"/>
              </a:ext>
            </a:extLst>
          </p:cNvPr>
          <p:cNvSpPr>
            <a:spLocks/>
          </p:cNvSpPr>
          <p:nvPr/>
        </p:nvSpPr>
        <p:spPr bwMode="auto">
          <a:xfrm>
            <a:off x="38893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79" name="Freeform 301">
            <a:extLst>
              <a:ext uri="{FF2B5EF4-FFF2-40B4-BE49-F238E27FC236}">
                <a16:creationId xmlns:a16="http://schemas.microsoft.com/office/drawing/2014/main" id="{B4A8388D-96F0-47C1-8C74-AAC3CC2ADE91}"/>
              </a:ext>
            </a:extLst>
          </p:cNvPr>
          <p:cNvSpPr>
            <a:spLocks/>
          </p:cNvSpPr>
          <p:nvPr/>
        </p:nvSpPr>
        <p:spPr bwMode="auto">
          <a:xfrm>
            <a:off x="3857625" y="3792538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2147483646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0" name="Freeform 302">
            <a:extLst>
              <a:ext uri="{FF2B5EF4-FFF2-40B4-BE49-F238E27FC236}">
                <a16:creationId xmlns:a16="http://schemas.microsoft.com/office/drawing/2014/main" id="{96EE7C93-EB7C-4C7B-B651-A9CC4AB7047B}"/>
              </a:ext>
            </a:extLst>
          </p:cNvPr>
          <p:cNvSpPr>
            <a:spLocks/>
          </p:cNvSpPr>
          <p:nvPr/>
        </p:nvSpPr>
        <p:spPr bwMode="auto">
          <a:xfrm>
            <a:off x="3856038" y="3743325"/>
            <a:ext cx="14287" cy="15875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1" name="Freeform 303">
            <a:extLst>
              <a:ext uri="{FF2B5EF4-FFF2-40B4-BE49-F238E27FC236}">
                <a16:creationId xmlns:a16="http://schemas.microsoft.com/office/drawing/2014/main" id="{8ED610F8-D539-444F-882A-99F9F27EDB4F}"/>
              </a:ext>
            </a:extLst>
          </p:cNvPr>
          <p:cNvSpPr>
            <a:spLocks/>
          </p:cNvSpPr>
          <p:nvPr/>
        </p:nvSpPr>
        <p:spPr bwMode="auto">
          <a:xfrm>
            <a:off x="3919538" y="3676650"/>
            <a:ext cx="14287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2" name="Freeform 304">
            <a:extLst>
              <a:ext uri="{FF2B5EF4-FFF2-40B4-BE49-F238E27FC236}">
                <a16:creationId xmlns:a16="http://schemas.microsoft.com/office/drawing/2014/main" id="{350EC20B-676E-4360-800C-B27B8791E75D}"/>
              </a:ext>
            </a:extLst>
          </p:cNvPr>
          <p:cNvSpPr>
            <a:spLocks/>
          </p:cNvSpPr>
          <p:nvPr/>
        </p:nvSpPr>
        <p:spPr bwMode="auto">
          <a:xfrm>
            <a:off x="3957638" y="38846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5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3" name="Freeform 305">
            <a:extLst>
              <a:ext uri="{FF2B5EF4-FFF2-40B4-BE49-F238E27FC236}">
                <a16:creationId xmlns:a16="http://schemas.microsoft.com/office/drawing/2014/main" id="{2E00F9FB-E12C-4F69-A90B-193BE8CF6221}"/>
              </a:ext>
            </a:extLst>
          </p:cNvPr>
          <p:cNvSpPr>
            <a:spLocks/>
          </p:cNvSpPr>
          <p:nvPr/>
        </p:nvSpPr>
        <p:spPr bwMode="auto">
          <a:xfrm>
            <a:off x="4011613" y="3857625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2147483646 w 10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4" name="Freeform 306">
            <a:extLst>
              <a:ext uri="{FF2B5EF4-FFF2-40B4-BE49-F238E27FC236}">
                <a16:creationId xmlns:a16="http://schemas.microsoft.com/office/drawing/2014/main" id="{A46B342F-7E2E-48A4-971B-7BE09E39A5D9}"/>
              </a:ext>
            </a:extLst>
          </p:cNvPr>
          <p:cNvSpPr>
            <a:spLocks/>
          </p:cNvSpPr>
          <p:nvPr/>
        </p:nvSpPr>
        <p:spPr bwMode="auto">
          <a:xfrm>
            <a:off x="4043363" y="3783013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8">
                <a:moveTo>
                  <a:pt x="2" y="5"/>
                </a:moveTo>
                <a:lnTo>
                  <a:pt x="5" y="7"/>
                </a:lnTo>
                <a:lnTo>
                  <a:pt x="7" y="7"/>
                </a:lnTo>
                <a:lnTo>
                  <a:pt x="7" y="5"/>
                </a:lnTo>
                <a:lnTo>
                  <a:pt x="7" y="2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5" name="Freeform 307">
            <a:extLst>
              <a:ext uri="{FF2B5EF4-FFF2-40B4-BE49-F238E27FC236}">
                <a16:creationId xmlns:a16="http://schemas.microsoft.com/office/drawing/2014/main" id="{A1EA9222-D598-4168-ABA3-F2150471C481}"/>
              </a:ext>
            </a:extLst>
          </p:cNvPr>
          <p:cNvSpPr>
            <a:spLocks/>
          </p:cNvSpPr>
          <p:nvPr/>
        </p:nvSpPr>
        <p:spPr bwMode="auto">
          <a:xfrm>
            <a:off x="4010025" y="373538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2147483646 h 8"/>
              <a:gd name="T12" fmla="*/ 0 w 10"/>
              <a:gd name="T13" fmla="*/ 2147483646 h 8"/>
              <a:gd name="T14" fmla="*/ 2147483646 w 10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6" name="Freeform 308">
            <a:extLst>
              <a:ext uri="{FF2B5EF4-FFF2-40B4-BE49-F238E27FC236}">
                <a16:creationId xmlns:a16="http://schemas.microsoft.com/office/drawing/2014/main" id="{532DA977-2DBA-481D-9961-16CCB0C18A7C}"/>
              </a:ext>
            </a:extLst>
          </p:cNvPr>
          <p:cNvSpPr>
            <a:spLocks/>
          </p:cNvSpPr>
          <p:nvPr/>
        </p:nvSpPr>
        <p:spPr bwMode="auto">
          <a:xfrm>
            <a:off x="4038600" y="37465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7" name="Freeform 309">
            <a:extLst>
              <a:ext uri="{FF2B5EF4-FFF2-40B4-BE49-F238E27FC236}">
                <a16:creationId xmlns:a16="http://schemas.microsoft.com/office/drawing/2014/main" id="{B673D1D3-6F8A-476E-8FAB-215B4C9C25EF}"/>
              </a:ext>
            </a:extLst>
          </p:cNvPr>
          <p:cNvSpPr>
            <a:spLocks/>
          </p:cNvSpPr>
          <p:nvPr/>
        </p:nvSpPr>
        <p:spPr bwMode="auto">
          <a:xfrm>
            <a:off x="4203700" y="3621088"/>
            <a:ext cx="246063" cy="265112"/>
          </a:xfrm>
          <a:custGeom>
            <a:avLst/>
            <a:gdLst>
              <a:gd name="T0" fmla="*/ 2147483646 w 174"/>
              <a:gd name="T1" fmla="*/ 2147483646 h 166"/>
              <a:gd name="T2" fmla="*/ 2147483646 w 174"/>
              <a:gd name="T3" fmla="*/ 2147483646 h 166"/>
              <a:gd name="T4" fmla="*/ 2147483646 w 174"/>
              <a:gd name="T5" fmla="*/ 2147483646 h 166"/>
              <a:gd name="T6" fmla="*/ 2147483646 w 174"/>
              <a:gd name="T7" fmla="*/ 2147483646 h 166"/>
              <a:gd name="T8" fmla="*/ 2147483646 w 174"/>
              <a:gd name="T9" fmla="*/ 2147483646 h 166"/>
              <a:gd name="T10" fmla="*/ 2147483646 w 174"/>
              <a:gd name="T11" fmla="*/ 2147483646 h 166"/>
              <a:gd name="T12" fmla="*/ 2147483646 w 174"/>
              <a:gd name="T13" fmla="*/ 2147483646 h 166"/>
              <a:gd name="T14" fmla="*/ 2147483646 w 174"/>
              <a:gd name="T15" fmla="*/ 2147483646 h 166"/>
              <a:gd name="T16" fmla="*/ 2147483646 w 174"/>
              <a:gd name="T17" fmla="*/ 2147483646 h 166"/>
              <a:gd name="T18" fmla="*/ 2147483646 w 174"/>
              <a:gd name="T19" fmla="*/ 2147483646 h 166"/>
              <a:gd name="T20" fmla="*/ 2147483646 w 174"/>
              <a:gd name="T21" fmla="*/ 2147483646 h 166"/>
              <a:gd name="T22" fmla="*/ 2147483646 w 174"/>
              <a:gd name="T23" fmla="*/ 2147483646 h 166"/>
              <a:gd name="T24" fmla="*/ 2147483646 w 174"/>
              <a:gd name="T25" fmla="*/ 2147483646 h 166"/>
              <a:gd name="T26" fmla="*/ 2147483646 w 174"/>
              <a:gd name="T27" fmla="*/ 2147483646 h 166"/>
              <a:gd name="T28" fmla="*/ 0 w 174"/>
              <a:gd name="T29" fmla="*/ 2147483646 h 166"/>
              <a:gd name="T30" fmla="*/ 2147483646 w 174"/>
              <a:gd name="T31" fmla="*/ 2147483646 h 166"/>
              <a:gd name="T32" fmla="*/ 2147483646 w 174"/>
              <a:gd name="T33" fmla="*/ 2147483646 h 166"/>
              <a:gd name="T34" fmla="*/ 2147483646 w 174"/>
              <a:gd name="T35" fmla="*/ 2147483646 h 166"/>
              <a:gd name="T36" fmla="*/ 2147483646 w 174"/>
              <a:gd name="T37" fmla="*/ 2147483646 h 166"/>
              <a:gd name="T38" fmla="*/ 2147483646 w 174"/>
              <a:gd name="T39" fmla="*/ 2147483646 h 166"/>
              <a:gd name="T40" fmla="*/ 2147483646 w 174"/>
              <a:gd name="T41" fmla="*/ 2147483646 h 166"/>
              <a:gd name="T42" fmla="*/ 2147483646 w 174"/>
              <a:gd name="T43" fmla="*/ 2147483646 h 166"/>
              <a:gd name="T44" fmla="*/ 2147483646 w 174"/>
              <a:gd name="T45" fmla="*/ 2147483646 h 166"/>
              <a:gd name="T46" fmla="*/ 2147483646 w 174"/>
              <a:gd name="T47" fmla="*/ 2147483646 h 166"/>
              <a:gd name="T48" fmla="*/ 2147483646 w 174"/>
              <a:gd name="T49" fmla="*/ 2147483646 h 166"/>
              <a:gd name="T50" fmla="*/ 2147483646 w 174"/>
              <a:gd name="T51" fmla="*/ 2147483646 h 166"/>
              <a:gd name="T52" fmla="*/ 2147483646 w 174"/>
              <a:gd name="T53" fmla="*/ 2147483646 h 166"/>
              <a:gd name="T54" fmla="*/ 2147483646 w 174"/>
              <a:gd name="T55" fmla="*/ 2147483646 h 166"/>
              <a:gd name="T56" fmla="*/ 2147483646 w 174"/>
              <a:gd name="T57" fmla="*/ 2147483646 h 166"/>
              <a:gd name="T58" fmla="*/ 2147483646 w 174"/>
              <a:gd name="T59" fmla="*/ 2147483646 h 166"/>
              <a:gd name="T60" fmla="*/ 2147483646 w 174"/>
              <a:gd name="T61" fmla="*/ 2147483646 h 166"/>
              <a:gd name="T62" fmla="*/ 2147483646 w 174"/>
              <a:gd name="T63" fmla="*/ 2147483646 h 166"/>
              <a:gd name="T64" fmla="*/ 2147483646 w 174"/>
              <a:gd name="T65" fmla="*/ 2147483646 h 166"/>
              <a:gd name="T66" fmla="*/ 2147483646 w 174"/>
              <a:gd name="T67" fmla="*/ 2147483646 h 166"/>
              <a:gd name="T68" fmla="*/ 2147483646 w 174"/>
              <a:gd name="T69" fmla="*/ 2147483646 h 166"/>
              <a:gd name="T70" fmla="*/ 2147483646 w 174"/>
              <a:gd name="T71" fmla="*/ 2147483646 h 166"/>
              <a:gd name="T72" fmla="*/ 2147483646 w 174"/>
              <a:gd name="T73" fmla="*/ 2147483646 h 166"/>
              <a:gd name="T74" fmla="*/ 2147483646 w 174"/>
              <a:gd name="T75" fmla="*/ 2147483646 h 166"/>
              <a:gd name="T76" fmla="*/ 2147483646 w 174"/>
              <a:gd name="T77" fmla="*/ 2147483646 h 166"/>
              <a:gd name="T78" fmla="*/ 2147483646 w 174"/>
              <a:gd name="T79" fmla="*/ 2147483646 h 166"/>
              <a:gd name="T80" fmla="*/ 2147483646 w 174"/>
              <a:gd name="T81" fmla="*/ 2147483646 h 166"/>
              <a:gd name="T82" fmla="*/ 2147483646 w 174"/>
              <a:gd name="T83" fmla="*/ 2147483646 h 166"/>
              <a:gd name="T84" fmla="*/ 2147483646 w 174"/>
              <a:gd name="T85" fmla="*/ 2147483646 h 1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4" h="166">
                <a:moveTo>
                  <a:pt x="118" y="164"/>
                </a:moveTo>
                <a:lnTo>
                  <a:pt x="118" y="164"/>
                </a:lnTo>
                <a:lnTo>
                  <a:pt x="111" y="165"/>
                </a:lnTo>
                <a:lnTo>
                  <a:pt x="104" y="165"/>
                </a:lnTo>
                <a:lnTo>
                  <a:pt x="100" y="165"/>
                </a:lnTo>
                <a:lnTo>
                  <a:pt x="94" y="164"/>
                </a:lnTo>
                <a:lnTo>
                  <a:pt x="90" y="164"/>
                </a:lnTo>
                <a:lnTo>
                  <a:pt x="85" y="164"/>
                </a:lnTo>
                <a:lnTo>
                  <a:pt x="80" y="163"/>
                </a:lnTo>
                <a:lnTo>
                  <a:pt x="73" y="163"/>
                </a:lnTo>
                <a:lnTo>
                  <a:pt x="67" y="163"/>
                </a:lnTo>
                <a:lnTo>
                  <a:pt x="63" y="163"/>
                </a:lnTo>
                <a:lnTo>
                  <a:pt x="58" y="162"/>
                </a:lnTo>
                <a:lnTo>
                  <a:pt x="54" y="160"/>
                </a:lnTo>
                <a:lnTo>
                  <a:pt x="49" y="159"/>
                </a:lnTo>
                <a:lnTo>
                  <a:pt x="45" y="158"/>
                </a:lnTo>
                <a:lnTo>
                  <a:pt x="43" y="157"/>
                </a:lnTo>
                <a:lnTo>
                  <a:pt x="39" y="155"/>
                </a:lnTo>
                <a:lnTo>
                  <a:pt x="34" y="151"/>
                </a:lnTo>
                <a:lnTo>
                  <a:pt x="28" y="145"/>
                </a:lnTo>
                <a:lnTo>
                  <a:pt x="22" y="137"/>
                </a:lnTo>
                <a:lnTo>
                  <a:pt x="19" y="130"/>
                </a:lnTo>
                <a:lnTo>
                  <a:pt x="16" y="126"/>
                </a:lnTo>
                <a:lnTo>
                  <a:pt x="13" y="121"/>
                </a:lnTo>
                <a:lnTo>
                  <a:pt x="10" y="116"/>
                </a:lnTo>
                <a:lnTo>
                  <a:pt x="7" y="111"/>
                </a:lnTo>
                <a:lnTo>
                  <a:pt x="3" y="106"/>
                </a:lnTo>
                <a:lnTo>
                  <a:pt x="1" y="100"/>
                </a:lnTo>
                <a:lnTo>
                  <a:pt x="0" y="95"/>
                </a:lnTo>
                <a:lnTo>
                  <a:pt x="0" y="90"/>
                </a:lnTo>
                <a:lnTo>
                  <a:pt x="1" y="85"/>
                </a:lnTo>
                <a:lnTo>
                  <a:pt x="1" y="79"/>
                </a:lnTo>
                <a:lnTo>
                  <a:pt x="3" y="71"/>
                </a:lnTo>
                <a:lnTo>
                  <a:pt x="6" y="63"/>
                </a:lnTo>
                <a:lnTo>
                  <a:pt x="8" y="57"/>
                </a:lnTo>
                <a:lnTo>
                  <a:pt x="9" y="50"/>
                </a:lnTo>
                <a:lnTo>
                  <a:pt x="12" y="44"/>
                </a:lnTo>
                <a:lnTo>
                  <a:pt x="15" y="40"/>
                </a:lnTo>
                <a:lnTo>
                  <a:pt x="18" y="36"/>
                </a:lnTo>
                <a:lnTo>
                  <a:pt x="24" y="29"/>
                </a:lnTo>
                <a:lnTo>
                  <a:pt x="30" y="22"/>
                </a:lnTo>
                <a:lnTo>
                  <a:pt x="40" y="14"/>
                </a:lnTo>
                <a:lnTo>
                  <a:pt x="51" y="8"/>
                </a:lnTo>
                <a:lnTo>
                  <a:pt x="62" y="3"/>
                </a:lnTo>
                <a:lnTo>
                  <a:pt x="73" y="0"/>
                </a:lnTo>
                <a:lnTo>
                  <a:pt x="87" y="1"/>
                </a:lnTo>
                <a:lnTo>
                  <a:pt x="91" y="2"/>
                </a:lnTo>
                <a:lnTo>
                  <a:pt x="97" y="4"/>
                </a:lnTo>
                <a:lnTo>
                  <a:pt x="103" y="6"/>
                </a:lnTo>
                <a:lnTo>
                  <a:pt x="109" y="8"/>
                </a:lnTo>
                <a:lnTo>
                  <a:pt x="116" y="11"/>
                </a:lnTo>
                <a:lnTo>
                  <a:pt x="122" y="13"/>
                </a:lnTo>
                <a:lnTo>
                  <a:pt x="128" y="17"/>
                </a:lnTo>
                <a:lnTo>
                  <a:pt x="131" y="19"/>
                </a:lnTo>
                <a:lnTo>
                  <a:pt x="136" y="23"/>
                </a:lnTo>
                <a:lnTo>
                  <a:pt x="140" y="28"/>
                </a:lnTo>
                <a:lnTo>
                  <a:pt x="145" y="34"/>
                </a:lnTo>
                <a:lnTo>
                  <a:pt x="151" y="41"/>
                </a:lnTo>
                <a:lnTo>
                  <a:pt x="155" y="48"/>
                </a:lnTo>
                <a:lnTo>
                  <a:pt x="158" y="55"/>
                </a:lnTo>
                <a:lnTo>
                  <a:pt x="163" y="61"/>
                </a:lnTo>
                <a:lnTo>
                  <a:pt x="165" y="66"/>
                </a:lnTo>
                <a:lnTo>
                  <a:pt x="167" y="71"/>
                </a:lnTo>
                <a:lnTo>
                  <a:pt x="170" y="78"/>
                </a:lnTo>
                <a:lnTo>
                  <a:pt x="172" y="86"/>
                </a:lnTo>
                <a:lnTo>
                  <a:pt x="172" y="94"/>
                </a:lnTo>
                <a:lnTo>
                  <a:pt x="173" y="101"/>
                </a:lnTo>
                <a:lnTo>
                  <a:pt x="173" y="108"/>
                </a:lnTo>
                <a:lnTo>
                  <a:pt x="172" y="114"/>
                </a:lnTo>
                <a:lnTo>
                  <a:pt x="171" y="120"/>
                </a:lnTo>
                <a:lnTo>
                  <a:pt x="167" y="124"/>
                </a:lnTo>
                <a:lnTo>
                  <a:pt x="165" y="127"/>
                </a:lnTo>
                <a:lnTo>
                  <a:pt x="163" y="132"/>
                </a:lnTo>
                <a:lnTo>
                  <a:pt x="161" y="135"/>
                </a:lnTo>
                <a:lnTo>
                  <a:pt x="158" y="139"/>
                </a:lnTo>
                <a:lnTo>
                  <a:pt x="157" y="142"/>
                </a:lnTo>
                <a:lnTo>
                  <a:pt x="154" y="145"/>
                </a:lnTo>
                <a:lnTo>
                  <a:pt x="151" y="147"/>
                </a:lnTo>
                <a:lnTo>
                  <a:pt x="147" y="150"/>
                </a:lnTo>
                <a:lnTo>
                  <a:pt x="143" y="152"/>
                </a:lnTo>
                <a:lnTo>
                  <a:pt x="137" y="156"/>
                </a:lnTo>
                <a:lnTo>
                  <a:pt x="131" y="158"/>
                </a:lnTo>
                <a:lnTo>
                  <a:pt x="126" y="161"/>
                </a:lnTo>
                <a:lnTo>
                  <a:pt x="122" y="163"/>
                </a:lnTo>
                <a:lnTo>
                  <a:pt x="119" y="164"/>
                </a:lnTo>
                <a:lnTo>
                  <a:pt x="118" y="164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8" name="Freeform 310">
            <a:extLst>
              <a:ext uri="{FF2B5EF4-FFF2-40B4-BE49-F238E27FC236}">
                <a16:creationId xmlns:a16="http://schemas.microsoft.com/office/drawing/2014/main" id="{11915B6C-2967-49C5-BCFC-64588DFA1575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15875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0 w 10"/>
              <a:gd name="T15" fmla="*/ 2147483646 h 4"/>
              <a:gd name="T16" fmla="*/ 0 w 10"/>
              <a:gd name="T17" fmla="*/ 2147483646 h 4"/>
              <a:gd name="T18" fmla="*/ 0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0 h 4"/>
              <a:gd name="T36" fmla="*/ 2147483646 w 10"/>
              <a:gd name="T37" fmla="*/ 0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7" y="2"/>
                </a:moveTo>
                <a:lnTo>
                  <a:pt x="5" y="2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89" name="Freeform 311">
            <a:extLst>
              <a:ext uri="{FF2B5EF4-FFF2-40B4-BE49-F238E27FC236}">
                <a16:creationId xmlns:a16="http://schemas.microsoft.com/office/drawing/2014/main" id="{D3982DE3-BD6E-4192-9F4F-C303667DAF1B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30162" cy="20638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0 w 21"/>
              <a:gd name="T17" fmla="*/ 2147483646 h 14"/>
              <a:gd name="T18" fmla="*/ 0 w 21"/>
              <a:gd name="T19" fmla="*/ 2147483646 h 14"/>
              <a:gd name="T20" fmla="*/ 0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6" y="9"/>
                </a:moveTo>
                <a:lnTo>
                  <a:pt x="16" y="9"/>
                </a:lnTo>
                <a:lnTo>
                  <a:pt x="11" y="10"/>
                </a:lnTo>
                <a:lnTo>
                  <a:pt x="9" y="11"/>
                </a:lnTo>
                <a:lnTo>
                  <a:pt x="9" y="12"/>
                </a:lnTo>
                <a:lnTo>
                  <a:pt x="7" y="13"/>
                </a:lnTo>
                <a:lnTo>
                  <a:pt x="3" y="13"/>
                </a:lnTo>
                <a:lnTo>
                  <a:pt x="2" y="12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3" y="3"/>
                </a:lnTo>
                <a:lnTo>
                  <a:pt x="6" y="2"/>
                </a:lnTo>
                <a:lnTo>
                  <a:pt x="9" y="1"/>
                </a:lnTo>
                <a:lnTo>
                  <a:pt x="10" y="0"/>
                </a:lnTo>
                <a:lnTo>
                  <a:pt x="12" y="1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20" y="4"/>
                </a:lnTo>
                <a:lnTo>
                  <a:pt x="20" y="5"/>
                </a:lnTo>
                <a:lnTo>
                  <a:pt x="19" y="7"/>
                </a:lnTo>
                <a:lnTo>
                  <a:pt x="17" y="8"/>
                </a:lnTo>
                <a:lnTo>
                  <a:pt x="16" y="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0" name="Freeform 312">
            <a:extLst>
              <a:ext uri="{FF2B5EF4-FFF2-40B4-BE49-F238E27FC236}">
                <a16:creationId xmlns:a16="http://schemas.microsoft.com/office/drawing/2014/main" id="{BC3FF52E-F159-4F77-BD2D-B944FCC3FA0E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14287" cy="11112"/>
          </a:xfrm>
          <a:custGeom>
            <a:avLst/>
            <a:gdLst>
              <a:gd name="T0" fmla="*/ 2147483646 w 11"/>
              <a:gd name="T1" fmla="*/ 2147483646 h 7"/>
              <a:gd name="T2" fmla="*/ 2147483646 w 11"/>
              <a:gd name="T3" fmla="*/ 2147483646 h 7"/>
              <a:gd name="T4" fmla="*/ 2147483646 w 11"/>
              <a:gd name="T5" fmla="*/ 2147483646 h 7"/>
              <a:gd name="T6" fmla="*/ 2147483646 w 11"/>
              <a:gd name="T7" fmla="*/ 2147483646 h 7"/>
              <a:gd name="T8" fmla="*/ 2147483646 w 11"/>
              <a:gd name="T9" fmla="*/ 2147483646 h 7"/>
              <a:gd name="T10" fmla="*/ 2147483646 w 11"/>
              <a:gd name="T11" fmla="*/ 2147483646 h 7"/>
              <a:gd name="T12" fmla="*/ 2147483646 w 11"/>
              <a:gd name="T13" fmla="*/ 2147483646 h 7"/>
              <a:gd name="T14" fmla="*/ 0 w 11"/>
              <a:gd name="T15" fmla="*/ 2147483646 h 7"/>
              <a:gd name="T16" fmla="*/ 0 w 11"/>
              <a:gd name="T17" fmla="*/ 2147483646 h 7"/>
              <a:gd name="T18" fmla="*/ 0 w 11"/>
              <a:gd name="T19" fmla="*/ 2147483646 h 7"/>
              <a:gd name="T20" fmla="*/ 0 w 11"/>
              <a:gd name="T21" fmla="*/ 2147483646 h 7"/>
              <a:gd name="T22" fmla="*/ 2147483646 w 11"/>
              <a:gd name="T23" fmla="*/ 2147483646 h 7"/>
              <a:gd name="T24" fmla="*/ 2147483646 w 11"/>
              <a:gd name="T25" fmla="*/ 2147483646 h 7"/>
              <a:gd name="T26" fmla="*/ 2147483646 w 11"/>
              <a:gd name="T27" fmla="*/ 2147483646 h 7"/>
              <a:gd name="T28" fmla="*/ 2147483646 w 11"/>
              <a:gd name="T29" fmla="*/ 2147483646 h 7"/>
              <a:gd name="T30" fmla="*/ 2147483646 w 11"/>
              <a:gd name="T31" fmla="*/ 0 h 7"/>
              <a:gd name="T32" fmla="*/ 2147483646 w 11"/>
              <a:gd name="T33" fmla="*/ 0 h 7"/>
              <a:gd name="T34" fmla="*/ 2147483646 w 11"/>
              <a:gd name="T35" fmla="*/ 2147483646 h 7"/>
              <a:gd name="T36" fmla="*/ 2147483646 w 11"/>
              <a:gd name="T37" fmla="*/ 2147483646 h 7"/>
              <a:gd name="T38" fmla="*/ 2147483646 w 11"/>
              <a:gd name="T39" fmla="*/ 2147483646 h 7"/>
              <a:gd name="T40" fmla="*/ 2147483646 w 11"/>
              <a:gd name="T41" fmla="*/ 2147483646 h 7"/>
              <a:gd name="T42" fmla="*/ 2147483646 w 11"/>
              <a:gd name="T43" fmla="*/ 2147483646 h 7"/>
              <a:gd name="T44" fmla="*/ 2147483646 w 11"/>
              <a:gd name="T45" fmla="*/ 2147483646 h 7"/>
              <a:gd name="T46" fmla="*/ 2147483646 w 11"/>
              <a:gd name="T47" fmla="*/ 2147483646 h 7"/>
              <a:gd name="T48" fmla="*/ 2147483646 w 11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7">
                <a:moveTo>
                  <a:pt x="7" y="5"/>
                </a:moveTo>
                <a:lnTo>
                  <a:pt x="5" y="5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4"/>
                </a:lnTo>
                <a:lnTo>
                  <a:pt x="8" y="4"/>
                </a:lnTo>
                <a:lnTo>
                  <a:pt x="7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1" name="Freeform 313">
            <a:extLst>
              <a:ext uri="{FF2B5EF4-FFF2-40B4-BE49-F238E27FC236}">
                <a16:creationId xmlns:a16="http://schemas.microsoft.com/office/drawing/2014/main" id="{51EC38A6-E440-473F-9E30-14C4CE58CEC5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31750" cy="26987"/>
          </a:xfrm>
          <a:custGeom>
            <a:avLst/>
            <a:gdLst>
              <a:gd name="T0" fmla="*/ 2147483646 w 23"/>
              <a:gd name="T1" fmla="*/ 2147483646 h 17"/>
              <a:gd name="T2" fmla="*/ 2147483646 w 23"/>
              <a:gd name="T3" fmla="*/ 2147483646 h 17"/>
              <a:gd name="T4" fmla="*/ 2147483646 w 23"/>
              <a:gd name="T5" fmla="*/ 2147483646 h 17"/>
              <a:gd name="T6" fmla="*/ 2147483646 w 23"/>
              <a:gd name="T7" fmla="*/ 2147483646 h 17"/>
              <a:gd name="T8" fmla="*/ 2147483646 w 23"/>
              <a:gd name="T9" fmla="*/ 2147483646 h 17"/>
              <a:gd name="T10" fmla="*/ 2147483646 w 23"/>
              <a:gd name="T11" fmla="*/ 2147483646 h 17"/>
              <a:gd name="T12" fmla="*/ 2147483646 w 23"/>
              <a:gd name="T13" fmla="*/ 2147483646 h 17"/>
              <a:gd name="T14" fmla="*/ 2147483646 w 23"/>
              <a:gd name="T15" fmla="*/ 2147483646 h 17"/>
              <a:gd name="T16" fmla="*/ 0 w 23"/>
              <a:gd name="T17" fmla="*/ 2147483646 h 17"/>
              <a:gd name="T18" fmla="*/ 0 w 23"/>
              <a:gd name="T19" fmla="*/ 2147483646 h 17"/>
              <a:gd name="T20" fmla="*/ 0 w 23"/>
              <a:gd name="T21" fmla="*/ 2147483646 h 17"/>
              <a:gd name="T22" fmla="*/ 0 w 23"/>
              <a:gd name="T23" fmla="*/ 2147483646 h 17"/>
              <a:gd name="T24" fmla="*/ 2147483646 w 23"/>
              <a:gd name="T25" fmla="*/ 2147483646 h 17"/>
              <a:gd name="T26" fmla="*/ 2147483646 w 23"/>
              <a:gd name="T27" fmla="*/ 2147483646 h 17"/>
              <a:gd name="T28" fmla="*/ 2147483646 w 23"/>
              <a:gd name="T29" fmla="*/ 2147483646 h 17"/>
              <a:gd name="T30" fmla="*/ 2147483646 w 23"/>
              <a:gd name="T31" fmla="*/ 2147483646 h 17"/>
              <a:gd name="T32" fmla="*/ 2147483646 w 23"/>
              <a:gd name="T33" fmla="*/ 0 h 17"/>
              <a:gd name="T34" fmla="*/ 2147483646 w 23"/>
              <a:gd name="T35" fmla="*/ 0 h 17"/>
              <a:gd name="T36" fmla="*/ 2147483646 w 23"/>
              <a:gd name="T37" fmla="*/ 2147483646 h 17"/>
              <a:gd name="T38" fmla="*/ 2147483646 w 23"/>
              <a:gd name="T39" fmla="*/ 2147483646 h 17"/>
              <a:gd name="T40" fmla="*/ 2147483646 w 23"/>
              <a:gd name="T41" fmla="*/ 2147483646 h 17"/>
              <a:gd name="T42" fmla="*/ 2147483646 w 23"/>
              <a:gd name="T43" fmla="*/ 2147483646 h 17"/>
              <a:gd name="T44" fmla="*/ 2147483646 w 23"/>
              <a:gd name="T45" fmla="*/ 2147483646 h 17"/>
              <a:gd name="T46" fmla="*/ 2147483646 w 23"/>
              <a:gd name="T47" fmla="*/ 2147483646 h 17"/>
              <a:gd name="T48" fmla="*/ 2147483646 w 23"/>
              <a:gd name="T49" fmla="*/ 2147483646 h 17"/>
              <a:gd name="T50" fmla="*/ 2147483646 w 23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7">
                <a:moveTo>
                  <a:pt x="16" y="12"/>
                </a:moveTo>
                <a:lnTo>
                  <a:pt x="16" y="12"/>
                </a:lnTo>
                <a:lnTo>
                  <a:pt x="12" y="12"/>
                </a:lnTo>
                <a:lnTo>
                  <a:pt x="9" y="13"/>
                </a:lnTo>
                <a:lnTo>
                  <a:pt x="8" y="15"/>
                </a:lnTo>
                <a:lnTo>
                  <a:pt x="7" y="16"/>
                </a:lnTo>
                <a:lnTo>
                  <a:pt x="3" y="16"/>
                </a:lnTo>
                <a:lnTo>
                  <a:pt x="1" y="15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  <a:lnTo>
                  <a:pt x="7" y="2"/>
                </a:lnTo>
                <a:lnTo>
                  <a:pt x="9" y="0"/>
                </a:lnTo>
                <a:lnTo>
                  <a:pt x="12" y="0"/>
                </a:lnTo>
                <a:lnTo>
                  <a:pt x="14" y="2"/>
                </a:lnTo>
                <a:lnTo>
                  <a:pt x="17" y="3"/>
                </a:lnTo>
                <a:lnTo>
                  <a:pt x="20" y="5"/>
                </a:lnTo>
                <a:lnTo>
                  <a:pt x="22" y="6"/>
                </a:lnTo>
                <a:lnTo>
                  <a:pt x="22" y="8"/>
                </a:lnTo>
                <a:lnTo>
                  <a:pt x="20" y="10"/>
                </a:lnTo>
                <a:lnTo>
                  <a:pt x="17" y="11"/>
                </a:lnTo>
                <a:lnTo>
                  <a:pt x="16" y="1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2" name="Freeform 314">
            <a:extLst>
              <a:ext uri="{FF2B5EF4-FFF2-40B4-BE49-F238E27FC236}">
                <a16:creationId xmlns:a16="http://schemas.microsoft.com/office/drawing/2014/main" id="{AD9A7A27-1AAE-42AC-B7C4-0671B1363465}"/>
              </a:ext>
            </a:extLst>
          </p:cNvPr>
          <p:cNvSpPr>
            <a:spLocks/>
          </p:cNvSpPr>
          <p:nvPr/>
        </p:nvSpPr>
        <p:spPr bwMode="auto">
          <a:xfrm>
            <a:off x="4310063" y="3817938"/>
            <a:ext cx="3175" cy="4762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2147483646 w 2"/>
              <a:gd name="T11" fmla="*/ 2147483646 h 3"/>
              <a:gd name="T12" fmla="*/ 2147483646 w 2"/>
              <a:gd name="T13" fmla="*/ 2147483646 h 3"/>
              <a:gd name="T14" fmla="*/ 2147483646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3" name="Freeform 315">
            <a:extLst>
              <a:ext uri="{FF2B5EF4-FFF2-40B4-BE49-F238E27FC236}">
                <a16:creationId xmlns:a16="http://schemas.microsoft.com/office/drawing/2014/main" id="{A2645752-BF80-4EA6-9D73-8BED5918AB28}"/>
              </a:ext>
            </a:extLst>
          </p:cNvPr>
          <p:cNvSpPr>
            <a:spLocks/>
          </p:cNvSpPr>
          <p:nvPr/>
        </p:nvSpPr>
        <p:spPr bwMode="auto">
          <a:xfrm>
            <a:off x="4311650" y="3817938"/>
            <a:ext cx="15875" cy="20637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0 h 13"/>
              <a:gd name="T10" fmla="*/ 2147483646 w 11"/>
              <a:gd name="T11" fmla="*/ 2147483646 h 13"/>
              <a:gd name="T12" fmla="*/ 0 w 11"/>
              <a:gd name="T13" fmla="*/ 2147483646 h 13"/>
              <a:gd name="T14" fmla="*/ 0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3">
                <a:moveTo>
                  <a:pt x="9" y="4"/>
                </a:moveTo>
                <a:lnTo>
                  <a:pt x="9" y="4"/>
                </a:lnTo>
                <a:lnTo>
                  <a:pt x="7" y="3"/>
                </a:lnTo>
                <a:lnTo>
                  <a:pt x="6" y="1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10" y="12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4" name="Freeform 316">
            <a:extLst>
              <a:ext uri="{FF2B5EF4-FFF2-40B4-BE49-F238E27FC236}">
                <a16:creationId xmlns:a16="http://schemas.microsoft.com/office/drawing/2014/main" id="{D1822F87-6A54-4FF1-B8EF-879EEE31DE77}"/>
              </a:ext>
            </a:extLst>
          </p:cNvPr>
          <p:cNvSpPr>
            <a:spLocks/>
          </p:cNvSpPr>
          <p:nvPr/>
        </p:nvSpPr>
        <p:spPr bwMode="auto">
          <a:xfrm>
            <a:off x="4383088" y="3752850"/>
            <a:ext cx="6350" cy="6350"/>
          </a:xfrm>
          <a:custGeom>
            <a:avLst/>
            <a:gdLst>
              <a:gd name="T0" fmla="*/ 0 w 4"/>
              <a:gd name="T1" fmla="*/ 2147483646 h 3"/>
              <a:gd name="T2" fmla="*/ 2147483646 w 4"/>
              <a:gd name="T3" fmla="*/ 0 h 3"/>
              <a:gd name="T4" fmla="*/ 2147483646 w 4"/>
              <a:gd name="T5" fmla="*/ 0 h 3"/>
              <a:gd name="T6" fmla="*/ 2147483646 w 4"/>
              <a:gd name="T7" fmla="*/ 0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2147483646 h 3"/>
              <a:gd name="T16" fmla="*/ 2147483646 w 4"/>
              <a:gd name="T17" fmla="*/ 2147483646 h 3"/>
              <a:gd name="T18" fmla="*/ 2147483646 w 4"/>
              <a:gd name="T19" fmla="*/ 2147483646 h 3"/>
              <a:gd name="T20" fmla="*/ 0 w 4"/>
              <a:gd name="T21" fmla="*/ 2147483646 h 3"/>
              <a:gd name="T22" fmla="*/ 0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0" y="1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5" name="Freeform 317">
            <a:extLst>
              <a:ext uri="{FF2B5EF4-FFF2-40B4-BE49-F238E27FC236}">
                <a16:creationId xmlns:a16="http://schemas.microsoft.com/office/drawing/2014/main" id="{C16772AF-AC22-414F-8A8C-B1B1E8E48CBB}"/>
              </a:ext>
            </a:extLst>
          </p:cNvPr>
          <p:cNvSpPr>
            <a:spLocks/>
          </p:cNvSpPr>
          <p:nvPr/>
        </p:nvSpPr>
        <p:spPr bwMode="auto">
          <a:xfrm>
            <a:off x="4387850" y="3752850"/>
            <a:ext cx="14288" cy="20638"/>
          </a:xfrm>
          <a:custGeom>
            <a:avLst/>
            <a:gdLst>
              <a:gd name="T0" fmla="*/ 2147483646 w 10"/>
              <a:gd name="T1" fmla="*/ 2147483646 h 13"/>
              <a:gd name="T2" fmla="*/ 2147483646 w 10"/>
              <a:gd name="T3" fmla="*/ 2147483646 h 13"/>
              <a:gd name="T4" fmla="*/ 2147483646 w 10"/>
              <a:gd name="T5" fmla="*/ 2147483646 h 13"/>
              <a:gd name="T6" fmla="*/ 2147483646 w 10"/>
              <a:gd name="T7" fmla="*/ 2147483646 h 13"/>
              <a:gd name="T8" fmla="*/ 2147483646 w 10"/>
              <a:gd name="T9" fmla="*/ 0 h 13"/>
              <a:gd name="T10" fmla="*/ 2147483646 w 10"/>
              <a:gd name="T11" fmla="*/ 0 h 13"/>
              <a:gd name="T12" fmla="*/ 2147483646 w 10"/>
              <a:gd name="T13" fmla="*/ 2147483646 h 13"/>
              <a:gd name="T14" fmla="*/ 0 w 10"/>
              <a:gd name="T15" fmla="*/ 2147483646 h 13"/>
              <a:gd name="T16" fmla="*/ 0 w 10"/>
              <a:gd name="T17" fmla="*/ 2147483646 h 13"/>
              <a:gd name="T18" fmla="*/ 0 w 10"/>
              <a:gd name="T19" fmla="*/ 2147483646 h 13"/>
              <a:gd name="T20" fmla="*/ 2147483646 w 10"/>
              <a:gd name="T21" fmla="*/ 2147483646 h 13"/>
              <a:gd name="T22" fmla="*/ 2147483646 w 10"/>
              <a:gd name="T23" fmla="*/ 2147483646 h 13"/>
              <a:gd name="T24" fmla="*/ 2147483646 w 10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3">
                <a:moveTo>
                  <a:pt x="9" y="5"/>
                </a:moveTo>
                <a:lnTo>
                  <a:pt x="9" y="5"/>
                </a:lnTo>
                <a:lnTo>
                  <a:pt x="7" y="2"/>
                </a:lnTo>
                <a:lnTo>
                  <a:pt x="7" y="1"/>
                </a:lnTo>
                <a:lnTo>
                  <a:pt x="5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9" y="12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6" name="Freeform 318">
            <a:extLst>
              <a:ext uri="{FF2B5EF4-FFF2-40B4-BE49-F238E27FC236}">
                <a16:creationId xmlns:a16="http://schemas.microsoft.com/office/drawing/2014/main" id="{2ECB3A36-A24E-455D-B3EB-08FB1B32FBAD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9525" cy="4763"/>
          </a:xfrm>
          <a:custGeom>
            <a:avLst/>
            <a:gdLst>
              <a:gd name="T0" fmla="*/ 2147483646 w 6"/>
              <a:gd name="T1" fmla="*/ 2147483646 h 3"/>
              <a:gd name="T2" fmla="*/ 2147483646 w 6"/>
              <a:gd name="T3" fmla="*/ 0 h 3"/>
              <a:gd name="T4" fmla="*/ 2147483646 w 6"/>
              <a:gd name="T5" fmla="*/ 0 h 3"/>
              <a:gd name="T6" fmla="*/ 2147483646 w 6"/>
              <a:gd name="T7" fmla="*/ 0 h 3"/>
              <a:gd name="T8" fmla="*/ 2147483646 w 6"/>
              <a:gd name="T9" fmla="*/ 0 h 3"/>
              <a:gd name="T10" fmla="*/ 2147483646 w 6"/>
              <a:gd name="T11" fmla="*/ 0 h 3"/>
              <a:gd name="T12" fmla="*/ 2147483646 w 6"/>
              <a:gd name="T13" fmla="*/ 0 h 3"/>
              <a:gd name="T14" fmla="*/ 0 w 6"/>
              <a:gd name="T15" fmla="*/ 0 h 3"/>
              <a:gd name="T16" fmla="*/ 0 w 6"/>
              <a:gd name="T17" fmla="*/ 2147483646 h 3"/>
              <a:gd name="T18" fmla="*/ 2147483646 w 6"/>
              <a:gd name="T19" fmla="*/ 2147483646 h 3"/>
              <a:gd name="T20" fmla="*/ 2147483646 w 6"/>
              <a:gd name="T21" fmla="*/ 2147483646 h 3"/>
              <a:gd name="T22" fmla="*/ 2147483646 w 6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" h="3">
                <a:moveTo>
                  <a:pt x="5" y="1"/>
                </a:move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5" y="2"/>
                </a:lnTo>
                <a:lnTo>
                  <a:pt x="5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7" name="Freeform 319">
            <a:extLst>
              <a:ext uri="{FF2B5EF4-FFF2-40B4-BE49-F238E27FC236}">
                <a16:creationId xmlns:a16="http://schemas.microsoft.com/office/drawing/2014/main" id="{C4FE99E9-4234-4349-A5AA-82B9DE891631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23813" cy="20638"/>
          </a:xfrm>
          <a:custGeom>
            <a:avLst/>
            <a:gdLst>
              <a:gd name="T0" fmla="*/ 2147483646 w 17"/>
              <a:gd name="T1" fmla="*/ 2147483646 h 13"/>
              <a:gd name="T2" fmla="*/ 2147483646 w 17"/>
              <a:gd name="T3" fmla="*/ 2147483646 h 13"/>
              <a:gd name="T4" fmla="*/ 2147483646 w 17"/>
              <a:gd name="T5" fmla="*/ 2147483646 h 13"/>
              <a:gd name="T6" fmla="*/ 2147483646 w 17"/>
              <a:gd name="T7" fmla="*/ 0 h 13"/>
              <a:gd name="T8" fmla="*/ 2147483646 w 17"/>
              <a:gd name="T9" fmla="*/ 0 h 13"/>
              <a:gd name="T10" fmla="*/ 2147483646 w 17"/>
              <a:gd name="T11" fmla="*/ 0 h 13"/>
              <a:gd name="T12" fmla="*/ 2147483646 w 17"/>
              <a:gd name="T13" fmla="*/ 0 h 13"/>
              <a:gd name="T14" fmla="*/ 2147483646 w 17"/>
              <a:gd name="T15" fmla="*/ 2147483646 h 13"/>
              <a:gd name="T16" fmla="*/ 2147483646 w 17"/>
              <a:gd name="T17" fmla="*/ 2147483646 h 13"/>
              <a:gd name="T18" fmla="*/ 0 w 17"/>
              <a:gd name="T19" fmla="*/ 2147483646 h 13"/>
              <a:gd name="T20" fmla="*/ 2147483646 w 17"/>
              <a:gd name="T21" fmla="*/ 2147483646 h 13"/>
              <a:gd name="T22" fmla="*/ 2147483646 w 17"/>
              <a:gd name="T23" fmla="*/ 2147483646 h 13"/>
              <a:gd name="T24" fmla="*/ 2147483646 w 17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13">
                <a:moveTo>
                  <a:pt x="16" y="4"/>
                </a:moveTo>
                <a:lnTo>
                  <a:pt x="16" y="4"/>
                </a:lnTo>
                <a:lnTo>
                  <a:pt x="14" y="1"/>
                </a:lnTo>
                <a:lnTo>
                  <a:pt x="13" y="0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3" y="1"/>
                </a:lnTo>
                <a:lnTo>
                  <a:pt x="1" y="2"/>
                </a:lnTo>
                <a:lnTo>
                  <a:pt x="0" y="3"/>
                </a:lnTo>
                <a:lnTo>
                  <a:pt x="8" y="10"/>
                </a:lnTo>
                <a:lnTo>
                  <a:pt x="16" y="12"/>
                </a:lnTo>
                <a:lnTo>
                  <a:pt x="1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8" name="Freeform 320">
            <a:extLst>
              <a:ext uri="{FF2B5EF4-FFF2-40B4-BE49-F238E27FC236}">
                <a16:creationId xmlns:a16="http://schemas.microsoft.com/office/drawing/2014/main" id="{4E5BE385-D971-446A-A9F9-6EAA6C977616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0 h 5"/>
              <a:gd name="T24" fmla="*/ 2147483646 w 11"/>
              <a:gd name="T25" fmla="*/ 0 h 5"/>
              <a:gd name="T26" fmla="*/ 2147483646 w 11"/>
              <a:gd name="T27" fmla="*/ 0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0 h 5"/>
              <a:gd name="T36" fmla="*/ 2147483646 w 11"/>
              <a:gd name="T37" fmla="*/ 0 h 5"/>
              <a:gd name="T38" fmla="*/ 2147483646 w 11"/>
              <a:gd name="T39" fmla="*/ 0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4"/>
                </a:move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6" y="2"/>
                </a:lnTo>
                <a:lnTo>
                  <a:pt x="7" y="2"/>
                </a:lnTo>
                <a:lnTo>
                  <a:pt x="8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  <a:lnTo>
                  <a:pt x="2" y="4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399" name="Freeform 321">
            <a:extLst>
              <a:ext uri="{FF2B5EF4-FFF2-40B4-BE49-F238E27FC236}">
                <a16:creationId xmlns:a16="http://schemas.microsoft.com/office/drawing/2014/main" id="{A9513EB3-5D24-4B47-8FEC-8104DF81B42F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0 h 15"/>
              <a:gd name="T30" fmla="*/ 2147483646 w 22"/>
              <a:gd name="T31" fmla="*/ 0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0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4"/>
                </a:moveTo>
                <a:lnTo>
                  <a:pt x="4" y="14"/>
                </a:lnTo>
                <a:lnTo>
                  <a:pt x="6" y="10"/>
                </a:lnTo>
                <a:lnTo>
                  <a:pt x="7" y="7"/>
                </a:lnTo>
                <a:lnTo>
                  <a:pt x="8" y="6"/>
                </a:lnTo>
                <a:lnTo>
                  <a:pt x="9" y="5"/>
                </a:lnTo>
                <a:lnTo>
                  <a:pt x="13" y="6"/>
                </a:lnTo>
                <a:lnTo>
                  <a:pt x="15" y="6"/>
                </a:lnTo>
                <a:lnTo>
                  <a:pt x="18" y="6"/>
                </a:lnTo>
                <a:lnTo>
                  <a:pt x="19" y="5"/>
                </a:lnTo>
                <a:lnTo>
                  <a:pt x="21" y="4"/>
                </a:lnTo>
                <a:lnTo>
                  <a:pt x="21" y="2"/>
                </a:lnTo>
                <a:lnTo>
                  <a:pt x="21" y="1"/>
                </a:lnTo>
                <a:lnTo>
                  <a:pt x="19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1"/>
                </a:lnTo>
                <a:lnTo>
                  <a:pt x="1" y="1"/>
                </a:lnTo>
                <a:lnTo>
                  <a:pt x="0" y="3"/>
                </a:lnTo>
                <a:lnTo>
                  <a:pt x="0" y="6"/>
                </a:lnTo>
                <a:lnTo>
                  <a:pt x="2" y="9"/>
                </a:lnTo>
                <a:lnTo>
                  <a:pt x="3" y="13"/>
                </a:lnTo>
                <a:lnTo>
                  <a:pt x="4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0" name="Freeform 322">
            <a:extLst>
              <a:ext uri="{FF2B5EF4-FFF2-40B4-BE49-F238E27FC236}">
                <a16:creationId xmlns:a16="http://schemas.microsoft.com/office/drawing/2014/main" id="{50C8A27E-4BA1-4D2B-9E76-D7462B44C86A}"/>
              </a:ext>
            </a:extLst>
          </p:cNvPr>
          <p:cNvSpPr>
            <a:spLocks/>
          </p:cNvSpPr>
          <p:nvPr/>
        </p:nvSpPr>
        <p:spPr bwMode="auto">
          <a:xfrm>
            <a:off x="4341813" y="3763963"/>
            <a:ext cx="9525" cy="6350"/>
          </a:xfrm>
          <a:custGeom>
            <a:avLst/>
            <a:gdLst>
              <a:gd name="T0" fmla="*/ 0 w 8"/>
              <a:gd name="T1" fmla="*/ 0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5" y="1"/>
                </a:lnTo>
                <a:lnTo>
                  <a:pt x="7" y="2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1" name="Freeform 323">
            <a:extLst>
              <a:ext uri="{FF2B5EF4-FFF2-40B4-BE49-F238E27FC236}">
                <a16:creationId xmlns:a16="http://schemas.microsoft.com/office/drawing/2014/main" id="{8CDC3B70-FC9E-4104-A264-59B461CD53EC}"/>
              </a:ext>
            </a:extLst>
          </p:cNvPr>
          <p:cNvSpPr>
            <a:spLocks/>
          </p:cNvSpPr>
          <p:nvPr/>
        </p:nvSpPr>
        <p:spPr bwMode="auto">
          <a:xfrm>
            <a:off x="4349750" y="3768725"/>
            <a:ext cx="7938" cy="12700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0 w 5"/>
              <a:gd name="T7" fmla="*/ 2147483646 h 8"/>
              <a:gd name="T8" fmla="*/ 2147483646 w 5"/>
              <a:gd name="T9" fmla="*/ 2147483646 h 8"/>
              <a:gd name="T10" fmla="*/ 2147483646 w 5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8">
                <a:moveTo>
                  <a:pt x="4" y="7"/>
                </a:moveTo>
                <a:lnTo>
                  <a:pt x="4" y="7"/>
                </a:lnTo>
                <a:lnTo>
                  <a:pt x="1" y="4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2" name="Freeform 324">
            <a:extLst>
              <a:ext uri="{FF2B5EF4-FFF2-40B4-BE49-F238E27FC236}">
                <a16:creationId xmlns:a16="http://schemas.microsoft.com/office/drawing/2014/main" id="{3EED07E0-8F92-417C-A312-4C97263C7228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588" cy="23813"/>
          </a:xfrm>
          <a:custGeom>
            <a:avLst/>
            <a:gdLst>
              <a:gd name="T0" fmla="*/ 0 w 1"/>
              <a:gd name="T1" fmla="*/ 2147483646 h 15"/>
              <a:gd name="T2" fmla="*/ 0 w 1"/>
              <a:gd name="T3" fmla="*/ 2147483646 h 15"/>
              <a:gd name="T4" fmla="*/ 0 w 1"/>
              <a:gd name="T5" fmla="*/ 2147483646 h 15"/>
              <a:gd name="T6" fmla="*/ 0 w 1"/>
              <a:gd name="T7" fmla="*/ 2147483646 h 15"/>
              <a:gd name="T8" fmla="*/ 0 w 1"/>
              <a:gd name="T9" fmla="*/ 2147483646 h 15"/>
              <a:gd name="T10" fmla="*/ 0 w 1"/>
              <a:gd name="T11" fmla="*/ 2147483646 h 15"/>
              <a:gd name="T12" fmla="*/ 0 w 1"/>
              <a:gd name="T13" fmla="*/ 2147483646 h 15"/>
              <a:gd name="T14" fmla="*/ 0 w 1"/>
              <a:gd name="T15" fmla="*/ 2147483646 h 15"/>
              <a:gd name="T16" fmla="*/ 0 w 1"/>
              <a:gd name="T17" fmla="*/ 2147483646 h 15"/>
              <a:gd name="T18" fmla="*/ 0 w 1"/>
              <a:gd name="T19" fmla="*/ 2147483646 h 15"/>
              <a:gd name="T20" fmla="*/ 0 w 1"/>
              <a:gd name="T21" fmla="*/ 2147483646 h 15"/>
              <a:gd name="T22" fmla="*/ 0 w 1"/>
              <a:gd name="T23" fmla="*/ 2147483646 h 15"/>
              <a:gd name="T24" fmla="*/ 0 w 1"/>
              <a:gd name="T25" fmla="*/ 0 h 15"/>
              <a:gd name="T26" fmla="*/ 0 w 1"/>
              <a:gd name="T27" fmla="*/ 2147483646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5">
                <a:moveTo>
                  <a:pt x="0" y="14"/>
                </a:moveTo>
                <a:lnTo>
                  <a:pt x="0" y="12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3" name="Freeform 325">
            <a:extLst>
              <a:ext uri="{FF2B5EF4-FFF2-40B4-BE49-F238E27FC236}">
                <a16:creationId xmlns:a16="http://schemas.microsoft.com/office/drawing/2014/main" id="{36950797-E1AC-4BF4-962A-E82562B86CB8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7463" cy="39688"/>
          </a:xfrm>
          <a:custGeom>
            <a:avLst/>
            <a:gdLst>
              <a:gd name="T0" fmla="*/ 2147483646 w 12"/>
              <a:gd name="T1" fmla="*/ 2147483646 h 25"/>
              <a:gd name="T2" fmla="*/ 2147483646 w 12"/>
              <a:gd name="T3" fmla="*/ 2147483646 h 25"/>
              <a:gd name="T4" fmla="*/ 2147483646 w 12"/>
              <a:gd name="T5" fmla="*/ 2147483646 h 25"/>
              <a:gd name="T6" fmla="*/ 2147483646 w 12"/>
              <a:gd name="T7" fmla="*/ 2147483646 h 25"/>
              <a:gd name="T8" fmla="*/ 2147483646 w 12"/>
              <a:gd name="T9" fmla="*/ 2147483646 h 25"/>
              <a:gd name="T10" fmla="*/ 2147483646 w 12"/>
              <a:gd name="T11" fmla="*/ 2147483646 h 25"/>
              <a:gd name="T12" fmla="*/ 2147483646 w 12"/>
              <a:gd name="T13" fmla="*/ 2147483646 h 25"/>
              <a:gd name="T14" fmla="*/ 2147483646 w 12"/>
              <a:gd name="T15" fmla="*/ 2147483646 h 25"/>
              <a:gd name="T16" fmla="*/ 2147483646 w 12"/>
              <a:gd name="T17" fmla="*/ 2147483646 h 25"/>
              <a:gd name="T18" fmla="*/ 2147483646 w 12"/>
              <a:gd name="T19" fmla="*/ 2147483646 h 25"/>
              <a:gd name="T20" fmla="*/ 2147483646 w 12"/>
              <a:gd name="T21" fmla="*/ 2147483646 h 25"/>
              <a:gd name="T22" fmla="*/ 2147483646 w 12"/>
              <a:gd name="T23" fmla="*/ 2147483646 h 25"/>
              <a:gd name="T24" fmla="*/ 0 w 12"/>
              <a:gd name="T25" fmla="*/ 2147483646 h 25"/>
              <a:gd name="T26" fmla="*/ 0 w 12"/>
              <a:gd name="T27" fmla="*/ 0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5">
                <a:moveTo>
                  <a:pt x="11" y="24"/>
                </a:moveTo>
                <a:lnTo>
                  <a:pt x="11" y="24"/>
                </a:lnTo>
                <a:lnTo>
                  <a:pt x="10" y="21"/>
                </a:lnTo>
                <a:lnTo>
                  <a:pt x="9" y="17"/>
                </a:lnTo>
                <a:lnTo>
                  <a:pt x="8" y="15"/>
                </a:lnTo>
                <a:lnTo>
                  <a:pt x="8" y="14"/>
                </a:lnTo>
                <a:lnTo>
                  <a:pt x="7" y="13"/>
                </a:lnTo>
                <a:lnTo>
                  <a:pt x="6" y="12"/>
                </a:lnTo>
                <a:lnTo>
                  <a:pt x="3" y="11"/>
                </a:lnTo>
                <a:lnTo>
                  <a:pt x="3" y="9"/>
                </a:lnTo>
                <a:lnTo>
                  <a:pt x="3" y="7"/>
                </a:lnTo>
                <a:lnTo>
                  <a:pt x="2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4" name="Freeform 326">
            <a:extLst>
              <a:ext uri="{FF2B5EF4-FFF2-40B4-BE49-F238E27FC236}">
                <a16:creationId xmlns:a16="http://schemas.microsoft.com/office/drawing/2014/main" id="{62DDFBB9-FC43-4A15-A780-7A2EB8DE76FA}"/>
              </a:ext>
            </a:extLst>
          </p:cNvPr>
          <p:cNvSpPr>
            <a:spLocks/>
          </p:cNvSpPr>
          <p:nvPr/>
        </p:nvSpPr>
        <p:spPr bwMode="auto">
          <a:xfrm>
            <a:off x="4225925" y="3732213"/>
            <a:ext cx="25400" cy="7937"/>
          </a:xfrm>
          <a:custGeom>
            <a:avLst/>
            <a:gdLst>
              <a:gd name="T0" fmla="*/ 0 w 18"/>
              <a:gd name="T1" fmla="*/ 0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2147483646 h 5"/>
              <a:gd name="T16" fmla="*/ 2147483646 w 18"/>
              <a:gd name="T17" fmla="*/ 2147483646 h 5"/>
              <a:gd name="T18" fmla="*/ 0 w 18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0" y="0"/>
                </a:moveTo>
                <a:lnTo>
                  <a:pt x="2" y="1"/>
                </a:lnTo>
                <a:lnTo>
                  <a:pt x="5" y="2"/>
                </a:lnTo>
                <a:lnTo>
                  <a:pt x="8" y="2"/>
                </a:lnTo>
                <a:lnTo>
                  <a:pt x="10" y="2"/>
                </a:lnTo>
                <a:lnTo>
                  <a:pt x="12" y="2"/>
                </a:lnTo>
                <a:lnTo>
                  <a:pt x="14" y="3"/>
                </a:lnTo>
                <a:lnTo>
                  <a:pt x="16" y="3"/>
                </a:lnTo>
                <a:lnTo>
                  <a:pt x="17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5" name="Freeform 327">
            <a:extLst>
              <a:ext uri="{FF2B5EF4-FFF2-40B4-BE49-F238E27FC236}">
                <a16:creationId xmlns:a16="http://schemas.microsoft.com/office/drawing/2014/main" id="{CA2551DE-CFFD-4A18-890D-18BD5025C405}"/>
              </a:ext>
            </a:extLst>
          </p:cNvPr>
          <p:cNvSpPr>
            <a:spLocks/>
          </p:cNvSpPr>
          <p:nvPr/>
        </p:nvSpPr>
        <p:spPr bwMode="auto">
          <a:xfrm>
            <a:off x="4225925" y="3738563"/>
            <a:ext cx="41275" cy="11112"/>
          </a:xfrm>
          <a:custGeom>
            <a:avLst/>
            <a:gdLst>
              <a:gd name="T0" fmla="*/ 0 w 29"/>
              <a:gd name="T1" fmla="*/ 2147483646 h 7"/>
              <a:gd name="T2" fmla="*/ 0 w 29"/>
              <a:gd name="T3" fmla="*/ 2147483646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2147483646 w 29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0" y="6"/>
                </a:moveTo>
                <a:lnTo>
                  <a:pt x="0" y="6"/>
                </a:lnTo>
                <a:lnTo>
                  <a:pt x="3" y="4"/>
                </a:lnTo>
                <a:lnTo>
                  <a:pt x="8" y="3"/>
                </a:lnTo>
                <a:lnTo>
                  <a:pt x="13" y="3"/>
                </a:lnTo>
                <a:lnTo>
                  <a:pt x="17" y="3"/>
                </a:lnTo>
                <a:lnTo>
                  <a:pt x="20" y="3"/>
                </a:lnTo>
                <a:lnTo>
                  <a:pt x="24" y="2"/>
                </a:lnTo>
                <a:lnTo>
                  <a:pt x="27" y="1"/>
                </a:lnTo>
                <a:lnTo>
                  <a:pt x="2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6" name="Freeform 328">
            <a:extLst>
              <a:ext uri="{FF2B5EF4-FFF2-40B4-BE49-F238E27FC236}">
                <a16:creationId xmlns:a16="http://schemas.microsoft.com/office/drawing/2014/main" id="{8A772BE6-32FF-47A4-8B8B-2F11C8521C0D}"/>
              </a:ext>
            </a:extLst>
          </p:cNvPr>
          <p:cNvSpPr>
            <a:spLocks/>
          </p:cNvSpPr>
          <p:nvPr/>
        </p:nvSpPr>
        <p:spPr bwMode="auto">
          <a:xfrm>
            <a:off x="4379913" y="3778250"/>
            <a:ext cx="11112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7" name="Freeform 329">
            <a:extLst>
              <a:ext uri="{FF2B5EF4-FFF2-40B4-BE49-F238E27FC236}">
                <a16:creationId xmlns:a16="http://schemas.microsoft.com/office/drawing/2014/main" id="{E2A93DA8-6732-4A2B-B3ED-3F099603E583}"/>
              </a:ext>
            </a:extLst>
          </p:cNvPr>
          <p:cNvSpPr>
            <a:spLocks/>
          </p:cNvSpPr>
          <p:nvPr/>
        </p:nvSpPr>
        <p:spPr bwMode="auto">
          <a:xfrm>
            <a:off x="4338638" y="3790950"/>
            <a:ext cx="12700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8" name="Freeform 330">
            <a:extLst>
              <a:ext uri="{FF2B5EF4-FFF2-40B4-BE49-F238E27FC236}">
                <a16:creationId xmlns:a16="http://schemas.microsoft.com/office/drawing/2014/main" id="{EA0CA861-F13D-4314-99DA-629F52EF01DD}"/>
              </a:ext>
            </a:extLst>
          </p:cNvPr>
          <p:cNvSpPr>
            <a:spLocks/>
          </p:cNvSpPr>
          <p:nvPr/>
        </p:nvSpPr>
        <p:spPr bwMode="auto">
          <a:xfrm>
            <a:off x="4310063" y="376396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09" name="Freeform 331">
            <a:extLst>
              <a:ext uri="{FF2B5EF4-FFF2-40B4-BE49-F238E27FC236}">
                <a16:creationId xmlns:a16="http://schemas.microsoft.com/office/drawing/2014/main" id="{6EAB853D-490F-44AF-BD22-A04FA3B50F04}"/>
              </a:ext>
            </a:extLst>
          </p:cNvPr>
          <p:cNvSpPr>
            <a:spLocks/>
          </p:cNvSpPr>
          <p:nvPr/>
        </p:nvSpPr>
        <p:spPr bwMode="auto">
          <a:xfrm>
            <a:off x="4370388" y="3711575"/>
            <a:ext cx="12700" cy="14288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0" name="Freeform 332">
            <a:extLst>
              <a:ext uri="{FF2B5EF4-FFF2-40B4-BE49-F238E27FC236}">
                <a16:creationId xmlns:a16="http://schemas.microsoft.com/office/drawing/2014/main" id="{58823923-E3FF-4215-AF18-9EBF8E9E8E25}"/>
              </a:ext>
            </a:extLst>
          </p:cNvPr>
          <p:cNvSpPr>
            <a:spLocks/>
          </p:cNvSpPr>
          <p:nvPr/>
        </p:nvSpPr>
        <p:spPr bwMode="auto">
          <a:xfrm>
            <a:off x="4286250" y="3644900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1" name="Freeform 333">
            <a:extLst>
              <a:ext uri="{FF2B5EF4-FFF2-40B4-BE49-F238E27FC236}">
                <a16:creationId xmlns:a16="http://schemas.microsoft.com/office/drawing/2014/main" id="{03C9D7FA-5D71-4060-A78C-5A79642D9068}"/>
              </a:ext>
            </a:extLst>
          </p:cNvPr>
          <p:cNvSpPr>
            <a:spLocks/>
          </p:cNvSpPr>
          <p:nvPr/>
        </p:nvSpPr>
        <p:spPr bwMode="auto">
          <a:xfrm>
            <a:off x="4324350" y="3651250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2" name="Freeform 334">
            <a:extLst>
              <a:ext uri="{FF2B5EF4-FFF2-40B4-BE49-F238E27FC236}">
                <a16:creationId xmlns:a16="http://schemas.microsoft.com/office/drawing/2014/main" id="{5732AD87-D4F1-4942-8036-4803A4050E9E}"/>
              </a:ext>
            </a:extLst>
          </p:cNvPr>
          <p:cNvSpPr>
            <a:spLocks/>
          </p:cNvSpPr>
          <p:nvPr/>
        </p:nvSpPr>
        <p:spPr bwMode="auto">
          <a:xfrm>
            <a:off x="4257675" y="3768725"/>
            <a:ext cx="11113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0 h 10"/>
              <a:gd name="T6" fmla="*/ 2147483646 w 9"/>
              <a:gd name="T7" fmla="*/ 0 h 10"/>
              <a:gd name="T8" fmla="*/ 2147483646 w 9"/>
              <a:gd name="T9" fmla="*/ 0 h 10"/>
              <a:gd name="T10" fmla="*/ 0 w 9"/>
              <a:gd name="T11" fmla="*/ 0 h 10"/>
              <a:gd name="T12" fmla="*/ 0 w 9"/>
              <a:gd name="T13" fmla="*/ 2147483646 h 10"/>
              <a:gd name="T14" fmla="*/ 2147483646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9"/>
                </a:move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3" name="Freeform 335">
            <a:extLst>
              <a:ext uri="{FF2B5EF4-FFF2-40B4-BE49-F238E27FC236}">
                <a16:creationId xmlns:a16="http://schemas.microsoft.com/office/drawing/2014/main" id="{1673C0FF-D4F7-4FA8-8297-75D49E7034E0}"/>
              </a:ext>
            </a:extLst>
          </p:cNvPr>
          <p:cNvSpPr>
            <a:spLocks/>
          </p:cNvSpPr>
          <p:nvPr/>
        </p:nvSpPr>
        <p:spPr bwMode="auto">
          <a:xfrm>
            <a:off x="4262438" y="3819525"/>
            <a:ext cx="12700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2147483646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4" y="9"/>
                </a:lnTo>
                <a:lnTo>
                  <a:pt x="9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4" name="Freeform 336">
            <a:extLst>
              <a:ext uri="{FF2B5EF4-FFF2-40B4-BE49-F238E27FC236}">
                <a16:creationId xmlns:a16="http://schemas.microsoft.com/office/drawing/2014/main" id="{455BDA9B-7F10-4BB3-AC2C-1FFDD58D21BE}"/>
              </a:ext>
            </a:extLst>
          </p:cNvPr>
          <p:cNvSpPr>
            <a:spLocks/>
          </p:cNvSpPr>
          <p:nvPr/>
        </p:nvSpPr>
        <p:spPr bwMode="auto">
          <a:xfrm>
            <a:off x="4225925" y="3787775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0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5" name="Freeform 337">
            <a:extLst>
              <a:ext uri="{FF2B5EF4-FFF2-40B4-BE49-F238E27FC236}">
                <a16:creationId xmlns:a16="http://schemas.microsoft.com/office/drawing/2014/main" id="{577FD7C8-02AC-4B08-B41E-05B40E7A535E}"/>
              </a:ext>
            </a:extLst>
          </p:cNvPr>
          <p:cNvSpPr>
            <a:spLocks/>
          </p:cNvSpPr>
          <p:nvPr/>
        </p:nvSpPr>
        <p:spPr bwMode="auto">
          <a:xfrm>
            <a:off x="4224338" y="369411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0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6" name="Freeform 338">
            <a:extLst>
              <a:ext uri="{FF2B5EF4-FFF2-40B4-BE49-F238E27FC236}">
                <a16:creationId xmlns:a16="http://schemas.microsoft.com/office/drawing/2014/main" id="{1E0C4D95-C776-4D27-9572-2C0B56C12EFA}"/>
              </a:ext>
            </a:extLst>
          </p:cNvPr>
          <p:cNvSpPr>
            <a:spLocks/>
          </p:cNvSpPr>
          <p:nvPr/>
        </p:nvSpPr>
        <p:spPr bwMode="auto">
          <a:xfrm>
            <a:off x="4395788" y="381635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0 w 9"/>
              <a:gd name="T15" fmla="*/ 0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7" name="Freeform 339">
            <a:extLst>
              <a:ext uri="{FF2B5EF4-FFF2-40B4-BE49-F238E27FC236}">
                <a16:creationId xmlns:a16="http://schemas.microsoft.com/office/drawing/2014/main" id="{C41723FC-21B7-4117-81B2-3BAF430CF637}"/>
              </a:ext>
            </a:extLst>
          </p:cNvPr>
          <p:cNvSpPr>
            <a:spLocks/>
          </p:cNvSpPr>
          <p:nvPr/>
        </p:nvSpPr>
        <p:spPr bwMode="auto">
          <a:xfrm>
            <a:off x="4418013" y="3759200"/>
            <a:ext cx="12700" cy="14288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8" name="Freeform 340">
            <a:extLst>
              <a:ext uri="{FF2B5EF4-FFF2-40B4-BE49-F238E27FC236}">
                <a16:creationId xmlns:a16="http://schemas.microsoft.com/office/drawing/2014/main" id="{4CEC4DF4-BA09-4857-8FC3-F6F231B4267C}"/>
              </a:ext>
            </a:extLst>
          </p:cNvPr>
          <p:cNvSpPr>
            <a:spLocks/>
          </p:cNvSpPr>
          <p:nvPr/>
        </p:nvSpPr>
        <p:spPr bwMode="auto">
          <a:xfrm>
            <a:off x="4386263" y="3684588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2147483646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2" y="7"/>
                </a:move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19" name="Freeform 341">
            <a:extLst>
              <a:ext uri="{FF2B5EF4-FFF2-40B4-BE49-F238E27FC236}">
                <a16:creationId xmlns:a16="http://schemas.microsoft.com/office/drawing/2014/main" id="{8ADC5F90-B295-4D54-B36D-BA5C6ED16B1F}"/>
              </a:ext>
            </a:extLst>
          </p:cNvPr>
          <p:cNvSpPr>
            <a:spLocks/>
          </p:cNvSpPr>
          <p:nvPr/>
        </p:nvSpPr>
        <p:spPr bwMode="auto">
          <a:xfrm>
            <a:off x="4330700" y="3671888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0 h 8"/>
              <a:gd name="T8" fmla="*/ 2147483646 w 9"/>
              <a:gd name="T9" fmla="*/ 0 h 8"/>
              <a:gd name="T10" fmla="*/ 2147483646 w 9"/>
              <a:gd name="T11" fmla="*/ 0 h 8"/>
              <a:gd name="T12" fmla="*/ 0 w 9"/>
              <a:gd name="T13" fmla="*/ 2147483646 h 8"/>
              <a:gd name="T14" fmla="*/ 0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0" name="Freeform 342">
            <a:extLst>
              <a:ext uri="{FF2B5EF4-FFF2-40B4-BE49-F238E27FC236}">
                <a16:creationId xmlns:a16="http://schemas.microsoft.com/office/drawing/2014/main" id="{D1D2D3F2-08D4-4806-B7F5-82EF170E587D}"/>
              </a:ext>
            </a:extLst>
          </p:cNvPr>
          <p:cNvSpPr>
            <a:spLocks/>
          </p:cNvSpPr>
          <p:nvPr/>
        </p:nvSpPr>
        <p:spPr bwMode="auto">
          <a:xfrm>
            <a:off x="4357688" y="36591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0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8"/>
                </a:move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grpSp>
        <p:nvGrpSpPr>
          <p:cNvPr id="49421" name="Groupe 2">
            <a:extLst>
              <a:ext uri="{FF2B5EF4-FFF2-40B4-BE49-F238E27FC236}">
                <a16:creationId xmlns:a16="http://schemas.microsoft.com/office/drawing/2014/main" id="{6937D6D1-0A29-4B49-A56F-E9D06E39C0E3}"/>
              </a:ext>
            </a:extLst>
          </p:cNvPr>
          <p:cNvGrpSpPr>
            <a:grpSpLocks/>
          </p:cNvGrpSpPr>
          <p:nvPr/>
        </p:nvGrpSpPr>
        <p:grpSpPr bwMode="auto">
          <a:xfrm>
            <a:off x="4518025" y="2579688"/>
            <a:ext cx="387350" cy="1390650"/>
            <a:chOff x="4518025" y="2579688"/>
            <a:chExt cx="387350" cy="1390650"/>
          </a:xfrm>
        </p:grpSpPr>
        <p:sp>
          <p:nvSpPr>
            <p:cNvPr id="49822" name="Freeform 74">
              <a:extLst>
                <a:ext uri="{FF2B5EF4-FFF2-40B4-BE49-F238E27FC236}">
                  <a16:creationId xmlns:a16="http://schemas.microsoft.com/office/drawing/2014/main" id="{F38D05C1-7757-4622-8ED3-CDC9077BB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3" name="Freeform 119">
              <a:extLst>
                <a:ext uri="{FF2B5EF4-FFF2-40B4-BE49-F238E27FC236}">
                  <a16:creationId xmlns:a16="http://schemas.microsoft.com/office/drawing/2014/main" id="{CC617464-43CF-4FC8-BE05-17C1CDB7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4" name="Freeform 120">
              <a:extLst>
                <a:ext uri="{FF2B5EF4-FFF2-40B4-BE49-F238E27FC236}">
                  <a16:creationId xmlns:a16="http://schemas.microsoft.com/office/drawing/2014/main" id="{75818E54-D4F2-4027-A1DC-B81285AD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5" name="Freeform 121">
              <a:extLst>
                <a:ext uri="{FF2B5EF4-FFF2-40B4-BE49-F238E27FC236}">
                  <a16:creationId xmlns:a16="http://schemas.microsoft.com/office/drawing/2014/main" id="{9B7559F9-3450-4215-B1E6-BD4B956EF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6" name="Freeform 122">
              <a:extLst>
                <a:ext uri="{FF2B5EF4-FFF2-40B4-BE49-F238E27FC236}">
                  <a16:creationId xmlns:a16="http://schemas.microsoft.com/office/drawing/2014/main" id="{FC520DC8-FE38-40AA-B65B-F8B72C33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7" name="Freeform 343">
              <a:extLst>
                <a:ext uri="{FF2B5EF4-FFF2-40B4-BE49-F238E27FC236}">
                  <a16:creationId xmlns:a16="http://schemas.microsoft.com/office/drawing/2014/main" id="{E0C0259A-99F9-452B-A81A-9E7D43A2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8" name="Freeform 344">
              <a:extLst>
                <a:ext uri="{FF2B5EF4-FFF2-40B4-BE49-F238E27FC236}">
                  <a16:creationId xmlns:a16="http://schemas.microsoft.com/office/drawing/2014/main" id="{D654AF57-4B98-482F-A18F-5835C7FAC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29" name="Freeform 345">
              <a:extLst>
                <a:ext uri="{FF2B5EF4-FFF2-40B4-BE49-F238E27FC236}">
                  <a16:creationId xmlns:a16="http://schemas.microsoft.com/office/drawing/2014/main" id="{E04946C2-67BF-4B30-82E1-0A535495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0" name="Freeform 346">
              <a:extLst>
                <a:ext uri="{FF2B5EF4-FFF2-40B4-BE49-F238E27FC236}">
                  <a16:creationId xmlns:a16="http://schemas.microsoft.com/office/drawing/2014/main" id="{04D20549-808F-4180-9444-3DB97D2D9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1" name="Freeform 347">
              <a:extLst>
                <a:ext uri="{FF2B5EF4-FFF2-40B4-BE49-F238E27FC236}">
                  <a16:creationId xmlns:a16="http://schemas.microsoft.com/office/drawing/2014/main" id="{9745919B-EAC0-4DCD-B6E3-448E50018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2" name="Freeform 348">
              <a:extLst>
                <a:ext uri="{FF2B5EF4-FFF2-40B4-BE49-F238E27FC236}">
                  <a16:creationId xmlns:a16="http://schemas.microsoft.com/office/drawing/2014/main" id="{4C48A9FC-442C-49C8-98C2-21CC26CB7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3" name="Freeform 349">
              <a:extLst>
                <a:ext uri="{FF2B5EF4-FFF2-40B4-BE49-F238E27FC236}">
                  <a16:creationId xmlns:a16="http://schemas.microsoft.com/office/drawing/2014/main" id="{CE54230F-3492-4929-B5F2-2991EAA7E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4" name="Freeform 350">
              <a:extLst>
                <a:ext uri="{FF2B5EF4-FFF2-40B4-BE49-F238E27FC236}">
                  <a16:creationId xmlns:a16="http://schemas.microsoft.com/office/drawing/2014/main" id="{55A8B6E5-39F5-4AF0-8289-BC63F6F5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5" name="Freeform 351">
              <a:extLst>
                <a:ext uri="{FF2B5EF4-FFF2-40B4-BE49-F238E27FC236}">
                  <a16:creationId xmlns:a16="http://schemas.microsoft.com/office/drawing/2014/main" id="{22D826C7-2CE1-4148-AAD1-6098248F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6" name="Freeform 352">
              <a:extLst>
                <a:ext uri="{FF2B5EF4-FFF2-40B4-BE49-F238E27FC236}">
                  <a16:creationId xmlns:a16="http://schemas.microsoft.com/office/drawing/2014/main" id="{E488B581-9C9B-404E-A7C8-9273612A1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7" name="Freeform 353">
              <a:extLst>
                <a:ext uri="{FF2B5EF4-FFF2-40B4-BE49-F238E27FC236}">
                  <a16:creationId xmlns:a16="http://schemas.microsoft.com/office/drawing/2014/main" id="{8E3B4EC7-B994-4F61-8D7E-0E98916D0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8" name="Freeform 354">
              <a:extLst>
                <a:ext uri="{FF2B5EF4-FFF2-40B4-BE49-F238E27FC236}">
                  <a16:creationId xmlns:a16="http://schemas.microsoft.com/office/drawing/2014/main" id="{7FC2424A-BF48-4801-B9DA-EFF1F5CBD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39" name="Freeform 355">
              <a:extLst>
                <a:ext uri="{FF2B5EF4-FFF2-40B4-BE49-F238E27FC236}">
                  <a16:creationId xmlns:a16="http://schemas.microsoft.com/office/drawing/2014/main" id="{3F533149-B47F-4523-A63C-F855E67A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0" name="Freeform 356">
              <a:extLst>
                <a:ext uri="{FF2B5EF4-FFF2-40B4-BE49-F238E27FC236}">
                  <a16:creationId xmlns:a16="http://schemas.microsoft.com/office/drawing/2014/main" id="{7BD5A82D-5552-4CEA-B79A-83548264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1" name="Freeform 357">
              <a:extLst>
                <a:ext uri="{FF2B5EF4-FFF2-40B4-BE49-F238E27FC236}">
                  <a16:creationId xmlns:a16="http://schemas.microsoft.com/office/drawing/2014/main" id="{FBDE69BE-E91A-4F7C-9EA2-486F750A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2" name="Freeform 358">
              <a:extLst>
                <a:ext uri="{FF2B5EF4-FFF2-40B4-BE49-F238E27FC236}">
                  <a16:creationId xmlns:a16="http://schemas.microsoft.com/office/drawing/2014/main" id="{8176EBE7-8296-49EC-86BA-6A39F80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3" name="Freeform 359">
              <a:extLst>
                <a:ext uri="{FF2B5EF4-FFF2-40B4-BE49-F238E27FC236}">
                  <a16:creationId xmlns:a16="http://schemas.microsoft.com/office/drawing/2014/main" id="{294DCCA1-1742-4472-9931-97BD366EE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4" name="Freeform 360">
              <a:extLst>
                <a:ext uri="{FF2B5EF4-FFF2-40B4-BE49-F238E27FC236}">
                  <a16:creationId xmlns:a16="http://schemas.microsoft.com/office/drawing/2014/main" id="{EC84BF67-FB72-4BDC-9239-66C8D314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5" name="Freeform 361">
              <a:extLst>
                <a:ext uri="{FF2B5EF4-FFF2-40B4-BE49-F238E27FC236}">
                  <a16:creationId xmlns:a16="http://schemas.microsoft.com/office/drawing/2014/main" id="{F5CB397E-54FC-4FEA-817F-3480A1506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6" name="Freeform 362">
              <a:extLst>
                <a:ext uri="{FF2B5EF4-FFF2-40B4-BE49-F238E27FC236}">
                  <a16:creationId xmlns:a16="http://schemas.microsoft.com/office/drawing/2014/main" id="{CDB97110-69CB-4E09-8043-C3C4EBC27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7" name="Freeform 363">
              <a:extLst>
                <a:ext uri="{FF2B5EF4-FFF2-40B4-BE49-F238E27FC236}">
                  <a16:creationId xmlns:a16="http://schemas.microsoft.com/office/drawing/2014/main" id="{8FC6BBFE-F3F9-4D63-9BEE-CCDC6967D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8" name="Freeform 364">
              <a:extLst>
                <a:ext uri="{FF2B5EF4-FFF2-40B4-BE49-F238E27FC236}">
                  <a16:creationId xmlns:a16="http://schemas.microsoft.com/office/drawing/2014/main" id="{39421AA9-8062-42A7-B7FA-B71E92E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49" name="Freeform 365">
              <a:extLst>
                <a:ext uri="{FF2B5EF4-FFF2-40B4-BE49-F238E27FC236}">
                  <a16:creationId xmlns:a16="http://schemas.microsoft.com/office/drawing/2014/main" id="{1F1DF983-F3FE-492D-902C-54533259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0" name="Freeform 366">
              <a:extLst>
                <a:ext uri="{FF2B5EF4-FFF2-40B4-BE49-F238E27FC236}">
                  <a16:creationId xmlns:a16="http://schemas.microsoft.com/office/drawing/2014/main" id="{6AC0D62A-D234-4441-99AA-439AC1CC2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1" name="Freeform 367">
              <a:extLst>
                <a:ext uri="{FF2B5EF4-FFF2-40B4-BE49-F238E27FC236}">
                  <a16:creationId xmlns:a16="http://schemas.microsoft.com/office/drawing/2014/main" id="{4271E6C4-5861-4374-ABD5-7A828DA09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2" name="Freeform 368">
              <a:extLst>
                <a:ext uri="{FF2B5EF4-FFF2-40B4-BE49-F238E27FC236}">
                  <a16:creationId xmlns:a16="http://schemas.microsoft.com/office/drawing/2014/main" id="{EB17FDFA-45E7-4BF9-90F6-C8EA7B57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3" name="Freeform 369">
              <a:extLst>
                <a:ext uri="{FF2B5EF4-FFF2-40B4-BE49-F238E27FC236}">
                  <a16:creationId xmlns:a16="http://schemas.microsoft.com/office/drawing/2014/main" id="{026A7ECE-1FE5-401F-908D-0457C3F0E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4" name="Freeform 371">
              <a:extLst>
                <a:ext uri="{FF2B5EF4-FFF2-40B4-BE49-F238E27FC236}">
                  <a16:creationId xmlns:a16="http://schemas.microsoft.com/office/drawing/2014/main" id="{A9FD4B17-C698-47EB-ACE5-66E67AC1A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5" name="Freeform 372">
              <a:extLst>
                <a:ext uri="{FF2B5EF4-FFF2-40B4-BE49-F238E27FC236}">
                  <a16:creationId xmlns:a16="http://schemas.microsoft.com/office/drawing/2014/main" id="{FB38FF03-62E8-495D-AEBF-A9BCECC3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6" name="Freeform 373">
              <a:extLst>
                <a:ext uri="{FF2B5EF4-FFF2-40B4-BE49-F238E27FC236}">
                  <a16:creationId xmlns:a16="http://schemas.microsoft.com/office/drawing/2014/main" id="{F37D8B18-F661-413B-AC85-9C1CB1CD7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7" name="Freeform 374">
              <a:extLst>
                <a:ext uri="{FF2B5EF4-FFF2-40B4-BE49-F238E27FC236}">
                  <a16:creationId xmlns:a16="http://schemas.microsoft.com/office/drawing/2014/main" id="{2868E2A0-A449-4298-9784-67B58F055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8" name="Freeform 375">
              <a:extLst>
                <a:ext uri="{FF2B5EF4-FFF2-40B4-BE49-F238E27FC236}">
                  <a16:creationId xmlns:a16="http://schemas.microsoft.com/office/drawing/2014/main" id="{5E24F3D2-A2A0-4E9A-8C77-B3B559096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859" name="Freeform 376">
              <a:extLst>
                <a:ext uri="{FF2B5EF4-FFF2-40B4-BE49-F238E27FC236}">
                  <a16:creationId xmlns:a16="http://schemas.microsoft.com/office/drawing/2014/main" id="{4D4E4CBD-6EB4-4C43-A913-53E9D16A7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sp>
        <p:nvSpPr>
          <p:cNvPr id="49422" name="Freeform 377">
            <a:extLst>
              <a:ext uri="{FF2B5EF4-FFF2-40B4-BE49-F238E27FC236}">
                <a16:creationId xmlns:a16="http://schemas.microsoft.com/office/drawing/2014/main" id="{F4CC2126-97E8-4B47-813B-445BF50FA5F0}"/>
              </a:ext>
            </a:extLst>
          </p:cNvPr>
          <p:cNvSpPr>
            <a:spLocks/>
          </p:cNvSpPr>
          <p:nvPr/>
        </p:nvSpPr>
        <p:spPr bwMode="auto">
          <a:xfrm>
            <a:off x="7847013" y="3684588"/>
            <a:ext cx="254000" cy="255587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0 w 180"/>
              <a:gd name="T13" fmla="*/ 2147483646 h 161"/>
              <a:gd name="T14" fmla="*/ 0 w 180"/>
              <a:gd name="T15" fmla="*/ 2147483646 h 161"/>
              <a:gd name="T16" fmla="*/ 0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2147483646 w 180"/>
              <a:gd name="T53" fmla="*/ 2147483646 h 161"/>
              <a:gd name="T54" fmla="*/ 2147483646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2147483646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23" y="136"/>
                </a:moveTo>
                <a:lnTo>
                  <a:pt x="23" y="136"/>
                </a:lnTo>
                <a:lnTo>
                  <a:pt x="19" y="131"/>
                </a:lnTo>
                <a:lnTo>
                  <a:pt x="16" y="125"/>
                </a:lnTo>
                <a:lnTo>
                  <a:pt x="15" y="121"/>
                </a:lnTo>
                <a:lnTo>
                  <a:pt x="12" y="117"/>
                </a:lnTo>
                <a:lnTo>
                  <a:pt x="11" y="113"/>
                </a:lnTo>
                <a:lnTo>
                  <a:pt x="9" y="108"/>
                </a:lnTo>
                <a:lnTo>
                  <a:pt x="8" y="104"/>
                </a:lnTo>
                <a:lnTo>
                  <a:pt x="6" y="99"/>
                </a:lnTo>
                <a:lnTo>
                  <a:pt x="3" y="94"/>
                </a:lnTo>
                <a:lnTo>
                  <a:pt x="2" y="90"/>
                </a:lnTo>
                <a:lnTo>
                  <a:pt x="1" y="86"/>
                </a:lnTo>
                <a:lnTo>
                  <a:pt x="0" y="81"/>
                </a:lnTo>
                <a:lnTo>
                  <a:pt x="0" y="78"/>
                </a:lnTo>
                <a:lnTo>
                  <a:pt x="0" y="75"/>
                </a:lnTo>
                <a:lnTo>
                  <a:pt x="0" y="71"/>
                </a:lnTo>
                <a:lnTo>
                  <a:pt x="0" y="68"/>
                </a:lnTo>
                <a:lnTo>
                  <a:pt x="1" y="64"/>
                </a:lnTo>
                <a:lnTo>
                  <a:pt x="2" y="62"/>
                </a:lnTo>
                <a:lnTo>
                  <a:pt x="5" y="58"/>
                </a:lnTo>
                <a:lnTo>
                  <a:pt x="7" y="55"/>
                </a:lnTo>
                <a:lnTo>
                  <a:pt x="9" y="51"/>
                </a:lnTo>
                <a:lnTo>
                  <a:pt x="12" y="48"/>
                </a:lnTo>
                <a:lnTo>
                  <a:pt x="15" y="44"/>
                </a:lnTo>
                <a:lnTo>
                  <a:pt x="18" y="41"/>
                </a:lnTo>
                <a:lnTo>
                  <a:pt x="21" y="37"/>
                </a:lnTo>
                <a:lnTo>
                  <a:pt x="25" y="33"/>
                </a:lnTo>
                <a:lnTo>
                  <a:pt x="29" y="28"/>
                </a:lnTo>
                <a:lnTo>
                  <a:pt x="33" y="24"/>
                </a:lnTo>
                <a:lnTo>
                  <a:pt x="36" y="18"/>
                </a:lnTo>
                <a:lnTo>
                  <a:pt x="41" y="14"/>
                </a:lnTo>
                <a:lnTo>
                  <a:pt x="45" y="11"/>
                </a:lnTo>
                <a:lnTo>
                  <a:pt x="51" y="9"/>
                </a:lnTo>
                <a:lnTo>
                  <a:pt x="56" y="7"/>
                </a:lnTo>
                <a:lnTo>
                  <a:pt x="63" y="5"/>
                </a:lnTo>
                <a:lnTo>
                  <a:pt x="72" y="5"/>
                </a:lnTo>
                <a:lnTo>
                  <a:pt x="79" y="3"/>
                </a:lnTo>
                <a:lnTo>
                  <a:pt x="88" y="1"/>
                </a:lnTo>
                <a:lnTo>
                  <a:pt x="96" y="1"/>
                </a:lnTo>
                <a:lnTo>
                  <a:pt x="104" y="0"/>
                </a:lnTo>
                <a:lnTo>
                  <a:pt x="108" y="1"/>
                </a:lnTo>
                <a:lnTo>
                  <a:pt x="115" y="2"/>
                </a:lnTo>
                <a:lnTo>
                  <a:pt x="123" y="4"/>
                </a:lnTo>
                <a:lnTo>
                  <a:pt x="134" y="7"/>
                </a:lnTo>
                <a:lnTo>
                  <a:pt x="144" y="11"/>
                </a:lnTo>
                <a:lnTo>
                  <a:pt x="156" y="17"/>
                </a:lnTo>
                <a:lnTo>
                  <a:pt x="165" y="24"/>
                </a:lnTo>
                <a:lnTo>
                  <a:pt x="173" y="33"/>
                </a:lnTo>
                <a:lnTo>
                  <a:pt x="178" y="43"/>
                </a:lnTo>
                <a:lnTo>
                  <a:pt x="179" y="48"/>
                </a:lnTo>
                <a:lnTo>
                  <a:pt x="179" y="53"/>
                </a:lnTo>
                <a:lnTo>
                  <a:pt x="179" y="59"/>
                </a:lnTo>
                <a:lnTo>
                  <a:pt x="179" y="65"/>
                </a:lnTo>
                <a:lnTo>
                  <a:pt x="179" y="71"/>
                </a:lnTo>
                <a:lnTo>
                  <a:pt x="179" y="77"/>
                </a:lnTo>
                <a:lnTo>
                  <a:pt x="179" y="83"/>
                </a:lnTo>
                <a:lnTo>
                  <a:pt x="178" y="87"/>
                </a:lnTo>
                <a:lnTo>
                  <a:pt x="174" y="93"/>
                </a:lnTo>
                <a:lnTo>
                  <a:pt x="172" y="98"/>
                </a:lnTo>
                <a:lnTo>
                  <a:pt x="167" y="105"/>
                </a:lnTo>
                <a:lnTo>
                  <a:pt x="162" y="112"/>
                </a:lnTo>
                <a:lnTo>
                  <a:pt x="158" y="119"/>
                </a:lnTo>
                <a:lnTo>
                  <a:pt x="152" y="125"/>
                </a:lnTo>
                <a:lnTo>
                  <a:pt x="147" y="130"/>
                </a:lnTo>
                <a:lnTo>
                  <a:pt x="144" y="134"/>
                </a:lnTo>
                <a:lnTo>
                  <a:pt x="138" y="138"/>
                </a:lnTo>
                <a:lnTo>
                  <a:pt x="133" y="143"/>
                </a:lnTo>
                <a:lnTo>
                  <a:pt x="125" y="147"/>
                </a:lnTo>
                <a:lnTo>
                  <a:pt x="118" y="151"/>
                </a:lnTo>
                <a:lnTo>
                  <a:pt x="110" y="156"/>
                </a:lnTo>
                <a:lnTo>
                  <a:pt x="102" y="158"/>
                </a:lnTo>
                <a:lnTo>
                  <a:pt x="96" y="160"/>
                </a:lnTo>
                <a:lnTo>
                  <a:pt x="90" y="160"/>
                </a:lnTo>
                <a:lnTo>
                  <a:pt x="86" y="159"/>
                </a:lnTo>
                <a:lnTo>
                  <a:pt x="79" y="159"/>
                </a:lnTo>
                <a:lnTo>
                  <a:pt x="74" y="159"/>
                </a:lnTo>
                <a:lnTo>
                  <a:pt x="71" y="159"/>
                </a:lnTo>
                <a:lnTo>
                  <a:pt x="65" y="158"/>
                </a:lnTo>
                <a:lnTo>
                  <a:pt x="62" y="158"/>
                </a:lnTo>
                <a:lnTo>
                  <a:pt x="57" y="157"/>
                </a:lnTo>
                <a:lnTo>
                  <a:pt x="54" y="156"/>
                </a:lnTo>
                <a:lnTo>
                  <a:pt x="50" y="153"/>
                </a:lnTo>
                <a:lnTo>
                  <a:pt x="44" y="151"/>
                </a:lnTo>
                <a:lnTo>
                  <a:pt x="39" y="147"/>
                </a:lnTo>
                <a:lnTo>
                  <a:pt x="35" y="144"/>
                </a:lnTo>
                <a:lnTo>
                  <a:pt x="29" y="141"/>
                </a:lnTo>
                <a:lnTo>
                  <a:pt x="26" y="138"/>
                </a:lnTo>
                <a:lnTo>
                  <a:pt x="24" y="137"/>
                </a:lnTo>
                <a:lnTo>
                  <a:pt x="23" y="13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3" name="Freeform 378">
            <a:extLst>
              <a:ext uri="{FF2B5EF4-FFF2-40B4-BE49-F238E27FC236}">
                <a16:creationId xmlns:a16="http://schemas.microsoft.com/office/drawing/2014/main" id="{E1CF3731-382B-4DB2-8B77-380E9552A2A5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11113" cy="11112"/>
          </a:xfrm>
          <a:custGeom>
            <a:avLst/>
            <a:gdLst>
              <a:gd name="T0" fmla="*/ 2147483646 w 7"/>
              <a:gd name="T1" fmla="*/ 2147483646 h 7"/>
              <a:gd name="T2" fmla="*/ 2147483646 w 7"/>
              <a:gd name="T3" fmla="*/ 2147483646 h 7"/>
              <a:gd name="T4" fmla="*/ 2147483646 w 7"/>
              <a:gd name="T5" fmla="*/ 2147483646 h 7"/>
              <a:gd name="T6" fmla="*/ 2147483646 w 7"/>
              <a:gd name="T7" fmla="*/ 2147483646 h 7"/>
              <a:gd name="T8" fmla="*/ 0 w 7"/>
              <a:gd name="T9" fmla="*/ 2147483646 h 7"/>
              <a:gd name="T10" fmla="*/ 0 w 7"/>
              <a:gd name="T11" fmla="*/ 2147483646 h 7"/>
              <a:gd name="T12" fmla="*/ 0 w 7"/>
              <a:gd name="T13" fmla="*/ 2147483646 h 7"/>
              <a:gd name="T14" fmla="*/ 2147483646 w 7"/>
              <a:gd name="T15" fmla="*/ 0 h 7"/>
              <a:gd name="T16" fmla="*/ 2147483646 w 7"/>
              <a:gd name="T17" fmla="*/ 0 h 7"/>
              <a:gd name="T18" fmla="*/ 2147483646 w 7"/>
              <a:gd name="T19" fmla="*/ 0 h 7"/>
              <a:gd name="T20" fmla="*/ 2147483646 w 7"/>
              <a:gd name="T21" fmla="*/ 0 h 7"/>
              <a:gd name="T22" fmla="*/ 2147483646 w 7"/>
              <a:gd name="T23" fmla="*/ 0 h 7"/>
              <a:gd name="T24" fmla="*/ 2147483646 w 7"/>
              <a:gd name="T25" fmla="*/ 2147483646 h 7"/>
              <a:gd name="T26" fmla="*/ 2147483646 w 7"/>
              <a:gd name="T27" fmla="*/ 2147483646 h 7"/>
              <a:gd name="T28" fmla="*/ 2147483646 w 7"/>
              <a:gd name="T29" fmla="*/ 2147483646 h 7"/>
              <a:gd name="T30" fmla="*/ 2147483646 w 7"/>
              <a:gd name="T31" fmla="*/ 2147483646 h 7"/>
              <a:gd name="T32" fmla="*/ 2147483646 w 7"/>
              <a:gd name="T33" fmla="*/ 2147483646 h 7"/>
              <a:gd name="T34" fmla="*/ 2147483646 w 7"/>
              <a:gd name="T35" fmla="*/ 2147483646 h 7"/>
              <a:gd name="T36" fmla="*/ 2147483646 w 7"/>
              <a:gd name="T37" fmla="*/ 2147483646 h 7"/>
              <a:gd name="T38" fmla="*/ 2147483646 w 7"/>
              <a:gd name="T39" fmla="*/ 2147483646 h 7"/>
              <a:gd name="T40" fmla="*/ 2147483646 w 7"/>
              <a:gd name="T41" fmla="*/ 2147483646 h 7"/>
              <a:gd name="T42" fmla="*/ 2147483646 w 7"/>
              <a:gd name="T43" fmla="*/ 2147483646 h 7"/>
              <a:gd name="T44" fmla="*/ 2147483646 w 7"/>
              <a:gd name="T45" fmla="*/ 2147483646 h 7"/>
              <a:gd name="T46" fmla="*/ 2147483646 w 7"/>
              <a:gd name="T47" fmla="*/ 2147483646 h 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" h="7">
                <a:moveTo>
                  <a:pt x="4" y="5"/>
                </a:move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4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4" name="Freeform 379">
            <a:extLst>
              <a:ext uri="{FF2B5EF4-FFF2-40B4-BE49-F238E27FC236}">
                <a16:creationId xmlns:a16="http://schemas.microsoft.com/office/drawing/2014/main" id="{26789FB8-43D2-4B7C-AEAA-2D574DD892F6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25400" cy="26987"/>
          </a:xfrm>
          <a:custGeom>
            <a:avLst/>
            <a:gdLst>
              <a:gd name="T0" fmla="*/ 2147483646 w 18"/>
              <a:gd name="T1" fmla="*/ 2147483646 h 17"/>
              <a:gd name="T2" fmla="*/ 2147483646 w 18"/>
              <a:gd name="T3" fmla="*/ 2147483646 h 17"/>
              <a:gd name="T4" fmla="*/ 2147483646 w 18"/>
              <a:gd name="T5" fmla="*/ 2147483646 h 17"/>
              <a:gd name="T6" fmla="*/ 2147483646 w 18"/>
              <a:gd name="T7" fmla="*/ 2147483646 h 17"/>
              <a:gd name="T8" fmla="*/ 2147483646 w 18"/>
              <a:gd name="T9" fmla="*/ 2147483646 h 17"/>
              <a:gd name="T10" fmla="*/ 0 w 18"/>
              <a:gd name="T11" fmla="*/ 2147483646 h 17"/>
              <a:gd name="T12" fmla="*/ 0 w 18"/>
              <a:gd name="T13" fmla="*/ 2147483646 h 17"/>
              <a:gd name="T14" fmla="*/ 2147483646 w 18"/>
              <a:gd name="T15" fmla="*/ 2147483646 h 17"/>
              <a:gd name="T16" fmla="*/ 2147483646 w 18"/>
              <a:gd name="T17" fmla="*/ 0 h 17"/>
              <a:gd name="T18" fmla="*/ 2147483646 w 18"/>
              <a:gd name="T19" fmla="*/ 0 h 17"/>
              <a:gd name="T20" fmla="*/ 2147483646 w 18"/>
              <a:gd name="T21" fmla="*/ 0 h 17"/>
              <a:gd name="T22" fmla="*/ 2147483646 w 18"/>
              <a:gd name="T23" fmla="*/ 0 h 17"/>
              <a:gd name="T24" fmla="*/ 2147483646 w 18"/>
              <a:gd name="T25" fmla="*/ 2147483646 h 17"/>
              <a:gd name="T26" fmla="*/ 2147483646 w 18"/>
              <a:gd name="T27" fmla="*/ 2147483646 h 17"/>
              <a:gd name="T28" fmla="*/ 2147483646 w 18"/>
              <a:gd name="T29" fmla="*/ 2147483646 h 17"/>
              <a:gd name="T30" fmla="*/ 2147483646 w 18"/>
              <a:gd name="T31" fmla="*/ 2147483646 h 17"/>
              <a:gd name="T32" fmla="*/ 2147483646 w 18"/>
              <a:gd name="T33" fmla="*/ 2147483646 h 17"/>
              <a:gd name="T34" fmla="*/ 2147483646 w 18"/>
              <a:gd name="T35" fmla="*/ 2147483646 h 17"/>
              <a:gd name="T36" fmla="*/ 2147483646 w 18"/>
              <a:gd name="T37" fmla="*/ 2147483646 h 17"/>
              <a:gd name="T38" fmla="*/ 2147483646 w 18"/>
              <a:gd name="T39" fmla="*/ 2147483646 h 17"/>
              <a:gd name="T40" fmla="*/ 2147483646 w 18"/>
              <a:gd name="T41" fmla="*/ 2147483646 h 17"/>
              <a:gd name="T42" fmla="*/ 2147483646 w 18"/>
              <a:gd name="T43" fmla="*/ 2147483646 h 17"/>
              <a:gd name="T44" fmla="*/ 2147483646 w 18"/>
              <a:gd name="T45" fmla="*/ 2147483646 h 17"/>
              <a:gd name="T46" fmla="*/ 2147483646 w 18"/>
              <a:gd name="T47" fmla="*/ 2147483646 h 17"/>
              <a:gd name="T48" fmla="*/ 2147483646 w 1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" h="17">
                <a:moveTo>
                  <a:pt x="10" y="14"/>
                </a:moveTo>
                <a:lnTo>
                  <a:pt x="10" y="14"/>
                </a:lnTo>
                <a:lnTo>
                  <a:pt x="7" y="11"/>
                </a:lnTo>
                <a:lnTo>
                  <a:pt x="5" y="9"/>
                </a:lnTo>
                <a:lnTo>
                  <a:pt x="2" y="7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1"/>
                </a:lnTo>
                <a:lnTo>
                  <a:pt x="12" y="3"/>
                </a:lnTo>
                <a:lnTo>
                  <a:pt x="15" y="4"/>
                </a:lnTo>
                <a:lnTo>
                  <a:pt x="16" y="5"/>
                </a:lnTo>
                <a:lnTo>
                  <a:pt x="16" y="8"/>
                </a:lnTo>
                <a:lnTo>
                  <a:pt x="16" y="11"/>
                </a:lnTo>
                <a:lnTo>
                  <a:pt x="17" y="12"/>
                </a:lnTo>
                <a:lnTo>
                  <a:pt x="17" y="13"/>
                </a:lnTo>
                <a:lnTo>
                  <a:pt x="17" y="15"/>
                </a:lnTo>
                <a:lnTo>
                  <a:pt x="15" y="16"/>
                </a:lnTo>
                <a:lnTo>
                  <a:pt x="12" y="16"/>
                </a:lnTo>
                <a:lnTo>
                  <a:pt x="11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5" name="Freeform 380">
            <a:extLst>
              <a:ext uri="{FF2B5EF4-FFF2-40B4-BE49-F238E27FC236}">
                <a16:creationId xmlns:a16="http://schemas.microsoft.com/office/drawing/2014/main" id="{6CE49B46-5058-4625-9EFE-5BBBCFF4563D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0 w 8"/>
              <a:gd name="T13" fmla="*/ 2147483646 h 8"/>
              <a:gd name="T14" fmla="*/ 0 w 8"/>
              <a:gd name="T15" fmla="*/ 2147483646 h 8"/>
              <a:gd name="T16" fmla="*/ 2147483646 w 8"/>
              <a:gd name="T17" fmla="*/ 0 h 8"/>
              <a:gd name="T18" fmla="*/ 2147483646 w 8"/>
              <a:gd name="T19" fmla="*/ 0 h 8"/>
              <a:gd name="T20" fmla="*/ 2147483646 w 8"/>
              <a:gd name="T21" fmla="*/ 0 h 8"/>
              <a:gd name="T22" fmla="*/ 2147483646 w 8"/>
              <a:gd name="T23" fmla="*/ 0 h 8"/>
              <a:gd name="T24" fmla="*/ 2147483646 w 8"/>
              <a:gd name="T25" fmla="*/ 2147483646 h 8"/>
              <a:gd name="T26" fmla="*/ 2147483646 w 8"/>
              <a:gd name="T27" fmla="*/ 2147483646 h 8"/>
              <a:gd name="T28" fmla="*/ 2147483646 w 8"/>
              <a:gd name="T29" fmla="*/ 2147483646 h 8"/>
              <a:gd name="T30" fmla="*/ 2147483646 w 8"/>
              <a:gd name="T31" fmla="*/ 2147483646 h 8"/>
              <a:gd name="T32" fmla="*/ 2147483646 w 8"/>
              <a:gd name="T33" fmla="*/ 2147483646 h 8"/>
              <a:gd name="T34" fmla="*/ 2147483646 w 8"/>
              <a:gd name="T35" fmla="*/ 2147483646 h 8"/>
              <a:gd name="T36" fmla="*/ 2147483646 w 8"/>
              <a:gd name="T37" fmla="*/ 2147483646 h 8"/>
              <a:gd name="T38" fmla="*/ 2147483646 w 8"/>
              <a:gd name="T39" fmla="*/ 2147483646 h 8"/>
              <a:gd name="T40" fmla="*/ 2147483646 w 8"/>
              <a:gd name="T41" fmla="*/ 2147483646 h 8"/>
              <a:gd name="T42" fmla="*/ 2147483646 w 8"/>
              <a:gd name="T43" fmla="*/ 2147483646 h 8"/>
              <a:gd name="T44" fmla="*/ 2147483646 w 8"/>
              <a:gd name="T45" fmla="*/ 2147483646 h 8"/>
              <a:gd name="T46" fmla="*/ 2147483646 w 8"/>
              <a:gd name="T47" fmla="*/ 2147483646 h 8"/>
              <a:gd name="T48" fmla="*/ 2147483646 w 8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8">
                <a:moveTo>
                  <a:pt x="4" y="6"/>
                </a:moveTo>
                <a:lnTo>
                  <a:pt x="2" y="5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7" y="2"/>
                </a:lnTo>
                <a:lnTo>
                  <a:pt x="7" y="3"/>
                </a:lnTo>
                <a:lnTo>
                  <a:pt x="7" y="5"/>
                </a:ln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4" y="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6" name="Freeform 381">
            <a:extLst>
              <a:ext uri="{FF2B5EF4-FFF2-40B4-BE49-F238E27FC236}">
                <a16:creationId xmlns:a16="http://schemas.microsoft.com/office/drawing/2014/main" id="{B8F5C661-2B7B-443B-BCBA-E9FD5A389A61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26988" cy="28575"/>
          </a:xfrm>
          <a:custGeom>
            <a:avLst/>
            <a:gdLst>
              <a:gd name="T0" fmla="*/ 2147483646 w 19"/>
              <a:gd name="T1" fmla="*/ 2147483646 h 18"/>
              <a:gd name="T2" fmla="*/ 2147483646 w 19"/>
              <a:gd name="T3" fmla="*/ 2147483646 h 18"/>
              <a:gd name="T4" fmla="*/ 2147483646 w 19"/>
              <a:gd name="T5" fmla="*/ 2147483646 h 18"/>
              <a:gd name="T6" fmla="*/ 2147483646 w 19"/>
              <a:gd name="T7" fmla="*/ 2147483646 h 18"/>
              <a:gd name="T8" fmla="*/ 2147483646 w 19"/>
              <a:gd name="T9" fmla="*/ 2147483646 h 18"/>
              <a:gd name="T10" fmla="*/ 2147483646 w 19"/>
              <a:gd name="T11" fmla="*/ 2147483646 h 18"/>
              <a:gd name="T12" fmla="*/ 0 w 19"/>
              <a:gd name="T13" fmla="*/ 2147483646 h 18"/>
              <a:gd name="T14" fmla="*/ 0 w 19"/>
              <a:gd name="T15" fmla="*/ 2147483646 h 18"/>
              <a:gd name="T16" fmla="*/ 2147483646 w 19"/>
              <a:gd name="T17" fmla="*/ 2147483646 h 18"/>
              <a:gd name="T18" fmla="*/ 2147483646 w 19"/>
              <a:gd name="T19" fmla="*/ 0 h 18"/>
              <a:gd name="T20" fmla="*/ 2147483646 w 19"/>
              <a:gd name="T21" fmla="*/ 0 h 18"/>
              <a:gd name="T22" fmla="*/ 2147483646 w 19"/>
              <a:gd name="T23" fmla="*/ 0 h 18"/>
              <a:gd name="T24" fmla="*/ 2147483646 w 19"/>
              <a:gd name="T25" fmla="*/ 2147483646 h 18"/>
              <a:gd name="T26" fmla="*/ 2147483646 w 19"/>
              <a:gd name="T27" fmla="*/ 2147483646 h 18"/>
              <a:gd name="T28" fmla="*/ 2147483646 w 19"/>
              <a:gd name="T29" fmla="*/ 2147483646 h 18"/>
              <a:gd name="T30" fmla="*/ 2147483646 w 19"/>
              <a:gd name="T31" fmla="*/ 2147483646 h 18"/>
              <a:gd name="T32" fmla="*/ 2147483646 w 19"/>
              <a:gd name="T33" fmla="*/ 2147483646 h 18"/>
              <a:gd name="T34" fmla="*/ 2147483646 w 19"/>
              <a:gd name="T35" fmla="*/ 2147483646 h 18"/>
              <a:gd name="T36" fmla="*/ 2147483646 w 19"/>
              <a:gd name="T37" fmla="*/ 2147483646 h 18"/>
              <a:gd name="T38" fmla="*/ 2147483646 w 19"/>
              <a:gd name="T39" fmla="*/ 2147483646 h 18"/>
              <a:gd name="T40" fmla="*/ 2147483646 w 19"/>
              <a:gd name="T41" fmla="*/ 2147483646 h 18"/>
              <a:gd name="T42" fmla="*/ 2147483646 w 19"/>
              <a:gd name="T43" fmla="*/ 2147483646 h 18"/>
              <a:gd name="T44" fmla="*/ 2147483646 w 19"/>
              <a:gd name="T45" fmla="*/ 2147483646 h 18"/>
              <a:gd name="T46" fmla="*/ 2147483646 w 19"/>
              <a:gd name="T47" fmla="*/ 2147483646 h 18"/>
              <a:gd name="T48" fmla="*/ 2147483646 w 19"/>
              <a:gd name="T49" fmla="*/ 2147483646 h 18"/>
              <a:gd name="T50" fmla="*/ 2147483646 w 19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8">
                <a:moveTo>
                  <a:pt x="10" y="14"/>
                </a:moveTo>
                <a:lnTo>
                  <a:pt x="10" y="14"/>
                </a:lnTo>
                <a:lnTo>
                  <a:pt x="6" y="11"/>
                </a:lnTo>
                <a:lnTo>
                  <a:pt x="3" y="10"/>
                </a:lnTo>
                <a:lnTo>
                  <a:pt x="2" y="9"/>
                </a:lnTo>
                <a:lnTo>
                  <a:pt x="1" y="8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6" y="3"/>
                </a:lnTo>
                <a:lnTo>
                  <a:pt x="17" y="4"/>
                </a:lnTo>
                <a:lnTo>
                  <a:pt x="18" y="5"/>
                </a:lnTo>
                <a:lnTo>
                  <a:pt x="18" y="8"/>
                </a:lnTo>
                <a:lnTo>
                  <a:pt x="17" y="11"/>
                </a:lnTo>
                <a:lnTo>
                  <a:pt x="17" y="13"/>
                </a:lnTo>
                <a:lnTo>
                  <a:pt x="17" y="16"/>
                </a:lnTo>
                <a:lnTo>
                  <a:pt x="15" y="17"/>
                </a:lnTo>
                <a:lnTo>
                  <a:pt x="12" y="16"/>
                </a:lnTo>
                <a:lnTo>
                  <a:pt x="10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7" name="Freeform 382">
            <a:extLst>
              <a:ext uri="{FF2B5EF4-FFF2-40B4-BE49-F238E27FC236}">
                <a16:creationId xmlns:a16="http://schemas.microsoft.com/office/drawing/2014/main" id="{33049745-8D1D-4594-BBCB-1A6B4E721920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2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8" name="Freeform 383">
            <a:extLst>
              <a:ext uri="{FF2B5EF4-FFF2-40B4-BE49-F238E27FC236}">
                <a16:creationId xmlns:a16="http://schemas.microsoft.com/office/drawing/2014/main" id="{F92252DA-7F2D-4701-8940-2BF9B7187272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20638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0 h 12"/>
              <a:gd name="T14" fmla="*/ 2147483646 w 14"/>
              <a:gd name="T15" fmla="*/ 0 h 12"/>
              <a:gd name="T16" fmla="*/ 2147483646 w 14"/>
              <a:gd name="T17" fmla="*/ 0 h 12"/>
              <a:gd name="T18" fmla="*/ 2147483646 w 14"/>
              <a:gd name="T19" fmla="*/ 0 h 12"/>
              <a:gd name="T20" fmla="*/ 0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11" y="7"/>
                </a:moveTo>
                <a:lnTo>
                  <a:pt x="11" y="7"/>
                </a:lnTo>
                <a:lnTo>
                  <a:pt x="12" y="5"/>
                </a:lnTo>
                <a:lnTo>
                  <a:pt x="13" y="3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4"/>
                </a:lnTo>
                <a:lnTo>
                  <a:pt x="2" y="11"/>
                </a:lnTo>
                <a:lnTo>
                  <a:pt x="1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29" name="Freeform 384">
            <a:extLst>
              <a:ext uri="{FF2B5EF4-FFF2-40B4-BE49-F238E27FC236}">
                <a16:creationId xmlns:a16="http://schemas.microsoft.com/office/drawing/2014/main" id="{4297356E-7823-4FE4-B2E2-5B62BDE0B43A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6350" cy="4763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0 h 3"/>
              <a:gd name="T16" fmla="*/ 2147483646 w 4"/>
              <a:gd name="T17" fmla="*/ 0 h 3"/>
              <a:gd name="T18" fmla="*/ 0 w 4"/>
              <a:gd name="T19" fmla="*/ 2147483646 h 3"/>
              <a:gd name="T20" fmla="*/ 2147483646 w 4"/>
              <a:gd name="T21" fmla="*/ 2147483646 h 3"/>
              <a:gd name="T22" fmla="*/ 2147483646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2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1" y="2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0" name="Freeform 385">
            <a:extLst>
              <a:ext uri="{FF2B5EF4-FFF2-40B4-BE49-F238E27FC236}">
                <a16:creationId xmlns:a16="http://schemas.microsoft.com/office/drawing/2014/main" id="{C5361955-4F91-4A35-AA76-FF7AC6EADA06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20637" cy="20638"/>
          </a:xfrm>
          <a:custGeom>
            <a:avLst/>
            <a:gdLst>
              <a:gd name="T0" fmla="*/ 2147483646 w 15"/>
              <a:gd name="T1" fmla="*/ 2147483646 h 13"/>
              <a:gd name="T2" fmla="*/ 2147483646 w 15"/>
              <a:gd name="T3" fmla="*/ 2147483646 h 13"/>
              <a:gd name="T4" fmla="*/ 2147483646 w 15"/>
              <a:gd name="T5" fmla="*/ 2147483646 h 13"/>
              <a:gd name="T6" fmla="*/ 2147483646 w 15"/>
              <a:gd name="T7" fmla="*/ 2147483646 h 13"/>
              <a:gd name="T8" fmla="*/ 2147483646 w 15"/>
              <a:gd name="T9" fmla="*/ 2147483646 h 13"/>
              <a:gd name="T10" fmla="*/ 2147483646 w 15"/>
              <a:gd name="T11" fmla="*/ 2147483646 h 13"/>
              <a:gd name="T12" fmla="*/ 2147483646 w 15"/>
              <a:gd name="T13" fmla="*/ 0 h 13"/>
              <a:gd name="T14" fmla="*/ 2147483646 w 15"/>
              <a:gd name="T15" fmla="*/ 0 h 13"/>
              <a:gd name="T16" fmla="*/ 2147483646 w 15"/>
              <a:gd name="T17" fmla="*/ 0 h 13"/>
              <a:gd name="T18" fmla="*/ 2147483646 w 15"/>
              <a:gd name="T19" fmla="*/ 0 h 13"/>
              <a:gd name="T20" fmla="*/ 0 w 15"/>
              <a:gd name="T21" fmla="*/ 2147483646 h 13"/>
              <a:gd name="T22" fmla="*/ 2147483646 w 15"/>
              <a:gd name="T23" fmla="*/ 2147483646 h 13"/>
              <a:gd name="T24" fmla="*/ 2147483646 w 15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" h="13">
                <a:moveTo>
                  <a:pt x="11" y="8"/>
                </a:moveTo>
                <a:lnTo>
                  <a:pt x="11" y="8"/>
                </a:lnTo>
                <a:lnTo>
                  <a:pt x="12" y="6"/>
                </a:lnTo>
                <a:lnTo>
                  <a:pt x="14" y="4"/>
                </a:lnTo>
                <a:lnTo>
                  <a:pt x="14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5"/>
                </a:lnTo>
                <a:lnTo>
                  <a:pt x="2" y="12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1" name="Freeform 386">
            <a:extLst>
              <a:ext uri="{FF2B5EF4-FFF2-40B4-BE49-F238E27FC236}">
                <a16:creationId xmlns:a16="http://schemas.microsoft.com/office/drawing/2014/main" id="{7C9A364F-C5ED-458E-9C18-E3310D578801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4762" cy="12700"/>
          </a:xfrm>
          <a:custGeom>
            <a:avLst/>
            <a:gdLst>
              <a:gd name="T0" fmla="*/ 2147483646 w 3"/>
              <a:gd name="T1" fmla="*/ 2147483646 h 8"/>
              <a:gd name="T2" fmla="*/ 2147483646 w 3"/>
              <a:gd name="T3" fmla="*/ 2147483646 h 8"/>
              <a:gd name="T4" fmla="*/ 2147483646 w 3"/>
              <a:gd name="T5" fmla="*/ 2147483646 h 8"/>
              <a:gd name="T6" fmla="*/ 2147483646 w 3"/>
              <a:gd name="T7" fmla="*/ 2147483646 h 8"/>
              <a:gd name="T8" fmla="*/ 2147483646 w 3"/>
              <a:gd name="T9" fmla="*/ 2147483646 h 8"/>
              <a:gd name="T10" fmla="*/ 2147483646 w 3"/>
              <a:gd name="T11" fmla="*/ 2147483646 h 8"/>
              <a:gd name="T12" fmla="*/ 2147483646 w 3"/>
              <a:gd name="T13" fmla="*/ 2147483646 h 8"/>
              <a:gd name="T14" fmla="*/ 2147483646 w 3"/>
              <a:gd name="T15" fmla="*/ 0 h 8"/>
              <a:gd name="T16" fmla="*/ 2147483646 w 3"/>
              <a:gd name="T17" fmla="*/ 0 h 8"/>
              <a:gd name="T18" fmla="*/ 0 w 3"/>
              <a:gd name="T19" fmla="*/ 2147483646 h 8"/>
              <a:gd name="T20" fmla="*/ 0 w 3"/>
              <a:gd name="T21" fmla="*/ 2147483646 h 8"/>
              <a:gd name="T22" fmla="*/ 2147483646 w 3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8">
                <a:moveTo>
                  <a:pt x="2" y="5"/>
                </a:move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1" y="1"/>
                </a:lnTo>
                <a:lnTo>
                  <a:pt x="1" y="0"/>
                </a:lnTo>
                <a:lnTo>
                  <a:pt x="0" y="4"/>
                </a:lnTo>
                <a:lnTo>
                  <a:pt x="0" y="7"/>
                </a:lnTo>
                <a:lnTo>
                  <a:pt x="2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2" name="Freeform 387">
            <a:extLst>
              <a:ext uri="{FF2B5EF4-FFF2-40B4-BE49-F238E27FC236}">
                <a16:creationId xmlns:a16="http://schemas.microsoft.com/office/drawing/2014/main" id="{22D49547-BDD0-4355-B3D8-23D4AA96D6F2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20637" cy="28575"/>
          </a:xfrm>
          <a:custGeom>
            <a:avLst/>
            <a:gdLst>
              <a:gd name="T0" fmla="*/ 2147483646 w 14"/>
              <a:gd name="T1" fmla="*/ 2147483646 h 18"/>
              <a:gd name="T2" fmla="*/ 2147483646 w 14"/>
              <a:gd name="T3" fmla="*/ 2147483646 h 18"/>
              <a:gd name="T4" fmla="*/ 2147483646 w 14"/>
              <a:gd name="T5" fmla="*/ 2147483646 h 18"/>
              <a:gd name="T6" fmla="*/ 2147483646 w 14"/>
              <a:gd name="T7" fmla="*/ 2147483646 h 18"/>
              <a:gd name="T8" fmla="*/ 2147483646 w 14"/>
              <a:gd name="T9" fmla="*/ 2147483646 h 18"/>
              <a:gd name="T10" fmla="*/ 2147483646 w 14"/>
              <a:gd name="T11" fmla="*/ 2147483646 h 18"/>
              <a:gd name="T12" fmla="*/ 2147483646 w 14"/>
              <a:gd name="T13" fmla="*/ 2147483646 h 18"/>
              <a:gd name="T14" fmla="*/ 2147483646 w 14"/>
              <a:gd name="T15" fmla="*/ 2147483646 h 18"/>
              <a:gd name="T16" fmla="*/ 2147483646 w 14"/>
              <a:gd name="T17" fmla="*/ 2147483646 h 18"/>
              <a:gd name="T18" fmla="*/ 2147483646 w 14"/>
              <a:gd name="T19" fmla="*/ 0 h 18"/>
              <a:gd name="T20" fmla="*/ 0 w 14"/>
              <a:gd name="T21" fmla="*/ 2147483646 h 18"/>
              <a:gd name="T22" fmla="*/ 2147483646 w 14"/>
              <a:gd name="T23" fmla="*/ 2147483646 h 18"/>
              <a:gd name="T24" fmla="*/ 2147483646 w 14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8">
                <a:moveTo>
                  <a:pt x="10" y="13"/>
                </a:moveTo>
                <a:lnTo>
                  <a:pt x="10" y="13"/>
                </a:lnTo>
                <a:lnTo>
                  <a:pt x="11" y="11"/>
                </a:lnTo>
                <a:lnTo>
                  <a:pt x="13" y="9"/>
                </a:lnTo>
                <a:lnTo>
                  <a:pt x="13" y="8"/>
                </a:lnTo>
                <a:lnTo>
                  <a:pt x="12" y="7"/>
                </a:lnTo>
                <a:lnTo>
                  <a:pt x="10" y="5"/>
                </a:lnTo>
                <a:lnTo>
                  <a:pt x="8" y="3"/>
                </a:lnTo>
                <a:lnTo>
                  <a:pt x="7" y="1"/>
                </a:lnTo>
                <a:lnTo>
                  <a:pt x="5" y="0"/>
                </a:lnTo>
                <a:lnTo>
                  <a:pt x="0" y="10"/>
                </a:lnTo>
                <a:lnTo>
                  <a:pt x="2" y="17"/>
                </a:lnTo>
                <a:lnTo>
                  <a:pt x="10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3" name="Freeform 388">
            <a:extLst>
              <a:ext uri="{FF2B5EF4-FFF2-40B4-BE49-F238E27FC236}">
                <a16:creationId xmlns:a16="http://schemas.microsoft.com/office/drawing/2014/main" id="{1FC00848-46CF-4386-AA44-B645D8C8E58F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14288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2147483646 w 9"/>
              <a:gd name="T29" fmla="*/ 2147483646 h 8"/>
              <a:gd name="T30" fmla="*/ 2147483646 w 9"/>
              <a:gd name="T31" fmla="*/ 2147483646 h 8"/>
              <a:gd name="T32" fmla="*/ 2147483646 w 9"/>
              <a:gd name="T33" fmla="*/ 2147483646 h 8"/>
              <a:gd name="T34" fmla="*/ 2147483646 w 9"/>
              <a:gd name="T35" fmla="*/ 2147483646 h 8"/>
              <a:gd name="T36" fmla="*/ 2147483646 w 9"/>
              <a:gd name="T37" fmla="*/ 0 h 8"/>
              <a:gd name="T38" fmla="*/ 2147483646 w 9"/>
              <a:gd name="T39" fmla="*/ 0 h 8"/>
              <a:gd name="T40" fmla="*/ 2147483646 w 9"/>
              <a:gd name="T41" fmla="*/ 0 h 8"/>
              <a:gd name="T42" fmla="*/ 2147483646 w 9"/>
              <a:gd name="T43" fmla="*/ 0 h 8"/>
              <a:gd name="T44" fmla="*/ 2147483646 w 9"/>
              <a:gd name="T45" fmla="*/ 2147483646 h 8"/>
              <a:gd name="T46" fmla="*/ 0 w 9"/>
              <a:gd name="T47" fmla="*/ 2147483646 h 8"/>
              <a:gd name="T48" fmla="*/ 0 w 9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8">
                <a:moveTo>
                  <a:pt x="0" y="3"/>
                </a:moveTo>
                <a:lnTo>
                  <a:pt x="2" y="3"/>
                </a:lnTo>
                <a:lnTo>
                  <a:pt x="3" y="2"/>
                </a:lnTo>
                <a:lnTo>
                  <a:pt x="4" y="3"/>
                </a:lnTo>
                <a:lnTo>
                  <a:pt x="5" y="4"/>
                </a:lnTo>
                <a:lnTo>
                  <a:pt x="5" y="5"/>
                </a:lnTo>
                <a:lnTo>
                  <a:pt x="6" y="6"/>
                </a:lnTo>
                <a:lnTo>
                  <a:pt x="6" y="7"/>
                </a:lnTo>
                <a:lnTo>
                  <a:pt x="7" y="7"/>
                </a:lnTo>
                <a:lnTo>
                  <a:pt x="8" y="7"/>
                </a:lnTo>
                <a:lnTo>
                  <a:pt x="8" y="5"/>
                </a:lnTo>
                <a:lnTo>
                  <a:pt x="8" y="3"/>
                </a:lnTo>
                <a:lnTo>
                  <a:pt x="7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4" name="Freeform 389">
            <a:extLst>
              <a:ext uri="{FF2B5EF4-FFF2-40B4-BE49-F238E27FC236}">
                <a16:creationId xmlns:a16="http://schemas.microsoft.com/office/drawing/2014/main" id="{806E6552-D3D3-454F-8F6A-A3726E2F31FC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28575" cy="28575"/>
          </a:xfrm>
          <a:custGeom>
            <a:avLst/>
            <a:gdLst>
              <a:gd name="T0" fmla="*/ 0 w 20"/>
              <a:gd name="T1" fmla="*/ 2147483646 h 18"/>
              <a:gd name="T2" fmla="*/ 0 w 20"/>
              <a:gd name="T3" fmla="*/ 2147483646 h 18"/>
              <a:gd name="T4" fmla="*/ 2147483646 w 20"/>
              <a:gd name="T5" fmla="*/ 2147483646 h 18"/>
              <a:gd name="T6" fmla="*/ 2147483646 w 20"/>
              <a:gd name="T7" fmla="*/ 2147483646 h 18"/>
              <a:gd name="T8" fmla="*/ 2147483646 w 20"/>
              <a:gd name="T9" fmla="*/ 2147483646 h 18"/>
              <a:gd name="T10" fmla="*/ 2147483646 w 20"/>
              <a:gd name="T11" fmla="*/ 2147483646 h 18"/>
              <a:gd name="T12" fmla="*/ 2147483646 w 20"/>
              <a:gd name="T13" fmla="*/ 2147483646 h 18"/>
              <a:gd name="T14" fmla="*/ 2147483646 w 20"/>
              <a:gd name="T15" fmla="*/ 2147483646 h 18"/>
              <a:gd name="T16" fmla="*/ 2147483646 w 20"/>
              <a:gd name="T17" fmla="*/ 2147483646 h 18"/>
              <a:gd name="T18" fmla="*/ 2147483646 w 20"/>
              <a:gd name="T19" fmla="*/ 2147483646 h 18"/>
              <a:gd name="T20" fmla="*/ 2147483646 w 20"/>
              <a:gd name="T21" fmla="*/ 2147483646 h 18"/>
              <a:gd name="T22" fmla="*/ 2147483646 w 20"/>
              <a:gd name="T23" fmla="*/ 2147483646 h 18"/>
              <a:gd name="T24" fmla="*/ 2147483646 w 20"/>
              <a:gd name="T25" fmla="*/ 2147483646 h 18"/>
              <a:gd name="T26" fmla="*/ 2147483646 w 20"/>
              <a:gd name="T27" fmla="*/ 2147483646 h 18"/>
              <a:gd name="T28" fmla="*/ 2147483646 w 20"/>
              <a:gd name="T29" fmla="*/ 2147483646 h 18"/>
              <a:gd name="T30" fmla="*/ 2147483646 w 20"/>
              <a:gd name="T31" fmla="*/ 2147483646 h 18"/>
              <a:gd name="T32" fmla="*/ 2147483646 w 20"/>
              <a:gd name="T33" fmla="*/ 2147483646 h 18"/>
              <a:gd name="T34" fmla="*/ 2147483646 w 20"/>
              <a:gd name="T35" fmla="*/ 2147483646 h 18"/>
              <a:gd name="T36" fmla="*/ 2147483646 w 20"/>
              <a:gd name="T37" fmla="*/ 2147483646 h 18"/>
              <a:gd name="T38" fmla="*/ 2147483646 w 20"/>
              <a:gd name="T39" fmla="*/ 2147483646 h 18"/>
              <a:gd name="T40" fmla="*/ 2147483646 w 20"/>
              <a:gd name="T41" fmla="*/ 0 h 18"/>
              <a:gd name="T42" fmla="*/ 2147483646 w 20"/>
              <a:gd name="T43" fmla="*/ 0 h 18"/>
              <a:gd name="T44" fmla="*/ 2147483646 w 20"/>
              <a:gd name="T45" fmla="*/ 0 h 18"/>
              <a:gd name="T46" fmla="*/ 2147483646 w 20"/>
              <a:gd name="T47" fmla="*/ 2147483646 h 18"/>
              <a:gd name="T48" fmla="*/ 2147483646 w 20"/>
              <a:gd name="T49" fmla="*/ 2147483646 h 18"/>
              <a:gd name="T50" fmla="*/ 0 w 20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8" y="6"/>
                </a:lnTo>
                <a:lnTo>
                  <a:pt x="10" y="7"/>
                </a:lnTo>
                <a:lnTo>
                  <a:pt x="10" y="8"/>
                </a:lnTo>
                <a:lnTo>
                  <a:pt x="11" y="10"/>
                </a:lnTo>
                <a:lnTo>
                  <a:pt x="12" y="13"/>
                </a:lnTo>
                <a:lnTo>
                  <a:pt x="13" y="14"/>
                </a:lnTo>
                <a:lnTo>
                  <a:pt x="15" y="16"/>
                </a:lnTo>
                <a:lnTo>
                  <a:pt x="17" y="17"/>
                </a:lnTo>
                <a:lnTo>
                  <a:pt x="18" y="17"/>
                </a:lnTo>
                <a:lnTo>
                  <a:pt x="19" y="16"/>
                </a:lnTo>
                <a:lnTo>
                  <a:pt x="19" y="13"/>
                </a:lnTo>
                <a:lnTo>
                  <a:pt x="18" y="11"/>
                </a:lnTo>
                <a:lnTo>
                  <a:pt x="18" y="8"/>
                </a:lnTo>
                <a:lnTo>
                  <a:pt x="18" y="7"/>
                </a:lnTo>
                <a:lnTo>
                  <a:pt x="17" y="5"/>
                </a:lnTo>
                <a:lnTo>
                  <a:pt x="15" y="3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3" y="3"/>
                </a:lnTo>
                <a:lnTo>
                  <a:pt x="1" y="6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5" name="Freeform 390">
            <a:extLst>
              <a:ext uri="{FF2B5EF4-FFF2-40B4-BE49-F238E27FC236}">
                <a16:creationId xmlns:a16="http://schemas.microsoft.com/office/drawing/2014/main" id="{9CB3D21B-A6D3-4637-B70D-43ADE8C74E7B}"/>
              </a:ext>
            </a:extLst>
          </p:cNvPr>
          <p:cNvSpPr>
            <a:spLocks/>
          </p:cNvSpPr>
          <p:nvPr/>
        </p:nvSpPr>
        <p:spPr bwMode="auto">
          <a:xfrm>
            <a:off x="7961313" y="3827463"/>
            <a:ext cx="7937" cy="9525"/>
          </a:xfrm>
          <a:custGeom>
            <a:avLst/>
            <a:gdLst>
              <a:gd name="T0" fmla="*/ 2147483646 w 6"/>
              <a:gd name="T1" fmla="*/ 0 h 6"/>
              <a:gd name="T2" fmla="*/ 2147483646 w 6"/>
              <a:gd name="T3" fmla="*/ 2147483646 h 6"/>
              <a:gd name="T4" fmla="*/ 2147483646 w 6"/>
              <a:gd name="T5" fmla="*/ 2147483646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5" y="0"/>
                </a:moveTo>
                <a:lnTo>
                  <a:pt x="4" y="3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6" name="Freeform 391">
            <a:extLst>
              <a:ext uri="{FF2B5EF4-FFF2-40B4-BE49-F238E27FC236}">
                <a16:creationId xmlns:a16="http://schemas.microsoft.com/office/drawing/2014/main" id="{6046472C-B2DB-471C-AF61-C97E71FF085F}"/>
              </a:ext>
            </a:extLst>
          </p:cNvPr>
          <p:cNvSpPr>
            <a:spLocks/>
          </p:cNvSpPr>
          <p:nvPr/>
        </p:nvSpPr>
        <p:spPr bwMode="auto">
          <a:xfrm>
            <a:off x="7969250" y="3835400"/>
            <a:ext cx="9525" cy="9525"/>
          </a:xfrm>
          <a:custGeom>
            <a:avLst/>
            <a:gdLst>
              <a:gd name="T0" fmla="*/ 0 w 7"/>
              <a:gd name="T1" fmla="*/ 2147483646 h 6"/>
              <a:gd name="T2" fmla="*/ 0 w 7"/>
              <a:gd name="T3" fmla="*/ 2147483646 h 6"/>
              <a:gd name="T4" fmla="*/ 2147483646 w 7"/>
              <a:gd name="T5" fmla="*/ 2147483646 h 6"/>
              <a:gd name="T6" fmla="*/ 2147483646 w 7"/>
              <a:gd name="T7" fmla="*/ 0 h 6"/>
              <a:gd name="T8" fmla="*/ 2147483646 w 7"/>
              <a:gd name="T9" fmla="*/ 0 h 6"/>
              <a:gd name="T10" fmla="*/ 2147483646 w 7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7" name="Freeform 392">
            <a:extLst>
              <a:ext uri="{FF2B5EF4-FFF2-40B4-BE49-F238E27FC236}">
                <a16:creationId xmlns:a16="http://schemas.microsoft.com/office/drawing/2014/main" id="{807F1995-4043-4FD9-B5D4-506D5AEF3670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15875" cy="17463"/>
          </a:xfrm>
          <a:custGeom>
            <a:avLst/>
            <a:gdLst>
              <a:gd name="T0" fmla="*/ 0 w 10"/>
              <a:gd name="T1" fmla="*/ 2147483646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0 h 11"/>
              <a:gd name="T24" fmla="*/ 0 w 10"/>
              <a:gd name="T25" fmla="*/ 2147483646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1">
                <a:moveTo>
                  <a:pt x="0" y="10"/>
                </a:moveTo>
                <a:lnTo>
                  <a:pt x="1" y="9"/>
                </a:lnTo>
                <a:lnTo>
                  <a:pt x="3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5" y="4"/>
                </a:lnTo>
                <a:lnTo>
                  <a:pt x="5" y="3"/>
                </a:lnTo>
                <a:lnTo>
                  <a:pt x="6" y="3"/>
                </a:lnTo>
                <a:lnTo>
                  <a:pt x="7" y="2"/>
                </a:lnTo>
                <a:lnTo>
                  <a:pt x="9" y="1"/>
                </a:lnTo>
                <a:lnTo>
                  <a:pt x="9" y="0"/>
                </a:lnTo>
                <a:lnTo>
                  <a:pt x="0" y="1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8" name="Freeform 393">
            <a:extLst>
              <a:ext uri="{FF2B5EF4-FFF2-40B4-BE49-F238E27FC236}">
                <a16:creationId xmlns:a16="http://schemas.microsoft.com/office/drawing/2014/main" id="{A3C0482F-CC4B-40FB-B1D5-15E159D77C3C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30162" cy="33338"/>
          </a:xfrm>
          <a:custGeom>
            <a:avLst/>
            <a:gdLst>
              <a:gd name="T0" fmla="*/ 0 w 21"/>
              <a:gd name="T1" fmla="*/ 2147483646 h 21"/>
              <a:gd name="T2" fmla="*/ 0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" h="21">
                <a:moveTo>
                  <a:pt x="0" y="20"/>
                </a:moveTo>
                <a:lnTo>
                  <a:pt x="0" y="20"/>
                </a:lnTo>
                <a:lnTo>
                  <a:pt x="2" y="18"/>
                </a:lnTo>
                <a:lnTo>
                  <a:pt x="6" y="15"/>
                </a:lnTo>
                <a:lnTo>
                  <a:pt x="8" y="13"/>
                </a:lnTo>
                <a:lnTo>
                  <a:pt x="8" y="12"/>
                </a:lnTo>
                <a:lnTo>
                  <a:pt x="9" y="10"/>
                </a:lnTo>
                <a:lnTo>
                  <a:pt x="10" y="8"/>
                </a:lnTo>
                <a:lnTo>
                  <a:pt x="11" y="6"/>
                </a:lnTo>
                <a:lnTo>
                  <a:pt x="13" y="5"/>
                </a:lnTo>
                <a:lnTo>
                  <a:pt x="16" y="3"/>
                </a:lnTo>
                <a:lnTo>
                  <a:pt x="19" y="1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39" name="Freeform 394">
            <a:extLst>
              <a:ext uri="{FF2B5EF4-FFF2-40B4-BE49-F238E27FC236}">
                <a16:creationId xmlns:a16="http://schemas.microsoft.com/office/drawing/2014/main" id="{F4F19497-EA53-4BE0-8F31-0585E9515756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12700" cy="17463"/>
          </a:xfrm>
          <a:custGeom>
            <a:avLst/>
            <a:gdLst>
              <a:gd name="T0" fmla="*/ 0 w 8"/>
              <a:gd name="T1" fmla="*/ 0 h 10"/>
              <a:gd name="T2" fmla="*/ 2147483646 w 8"/>
              <a:gd name="T3" fmla="*/ 0 h 10"/>
              <a:gd name="T4" fmla="*/ 2147483646 w 8"/>
              <a:gd name="T5" fmla="*/ 2147483646 h 10"/>
              <a:gd name="T6" fmla="*/ 2147483646 w 8"/>
              <a:gd name="T7" fmla="*/ 2147483646 h 10"/>
              <a:gd name="T8" fmla="*/ 2147483646 w 8"/>
              <a:gd name="T9" fmla="*/ 2147483646 h 10"/>
              <a:gd name="T10" fmla="*/ 2147483646 w 8"/>
              <a:gd name="T11" fmla="*/ 2147483646 h 10"/>
              <a:gd name="T12" fmla="*/ 2147483646 w 8"/>
              <a:gd name="T13" fmla="*/ 2147483646 h 10"/>
              <a:gd name="T14" fmla="*/ 2147483646 w 8"/>
              <a:gd name="T15" fmla="*/ 2147483646 h 10"/>
              <a:gd name="T16" fmla="*/ 2147483646 w 8"/>
              <a:gd name="T17" fmla="*/ 2147483646 h 10"/>
              <a:gd name="T18" fmla="*/ 0 w 8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10">
                <a:moveTo>
                  <a:pt x="0" y="0"/>
                </a:moveTo>
                <a:lnTo>
                  <a:pt x="2" y="0"/>
                </a:lnTo>
                <a:lnTo>
                  <a:pt x="3" y="3"/>
                </a:lnTo>
                <a:lnTo>
                  <a:pt x="4" y="5"/>
                </a:lnTo>
                <a:lnTo>
                  <a:pt x="4" y="6"/>
                </a:lnTo>
                <a:lnTo>
                  <a:pt x="5" y="7"/>
                </a:lnTo>
                <a:lnTo>
                  <a:pt x="6" y="8"/>
                </a:lnTo>
                <a:lnTo>
                  <a:pt x="7" y="9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0" name="Freeform 395">
            <a:extLst>
              <a:ext uri="{FF2B5EF4-FFF2-40B4-BE49-F238E27FC236}">
                <a16:creationId xmlns:a16="http://schemas.microsoft.com/office/drawing/2014/main" id="{AD239FF3-C4FB-401F-9228-873707D15665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28575" cy="33338"/>
          </a:xfrm>
          <a:custGeom>
            <a:avLst/>
            <a:gdLst>
              <a:gd name="T0" fmla="*/ 0 w 20"/>
              <a:gd name="T1" fmla="*/ 0 h 20"/>
              <a:gd name="T2" fmla="*/ 0 w 20"/>
              <a:gd name="T3" fmla="*/ 0 h 20"/>
              <a:gd name="T4" fmla="*/ 2147483646 w 20"/>
              <a:gd name="T5" fmla="*/ 2147483646 h 20"/>
              <a:gd name="T6" fmla="*/ 2147483646 w 20"/>
              <a:gd name="T7" fmla="*/ 2147483646 h 20"/>
              <a:gd name="T8" fmla="*/ 2147483646 w 20"/>
              <a:gd name="T9" fmla="*/ 2147483646 h 20"/>
              <a:gd name="T10" fmla="*/ 2147483646 w 20"/>
              <a:gd name="T11" fmla="*/ 2147483646 h 20"/>
              <a:gd name="T12" fmla="*/ 2147483646 w 20"/>
              <a:gd name="T13" fmla="*/ 2147483646 h 20"/>
              <a:gd name="T14" fmla="*/ 2147483646 w 20"/>
              <a:gd name="T15" fmla="*/ 2147483646 h 20"/>
              <a:gd name="T16" fmla="*/ 2147483646 w 20"/>
              <a:gd name="T17" fmla="*/ 2147483646 h 20"/>
              <a:gd name="T18" fmla="*/ 2147483646 w 20"/>
              <a:gd name="T19" fmla="*/ 214748364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0" y="0"/>
                </a:moveTo>
                <a:lnTo>
                  <a:pt x="0" y="0"/>
                </a:lnTo>
                <a:lnTo>
                  <a:pt x="4" y="1"/>
                </a:lnTo>
                <a:lnTo>
                  <a:pt x="8" y="6"/>
                </a:lnTo>
                <a:lnTo>
                  <a:pt x="11" y="10"/>
                </a:lnTo>
                <a:lnTo>
                  <a:pt x="11" y="12"/>
                </a:lnTo>
                <a:lnTo>
                  <a:pt x="12" y="15"/>
                </a:lnTo>
                <a:lnTo>
                  <a:pt x="16" y="17"/>
                </a:lnTo>
                <a:lnTo>
                  <a:pt x="18" y="19"/>
                </a:lnTo>
                <a:lnTo>
                  <a:pt x="19" y="1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1" name="Freeform 396">
            <a:extLst>
              <a:ext uri="{FF2B5EF4-FFF2-40B4-BE49-F238E27FC236}">
                <a16:creationId xmlns:a16="http://schemas.microsoft.com/office/drawing/2014/main" id="{5302B0E8-31C8-4BAD-B5F1-4D20B51215CE}"/>
              </a:ext>
            </a:extLst>
          </p:cNvPr>
          <p:cNvSpPr>
            <a:spLocks/>
          </p:cNvSpPr>
          <p:nvPr/>
        </p:nvSpPr>
        <p:spPr bwMode="auto">
          <a:xfrm>
            <a:off x="7958138" y="38687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2" name="Freeform 397">
            <a:extLst>
              <a:ext uri="{FF2B5EF4-FFF2-40B4-BE49-F238E27FC236}">
                <a16:creationId xmlns:a16="http://schemas.microsoft.com/office/drawing/2014/main" id="{2409E302-7105-4AAA-9053-3402866B57AF}"/>
              </a:ext>
            </a:extLst>
          </p:cNvPr>
          <p:cNvSpPr>
            <a:spLocks/>
          </p:cNvSpPr>
          <p:nvPr/>
        </p:nvSpPr>
        <p:spPr bwMode="auto">
          <a:xfrm>
            <a:off x="7929563" y="3836988"/>
            <a:ext cx="11112" cy="12700"/>
          </a:xfrm>
          <a:custGeom>
            <a:avLst/>
            <a:gdLst>
              <a:gd name="T0" fmla="*/ 0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0 w 8"/>
              <a:gd name="T15" fmla="*/ 2147483646 h 8"/>
              <a:gd name="T16" fmla="*/ 0 w 8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8">
                <a:moveTo>
                  <a:pt x="0" y="5"/>
                </a:move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3" name="Freeform 398">
            <a:extLst>
              <a:ext uri="{FF2B5EF4-FFF2-40B4-BE49-F238E27FC236}">
                <a16:creationId xmlns:a16="http://schemas.microsoft.com/office/drawing/2014/main" id="{43739481-7616-409B-9330-231239E52303}"/>
              </a:ext>
            </a:extLst>
          </p:cNvPr>
          <p:cNvSpPr>
            <a:spLocks/>
          </p:cNvSpPr>
          <p:nvPr/>
        </p:nvSpPr>
        <p:spPr bwMode="auto">
          <a:xfrm>
            <a:off x="79422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4" name="Freeform 399">
            <a:extLst>
              <a:ext uri="{FF2B5EF4-FFF2-40B4-BE49-F238E27FC236}">
                <a16:creationId xmlns:a16="http://schemas.microsoft.com/office/drawing/2014/main" id="{270A91E1-B6B8-48F0-8594-1EDC4ADA08FE}"/>
              </a:ext>
            </a:extLst>
          </p:cNvPr>
          <p:cNvSpPr>
            <a:spLocks/>
          </p:cNvSpPr>
          <p:nvPr/>
        </p:nvSpPr>
        <p:spPr bwMode="auto">
          <a:xfrm>
            <a:off x="8013700" y="3835400"/>
            <a:ext cx="14288" cy="11113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5" name="Freeform 400">
            <a:extLst>
              <a:ext uri="{FF2B5EF4-FFF2-40B4-BE49-F238E27FC236}">
                <a16:creationId xmlns:a16="http://schemas.microsoft.com/office/drawing/2014/main" id="{8443723F-37C3-48E1-88DF-875BBB5DAEB8}"/>
              </a:ext>
            </a:extLst>
          </p:cNvPr>
          <p:cNvSpPr>
            <a:spLocks/>
          </p:cNvSpPr>
          <p:nvPr/>
        </p:nvSpPr>
        <p:spPr bwMode="auto">
          <a:xfrm>
            <a:off x="8042275" y="372903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0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4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6" name="Freeform 401">
            <a:extLst>
              <a:ext uri="{FF2B5EF4-FFF2-40B4-BE49-F238E27FC236}">
                <a16:creationId xmlns:a16="http://schemas.microsoft.com/office/drawing/2014/main" id="{7EFBBB73-9B63-4AAA-98FF-B3538B5F1CAC}"/>
              </a:ext>
            </a:extLst>
          </p:cNvPr>
          <p:cNvSpPr>
            <a:spLocks/>
          </p:cNvSpPr>
          <p:nvPr/>
        </p:nvSpPr>
        <p:spPr bwMode="auto">
          <a:xfrm>
            <a:off x="8051800" y="3767138"/>
            <a:ext cx="14288" cy="14287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7" name="Freeform 402">
            <a:extLst>
              <a:ext uri="{FF2B5EF4-FFF2-40B4-BE49-F238E27FC236}">
                <a16:creationId xmlns:a16="http://schemas.microsoft.com/office/drawing/2014/main" id="{9873CE90-658F-4309-86E7-BBEE98222323}"/>
              </a:ext>
            </a:extLst>
          </p:cNvPr>
          <p:cNvSpPr>
            <a:spLocks/>
          </p:cNvSpPr>
          <p:nvPr/>
        </p:nvSpPr>
        <p:spPr bwMode="auto">
          <a:xfrm>
            <a:off x="79152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8" name="Freeform 403">
            <a:extLst>
              <a:ext uri="{FF2B5EF4-FFF2-40B4-BE49-F238E27FC236}">
                <a16:creationId xmlns:a16="http://schemas.microsoft.com/office/drawing/2014/main" id="{37FC85C7-73C1-4C71-87BC-F3C9270FEA0A}"/>
              </a:ext>
            </a:extLst>
          </p:cNvPr>
          <p:cNvSpPr>
            <a:spLocks/>
          </p:cNvSpPr>
          <p:nvPr/>
        </p:nvSpPr>
        <p:spPr bwMode="auto">
          <a:xfrm>
            <a:off x="7872413" y="3778250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2147483646 h 10"/>
              <a:gd name="T8" fmla="*/ 2147483646 w 9"/>
              <a:gd name="T9" fmla="*/ 0 h 10"/>
              <a:gd name="T10" fmla="*/ 2147483646 w 9"/>
              <a:gd name="T11" fmla="*/ 0 h 10"/>
              <a:gd name="T12" fmla="*/ 2147483646 w 9"/>
              <a:gd name="T13" fmla="*/ 0 h 10"/>
              <a:gd name="T14" fmla="*/ 0 w 9"/>
              <a:gd name="T15" fmla="*/ 0 h 10"/>
              <a:gd name="T16" fmla="*/ 0 w 9"/>
              <a:gd name="T17" fmla="*/ 2147483646 h 10"/>
              <a:gd name="T18" fmla="*/ 2147483646 w 9"/>
              <a:gd name="T19" fmla="*/ 2147483646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49" name="Freeform 404">
            <a:extLst>
              <a:ext uri="{FF2B5EF4-FFF2-40B4-BE49-F238E27FC236}">
                <a16:creationId xmlns:a16="http://schemas.microsoft.com/office/drawing/2014/main" id="{D2A5CF10-68A1-410C-83F4-0D7B699DFF79}"/>
              </a:ext>
            </a:extLst>
          </p:cNvPr>
          <p:cNvSpPr>
            <a:spLocks/>
          </p:cNvSpPr>
          <p:nvPr/>
        </p:nvSpPr>
        <p:spPr bwMode="auto">
          <a:xfrm>
            <a:off x="7886700" y="37338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2147483646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0" name="Freeform 405">
            <a:extLst>
              <a:ext uri="{FF2B5EF4-FFF2-40B4-BE49-F238E27FC236}">
                <a16:creationId xmlns:a16="http://schemas.microsoft.com/office/drawing/2014/main" id="{A6E462B8-92D0-4043-9D8D-CCB1B4BE49E9}"/>
              </a:ext>
            </a:extLst>
          </p:cNvPr>
          <p:cNvSpPr>
            <a:spLocks/>
          </p:cNvSpPr>
          <p:nvPr/>
        </p:nvSpPr>
        <p:spPr bwMode="auto">
          <a:xfrm>
            <a:off x="7972425" y="3694113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1" name="Freeform 406">
            <a:extLst>
              <a:ext uri="{FF2B5EF4-FFF2-40B4-BE49-F238E27FC236}">
                <a16:creationId xmlns:a16="http://schemas.microsoft.com/office/drawing/2014/main" id="{79046E70-09BE-471C-A2CE-A5E400156569}"/>
              </a:ext>
            </a:extLst>
          </p:cNvPr>
          <p:cNvSpPr>
            <a:spLocks/>
          </p:cNvSpPr>
          <p:nvPr/>
        </p:nvSpPr>
        <p:spPr bwMode="auto">
          <a:xfrm>
            <a:off x="7931150" y="39004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2" name="Freeform 407">
            <a:extLst>
              <a:ext uri="{FF2B5EF4-FFF2-40B4-BE49-F238E27FC236}">
                <a16:creationId xmlns:a16="http://schemas.microsoft.com/office/drawing/2014/main" id="{A96FE566-3124-41F7-8BA0-57B0D3DEECED}"/>
              </a:ext>
            </a:extLst>
          </p:cNvPr>
          <p:cNvSpPr>
            <a:spLocks/>
          </p:cNvSpPr>
          <p:nvPr/>
        </p:nvSpPr>
        <p:spPr bwMode="auto">
          <a:xfrm>
            <a:off x="7991475" y="3895725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3" name="Freeform 408">
            <a:extLst>
              <a:ext uri="{FF2B5EF4-FFF2-40B4-BE49-F238E27FC236}">
                <a16:creationId xmlns:a16="http://schemas.microsoft.com/office/drawing/2014/main" id="{A7E1E581-0CA7-4865-B5D9-87842F054D02}"/>
              </a:ext>
            </a:extLst>
          </p:cNvPr>
          <p:cNvSpPr>
            <a:spLocks/>
          </p:cNvSpPr>
          <p:nvPr/>
        </p:nvSpPr>
        <p:spPr bwMode="auto">
          <a:xfrm>
            <a:off x="8047038" y="3836988"/>
            <a:ext cx="14287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4" name="Freeform 409">
            <a:extLst>
              <a:ext uri="{FF2B5EF4-FFF2-40B4-BE49-F238E27FC236}">
                <a16:creationId xmlns:a16="http://schemas.microsoft.com/office/drawing/2014/main" id="{13CC9FEF-1BFF-414B-B326-13BAE13DD9E3}"/>
              </a:ext>
            </a:extLst>
          </p:cNvPr>
          <p:cNvSpPr>
            <a:spLocks/>
          </p:cNvSpPr>
          <p:nvPr/>
        </p:nvSpPr>
        <p:spPr bwMode="auto">
          <a:xfrm>
            <a:off x="8035925" y="3781425"/>
            <a:ext cx="12700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5" name="Freeform 410">
            <a:extLst>
              <a:ext uri="{FF2B5EF4-FFF2-40B4-BE49-F238E27FC236}">
                <a16:creationId xmlns:a16="http://schemas.microsoft.com/office/drawing/2014/main" id="{9E786571-7D52-493F-90E8-0AA8DCC6A95C}"/>
              </a:ext>
            </a:extLst>
          </p:cNvPr>
          <p:cNvSpPr>
            <a:spLocks/>
          </p:cNvSpPr>
          <p:nvPr/>
        </p:nvSpPr>
        <p:spPr bwMode="auto">
          <a:xfrm>
            <a:off x="80565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2147483646 w 10"/>
              <a:gd name="T13" fmla="*/ 0 h 9"/>
              <a:gd name="T14" fmla="*/ 0 w 10"/>
              <a:gd name="T15" fmla="*/ 0 h 9"/>
              <a:gd name="T16" fmla="*/ 0 w 10"/>
              <a:gd name="T17" fmla="*/ 2147483646 h 9"/>
              <a:gd name="T18" fmla="*/ 0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6" name="Freeform 411">
            <a:extLst>
              <a:ext uri="{FF2B5EF4-FFF2-40B4-BE49-F238E27FC236}">
                <a16:creationId xmlns:a16="http://schemas.microsoft.com/office/drawing/2014/main" id="{F597D28C-8EAF-4FDE-B55E-5BC93FA7D995}"/>
              </a:ext>
            </a:extLst>
          </p:cNvPr>
          <p:cNvSpPr>
            <a:spLocks/>
          </p:cNvSpPr>
          <p:nvPr/>
        </p:nvSpPr>
        <p:spPr bwMode="auto">
          <a:xfrm>
            <a:off x="8213725" y="3673475"/>
            <a:ext cx="242888" cy="271463"/>
          </a:xfrm>
          <a:custGeom>
            <a:avLst/>
            <a:gdLst>
              <a:gd name="T0" fmla="*/ 2147483646 w 172"/>
              <a:gd name="T1" fmla="*/ 2147483646 h 171"/>
              <a:gd name="T2" fmla="*/ 2147483646 w 172"/>
              <a:gd name="T3" fmla="*/ 2147483646 h 171"/>
              <a:gd name="T4" fmla="*/ 2147483646 w 172"/>
              <a:gd name="T5" fmla="*/ 2147483646 h 171"/>
              <a:gd name="T6" fmla="*/ 2147483646 w 172"/>
              <a:gd name="T7" fmla="*/ 2147483646 h 171"/>
              <a:gd name="T8" fmla="*/ 2147483646 w 172"/>
              <a:gd name="T9" fmla="*/ 2147483646 h 171"/>
              <a:gd name="T10" fmla="*/ 2147483646 w 172"/>
              <a:gd name="T11" fmla="*/ 2147483646 h 171"/>
              <a:gd name="T12" fmla="*/ 2147483646 w 172"/>
              <a:gd name="T13" fmla="*/ 2147483646 h 171"/>
              <a:gd name="T14" fmla="*/ 2147483646 w 172"/>
              <a:gd name="T15" fmla="*/ 2147483646 h 171"/>
              <a:gd name="T16" fmla="*/ 2147483646 w 172"/>
              <a:gd name="T17" fmla="*/ 2147483646 h 171"/>
              <a:gd name="T18" fmla="*/ 2147483646 w 172"/>
              <a:gd name="T19" fmla="*/ 2147483646 h 171"/>
              <a:gd name="T20" fmla="*/ 2147483646 w 172"/>
              <a:gd name="T21" fmla="*/ 2147483646 h 171"/>
              <a:gd name="T22" fmla="*/ 2147483646 w 172"/>
              <a:gd name="T23" fmla="*/ 2147483646 h 171"/>
              <a:gd name="T24" fmla="*/ 2147483646 w 172"/>
              <a:gd name="T25" fmla="*/ 2147483646 h 171"/>
              <a:gd name="T26" fmla="*/ 2147483646 w 172"/>
              <a:gd name="T27" fmla="*/ 2147483646 h 171"/>
              <a:gd name="T28" fmla="*/ 2147483646 w 172"/>
              <a:gd name="T29" fmla="*/ 2147483646 h 171"/>
              <a:gd name="T30" fmla="*/ 0 w 172"/>
              <a:gd name="T31" fmla="*/ 2147483646 h 171"/>
              <a:gd name="T32" fmla="*/ 2147483646 w 172"/>
              <a:gd name="T33" fmla="*/ 2147483646 h 171"/>
              <a:gd name="T34" fmla="*/ 2147483646 w 172"/>
              <a:gd name="T35" fmla="*/ 2147483646 h 171"/>
              <a:gd name="T36" fmla="*/ 2147483646 w 172"/>
              <a:gd name="T37" fmla="*/ 2147483646 h 171"/>
              <a:gd name="T38" fmla="*/ 2147483646 w 172"/>
              <a:gd name="T39" fmla="*/ 2147483646 h 171"/>
              <a:gd name="T40" fmla="*/ 2147483646 w 172"/>
              <a:gd name="T41" fmla="*/ 2147483646 h 171"/>
              <a:gd name="T42" fmla="*/ 2147483646 w 172"/>
              <a:gd name="T43" fmla="*/ 2147483646 h 171"/>
              <a:gd name="T44" fmla="*/ 2147483646 w 172"/>
              <a:gd name="T45" fmla="*/ 2147483646 h 171"/>
              <a:gd name="T46" fmla="*/ 2147483646 w 172"/>
              <a:gd name="T47" fmla="*/ 2147483646 h 171"/>
              <a:gd name="T48" fmla="*/ 2147483646 w 172"/>
              <a:gd name="T49" fmla="*/ 2147483646 h 171"/>
              <a:gd name="T50" fmla="*/ 2147483646 w 172"/>
              <a:gd name="T51" fmla="*/ 2147483646 h 171"/>
              <a:gd name="T52" fmla="*/ 2147483646 w 172"/>
              <a:gd name="T53" fmla="*/ 2147483646 h 171"/>
              <a:gd name="T54" fmla="*/ 2147483646 w 172"/>
              <a:gd name="T55" fmla="*/ 2147483646 h 171"/>
              <a:gd name="T56" fmla="*/ 2147483646 w 172"/>
              <a:gd name="T57" fmla="*/ 2147483646 h 171"/>
              <a:gd name="T58" fmla="*/ 2147483646 w 172"/>
              <a:gd name="T59" fmla="*/ 2147483646 h 171"/>
              <a:gd name="T60" fmla="*/ 2147483646 w 172"/>
              <a:gd name="T61" fmla="*/ 2147483646 h 171"/>
              <a:gd name="T62" fmla="*/ 2147483646 w 172"/>
              <a:gd name="T63" fmla="*/ 2147483646 h 171"/>
              <a:gd name="T64" fmla="*/ 2147483646 w 172"/>
              <a:gd name="T65" fmla="*/ 2147483646 h 171"/>
              <a:gd name="T66" fmla="*/ 2147483646 w 172"/>
              <a:gd name="T67" fmla="*/ 2147483646 h 171"/>
              <a:gd name="T68" fmla="*/ 2147483646 w 172"/>
              <a:gd name="T69" fmla="*/ 2147483646 h 171"/>
              <a:gd name="T70" fmla="*/ 2147483646 w 172"/>
              <a:gd name="T71" fmla="*/ 2147483646 h 171"/>
              <a:gd name="T72" fmla="*/ 2147483646 w 172"/>
              <a:gd name="T73" fmla="*/ 2147483646 h 171"/>
              <a:gd name="T74" fmla="*/ 2147483646 w 172"/>
              <a:gd name="T75" fmla="*/ 2147483646 h 171"/>
              <a:gd name="T76" fmla="*/ 2147483646 w 172"/>
              <a:gd name="T77" fmla="*/ 2147483646 h 171"/>
              <a:gd name="T78" fmla="*/ 2147483646 w 172"/>
              <a:gd name="T79" fmla="*/ 2147483646 h 171"/>
              <a:gd name="T80" fmla="*/ 2147483646 w 172"/>
              <a:gd name="T81" fmla="*/ 2147483646 h 171"/>
              <a:gd name="T82" fmla="*/ 2147483646 w 172"/>
              <a:gd name="T83" fmla="*/ 2147483646 h 171"/>
              <a:gd name="T84" fmla="*/ 2147483646 w 172"/>
              <a:gd name="T85" fmla="*/ 2147483646 h 1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71">
                <a:moveTo>
                  <a:pt x="99" y="170"/>
                </a:moveTo>
                <a:lnTo>
                  <a:pt x="99" y="170"/>
                </a:lnTo>
                <a:lnTo>
                  <a:pt x="92" y="170"/>
                </a:lnTo>
                <a:lnTo>
                  <a:pt x="87" y="169"/>
                </a:lnTo>
                <a:lnTo>
                  <a:pt x="81" y="167"/>
                </a:lnTo>
                <a:lnTo>
                  <a:pt x="77" y="166"/>
                </a:lnTo>
                <a:lnTo>
                  <a:pt x="72" y="164"/>
                </a:lnTo>
                <a:lnTo>
                  <a:pt x="68" y="163"/>
                </a:lnTo>
                <a:lnTo>
                  <a:pt x="62" y="161"/>
                </a:lnTo>
                <a:lnTo>
                  <a:pt x="55" y="160"/>
                </a:lnTo>
                <a:lnTo>
                  <a:pt x="51" y="159"/>
                </a:lnTo>
                <a:lnTo>
                  <a:pt x="46" y="158"/>
                </a:lnTo>
                <a:lnTo>
                  <a:pt x="42" y="156"/>
                </a:lnTo>
                <a:lnTo>
                  <a:pt x="37" y="154"/>
                </a:lnTo>
                <a:lnTo>
                  <a:pt x="34" y="151"/>
                </a:lnTo>
                <a:lnTo>
                  <a:pt x="30" y="150"/>
                </a:lnTo>
                <a:lnTo>
                  <a:pt x="27" y="147"/>
                </a:lnTo>
                <a:lnTo>
                  <a:pt x="25" y="145"/>
                </a:lnTo>
                <a:lnTo>
                  <a:pt x="23" y="143"/>
                </a:lnTo>
                <a:lnTo>
                  <a:pt x="20" y="140"/>
                </a:lnTo>
                <a:lnTo>
                  <a:pt x="18" y="137"/>
                </a:lnTo>
                <a:lnTo>
                  <a:pt x="17" y="133"/>
                </a:lnTo>
                <a:lnTo>
                  <a:pt x="15" y="129"/>
                </a:lnTo>
                <a:lnTo>
                  <a:pt x="12" y="125"/>
                </a:lnTo>
                <a:lnTo>
                  <a:pt x="12" y="121"/>
                </a:lnTo>
                <a:lnTo>
                  <a:pt x="11" y="117"/>
                </a:lnTo>
                <a:lnTo>
                  <a:pt x="10" y="113"/>
                </a:lnTo>
                <a:lnTo>
                  <a:pt x="7" y="107"/>
                </a:lnTo>
                <a:lnTo>
                  <a:pt x="6" y="101"/>
                </a:lnTo>
                <a:lnTo>
                  <a:pt x="3" y="95"/>
                </a:lnTo>
                <a:lnTo>
                  <a:pt x="1" y="90"/>
                </a:lnTo>
                <a:lnTo>
                  <a:pt x="0" y="84"/>
                </a:lnTo>
                <a:lnTo>
                  <a:pt x="0" y="79"/>
                </a:lnTo>
                <a:lnTo>
                  <a:pt x="1" y="75"/>
                </a:lnTo>
                <a:lnTo>
                  <a:pt x="3" y="69"/>
                </a:lnTo>
                <a:lnTo>
                  <a:pt x="6" y="63"/>
                </a:lnTo>
                <a:lnTo>
                  <a:pt x="10" y="56"/>
                </a:lnTo>
                <a:lnTo>
                  <a:pt x="12" y="50"/>
                </a:lnTo>
                <a:lnTo>
                  <a:pt x="17" y="43"/>
                </a:lnTo>
                <a:lnTo>
                  <a:pt x="20" y="37"/>
                </a:lnTo>
                <a:lnTo>
                  <a:pt x="25" y="32"/>
                </a:lnTo>
                <a:lnTo>
                  <a:pt x="27" y="29"/>
                </a:lnTo>
                <a:lnTo>
                  <a:pt x="33" y="25"/>
                </a:lnTo>
                <a:lnTo>
                  <a:pt x="39" y="20"/>
                </a:lnTo>
                <a:lnTo>
                  <a:pt x="48" y="14"/>
                </a:lnTo>
                <a:lnTo>
                  <a:pt x="59" y="8"/>
                </a:lnTo>
                <a:lnTo>
                  <a:pt x="70" y="4"/>
                </a:lnTo>
                <a:lnTo>
                  <a:pt x="83" y="1"/>
                </a:lnTo>
                <a:lnTo>
                  <a:pt x="96" y="0"/>
                </a:lnTo>
                <a:lnTo>
                  <a:pt x="107" y="4"/>
                </a:lnTo>
                <a:lnTo>
                  <a:pt x="113" y="6"/>
                </a:lnTo>
                <a:lnTo>
                  <a:pt x="117" y="9"/>
                </a:lnTo>
                <a:lnTo>
                  <a:pt x="123" y="12"/>
                </a:lnTo>
                <a:lnTo>
                  <a:pt x="128" y="16"/>
                </a:lnTo>
                <a:lnTo>
                  <a:pt x="134" y="19"/>
                </a:lnTo>
                <a:lnTo>
                  <a:pt x="141" y="23"/>
                </a:lnTo>
                <a:lnTo>
                  <a:pt x="144" y="27"/>
                </a:lnTo>
                <a:lnTo>
                  <a:pt x="149" y="31"/>
                </a:lnTo>
                <a:lnTo>
                  <a:pt x="151" y="35"/>
                </a:lnTo>
                <a:lnTo>
                  <a:pt x="154" y="41"/>
                </a:lnTo>
                <a:lnTo>
                  <a:pt x="158" y="48"/>
                </a:lnTo>
                <a:lnTo>
                  <a:pt x="161" y="55"/>
                </a:lnTo>
                <a:lnTo>
                  <a:pt x="163" y="63"/>
                </a:lnTo>
                <a:lnTo>
                  <a:pt x="165" y="70"/>
                </a:lnTo>
                <a:lnTo>
                  <a:pt x="169" y="77"/>
                </a:lnTo>
                <a:lnTo>
                  <a:pt x="170" y="82"/>
                </a:lnTo>
                <a:lnTo>
                  <a:pt x="170" y="88"/>
                </a:lnTo>
                <a:lnTo>
                  <a:pt x="171" y="95"/>
                </a:lnTo>
                <a:lnTo>
                  <a:pt x="171" y="103"/>
                </a:lnTo>
                <a:lnTo>
                  <a:pt x="170" y="111"/>
                </a:lnTo>
                <a:lnTo>
                  <a:pt x="170" y="119"/>
                </a:lnTo>
                <a:lnTo>
                  <a:pt x="168" y="126"/>
                </a:lnTo>
                <a:lnTo>
                  <a:pt x="165" y="132"/>
                </a:lnTo>
                <a:lnTo>
                  <a:pt x="162" y="136"/>
                </a:lnTo>
                <a:lnTo>
                  <a:pt x="154" y="143"/>
                </a:lnTo>
                <a:lnTo>
                  <a:pt x="149" y="149"/>
                </a:lnTo>
                <a:lnTo>
                  <a:pt x="143" y="155"/>
                </a:lnTo>
                <a:lnTo>
                  <a:pt x="136" y="159"/>
                </a:lnTo>
                <a:lnTo>
                  <a:pt x="132" y="161"/>
                </a:lnTo>
                <a:lnTo>
                  <a:pt x="126" y="163"/>
                </a:lnTo>
                <a:lnTo>
                  <a:pt x="119" y="164"/>
                </a:lnTo>
                <a:lnTo>
                  <a:pt x="114" y="166"/>
                </a:lnTo>
                <a:lnTo>
                  <a:pt x="108" y="168"/>
                </a:lnTo>
                <a:lnTo>
                  <a:pt x="104" y="169"/>
                </a:lnTo>
                <a:lnTo>
                  <a:pt x="100" y="170"/>
                </a:lnTo>
                <a:lnTo>
                  <a:pt x="99" y="17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7" name="Freeform 412">
            <a:extLst>
              <a:ext uri="{FF2B5EF4-FFF2-40B4-BE49-F238E27FC236}">
                <a16:creationId xmlns:a16="http://schemas.microsoft.com/office/drawing/2014/main" id="{A446390A-01F3-45B0-9367-258397FAE23B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15875" cy="6350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2147483646 h 3"/>
              <a:gd name="T4" fmla="*/ 2147483646 w 11"/>
              <a:gd name="T5" fmla="*/ 2147483646 h 3"/>
              <a:gd name="T6" fmla="*/ 2147483646 w 11"/>
              <a:gd name="T7" fmla="*/ 2147483646 h 3"/>
              <a:gd name="T8" fmla="*/ 2147483646 w 11"/>
              <a:gd name="T9" fmla="*/ 2147483646 h 3"/>
              <a:gd name="T10" fmla="*/ 2147483646 w 11"/>
              <a:gd name="T11" fmla="*/ 2147483646 h 3"/>
              <a:gd name="T12" fmla="*/ 2147483646 w 11"/>
              <a:gd name="T13" fmla="*/ 2147483646 h 3"/>
              <a:gd name="T14" fmla="*/ 0 w 11"/>
              <a:gd name="T15" fmla="*/ 2147483646 h 3"/>
              <a:gd name="T16" fmla="*/ 0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0 h 3"/>
              <a:gd name="T26" fmla="*/ 2147483646 w 11"/>
              <a:gd name="T27" fmla="*/ 0 h 3"/>
              <a:gd name="T28" fmla="*/ 2147483646 w 11"/>
              <a:gd name="T29" fmla="*/ 0 h 3"/>
              <a:gd name="T30" fmla="*/ 2147483646 w 11"/>
              <a:gd name="T31" fmla="*/ 0 h 3"/>
              <a:gd name="T32" fmla="*/ 2147483646 w 11"/>
              <a:gd name="T33" fmla="*/ 0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2147483646 w 11"/>
              <a:gd name="T39" fmla="*/ 2147483646 h 3"/>
              <a:gd name="T40" fmla="*/ 2147483646 w 11"/>
              <a:gd name="T41" fmla="*/ 2147483646 h 3"/>
              <a:gd name="T42" fmla="*/ 2147483646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8" y="2"/>
                </a:move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8" name="Freeform 413">
            <a:extLst>
              <a:ext uri="{FF2B5EF4-FFF2-40B4-BE49-F238E27FC236}">
                <a16:creationId xmlns:a16="http://schemas.microsoft.com/office/drawing/2014/main" id="{E5641514-9B29-495E-99F3-C185CEAD65F0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33338" cy="20637"/>
          </a:xfrm>
          <a:custGeom>
            <a:avLst/>
            <a:gdLst>
              <a:gd name="T0" fmla="*/ 2147483646 w 23"/>
              <a:gd name="T1" fmla="*/ 2147483646 h 13"/>
              <a:gd name="T2" fmla="*/ 2147483646 w 23"/>
              <a:gd name="T3" fmla="*/ 2147483646 h 13"/>
              <a:gd name="T4" fmla="*/ 2147483646 w 23"/>
              <a:gd name="T5" fmla="*/ 2147483646 h 13"/>
              <a:gd name="T6" fmla="*/ 2147483646 w 23"/>
              <a:gd name="T7" fmla="*/ 2147483646 h 13"/>
              <a:gd name="T8" fmla="*/ 2147483646 w 23"/>
              <a:gd name="T9" fmla="*/ 2147483646 h 13"/>
              <a:gd name="T10" fmla="*/ 2147483646 w 23"/>
              <a:gd name="T11" fmla="*/ 2147483646 h 13"/>
              <a:gd name="T12" fmla="*/ 2147483646 w 23"/>
              <a:gd name="T13" fmla="*/ 2147483646 h 13"/>
              <a:gd name="T14" fmla="*/ 2147483646 w 23"/>
              <a:gd name="T15" fmla="*/ 2147483646 h 13"/>
              <a:gd name="T16" fmla="*/ 0 w 23"/>
              <a:gd name="T17" fmla="*/ 2147483646 h 13"/>
              <a:gd name="T18" fmla="*/ 0 w 23"/>
              <a:gd name="T19" fmla="*/ 2147483646 h 13"/>
              <a:gd name="T20" fmla="*/ 2147483646 w 23"/>
              <a:gd name="T21" fmla="*/ 2147483646 h 13"/>
              <a:gd name="T22" fmla="*/ 2147483646 w 23"/>
              <a:gd name="T23" fmla="*/ 2147483646 h 13"/>
              <a:gd name="T24" fmla="*/ 2147483646 w 23"/>
              <a:gd name="T25" fmla="*/ 2147483646 h 13"/>
              <a:gd name="T26" fmla="*/ 2147483646 w 23"/>
              <a:gd name="T27" fmla="*/ 2147483646 h 13"/>
              <a:gd name="T28" fmla="*/ 2147483646 w 23"/>
              <a:gd name="T29" fmla="*/ 2147483646 h 13"/>
              <a:gd name="T30" fmla="*/ 2147483646 w 23"/>
              <a:gd name="T31" fmla="*/ 0 h 13"/>
              <a:gd name="T32" fmla="*/ 2147483646 w 23"/>
              <a:gd name="T33" fmla="*/ 2147483646 h 13"/>
              <a:gd name="T34" fmla="*/ 2147483646 w 23"/>
              <a:gd name="T35" fmla="*/ 2147483646 h 13"/>
              <a:gd name="T36" fmla="*/ 2147483646 w 23"/>
              <a:gd name="T37" fmla="*/ 2147483646 h 13"/>
              <a:gd name="T38" fmla="*/ 2147483646 w 23"/>
              <a:gd name="T39" fmla="*/ 2147483646 h 13"/>
              <a:gd name="T40" fmla="*/ 2147483646 w 23"/>
              <a:gd name="T41" fmla="*/ 2147483646 h 13"/>
              <a:gd name="T42" fmla="*/ 2147483646 w 23"/>
              <a:gd name="T43" fmla="*/ 2147483646 h 13"/>
              <a:gd name="T44" fmla="*/ 2147483646 w 23"/>
              <a:gd name="T45" fmla="*/ 2147483646 h 13"/>
              <a:gd name="T46" fmla="*/ 2147483646 w 23"/>
              <a:gd name="T47" fmla="*/ 2147483646 h 13"/>
              <a:gd name="T48" fmla="*/ 2147483646 w 23"/>
              <a:gd name="T49" fmla="*/ 2147483646 h 13"/>
              <a:gd name="T50" fmla="*/ 2147483646 w 23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3">
                <a:moveTo>
                  <a:pt x="17" y="10"/>
                </a:moveTo>
                <a:lnTo>
                  <a:pt x="17" y="10"/>
                </a:lnTo>
                <a:lnTo>
                  <a:pt x="12" y="10"/>
                </a:lnTo>
                <a:lnTo>
                  <a:pt x="9" y="10"/>
                </a:lnTo>
                <a:lnTo>
                  <a:pt x="8" y="11"/>
                </a:lnTo>
                <a:lnTo>
                  <a:pt x="6" y="12"/>
                </a:lnTo>
                <a:lnTo>
                  <a:pt x="3" y="11"/>
                </a:lnTo>
                <a:lnTo>
                  <a:pt x="1" y="10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5" y="3"/>
                </a:lnTo>
                <a:lnTo>
                  <a:pt x="6" y="2"/>
                </a:lnTo>
                <a:lnTo>
                  <a:pt x="8" y="1"/>
                </a:lnTo>
                <a:lnTo>
                  <a:pt x="10" y="0"/>
                </a:lnTo>
                <a:lnTo>
                  <a:pt x="13" y="1"/>
                </a:lnTo>
                <a:lnTo>
                  <a:pt x="15" y="2"/>
                </a:lnTo>
                <a:lnTo>
                  <a:pt x="17" y="3"/>
                </a:lnTo>
                <a:lnTo>
                  <a:pt x="19" y="4"/>
                </a:lnTo>
                <a:lnTo>
                  <a:pt x="21" y="4"/>
                </a:lnTo>
                <a:lnTo>
                  <a:pt x="22" y="5"/>
                </a:lnTo>
                <a:lnTo>
                  <a:pt x="22" y="7"/>
                </a:lnTo>
                <a:lnTo>
                  <a:pt x="20" y="9"/>
                </a:lnTo>
                <a:lnTo>
                  <a:pt x="19" y="10"/>
                </a:lnTo>
                <a:lnTo>
                  <a:pt x="17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59" name="Freeform 414">
            <a:extLst>
              <a:ext uri="{FF2B5EF4-FFF2-40B4-BE49-F238E27FC236}">
                <a16:creationId xmlns:a16="http://schemas.microsoft.com/office/drawing/2014/main" id="{6E9A6E3F-7324-4DBE-9455-82D66A8E32EC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15875" cy="7938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0 w 11"/>
              <a:gd name="T15" fmla="*/ 2147483646 h 5"/>
              <a:gd name="T16" fmla="*/ 0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7" y="3"/>
                </a:move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0" name="Freeform 415">
            <a:extLst>
              <a:ext uri="{FF2B5EF4-FFF2-40B4-BE49-F238E27FC236}">
                <a16:creationId xmlns:a16="http://schemas.microsoft.com/office/drawing/2014/main" id="{06758D65-CF66-4D47-B815-3EEF0F6BC6A0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0 w 22"/>
              <a:gd name="T17" fmla="*/ 2147483646 h 15"/>
              <a:gd name="T18" fmla="*/ 0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15" y="11"/>
                </a:moveTo>
                <a:lnTo>
                  <a:pt x="15" y="11"/>
                </a:lnTo>
                <a:lnTo>
                  <a:pt x="11" y="12"/>
                </a:lnTo>
                <a:lnTo>
                  <a:pt x="9" y="12"/>
                </a:lnTo>
                <a:lnTo>
                  <a:pt x="8" y="13"/>
                </a:lnTo>
                <a:lnTo>
                  <a:pt x="6" y="14"/>
                </a:lnTo>
                <a:lnTo>
                  <a:pt x="2" y="14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1" y="7"/>
                </a:lnTo>
                <a:lnTo>
                  <a:pt x="2" y="6"/>
                </a:lnTo>
                <a:lnTo>
                  <a:pt x="3" y="4"/>
                </a:lnTo>
                <a:lnTo>
                  <a:pt x="6" y="4"/>
                </a:lnTo>
                <a:lnTo>
                  <a:pt x="8" y="3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8" y="4"/>
                </a:lnTo>
                <a:lnTo>
                  <a:pt x="20" y="6"/>
                </a:lnTo>
                <a:lnTo>
                  <a:pt x="21" y="8"/>
                </a:lnTo>
                <a:lnTo>
                  <a:pt x="21" y="9"/>
                </a:lnTo>
                <a:lnTo>
                  <a:pt x="19" y="10"/>
                </a:lnTo>
                <a:lnTo>
                  <a:pt x="17" y="11"/>
                </a:lnTo>
                <a:lnTo>
                  <a:pt x="15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1" name="Freeform 416">
            <a:extLst>
              <a:ext uri="{FF2B5EF4-FFF2-40B4-BE49-F238E27FC236}">
                <a16:creationId xmlns:a16="http://schemas.microsoft.com/office/drawing/2014/main" id="{96BDC98F-4DC1-4856-8514-5754E014CDB9}"/>
              </a:ext>
            </a:extLst>
          </p:cNvPr>
          <p:cNvSpPr>
            <a:spLocks/>
          </p:cNvSpPr>
          <p:nvPr/>
        </p:nvSpPr>
        <p:spPr bwMode="auto">
          <a:xfrm>
            <a:off x="8305800" y="3867150"/>
            <a:ext cx="4763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0 w 3"/>
              <a:gd name="T5" fmla="*/ 0 h 4"/>
              <a:gd name="T6" fmla="*/ 2147483646 w 3"/>
              <a:gd name="T7" fmla="*/ 0 h 4"/>
              <a:gd name="T8" fmla="*/ 2147483646 w 3"/>
              <a:gd name="T9" fmla="*/ 0 h 4"/>
              <a:gd name="T10" fmla="*/ 2147483646 w 3"/>
              <a:gd name="T11" fmla="*/ 0 h 4"/>
              <a:gd name="T12" fmla="*/ 2147483646 w 3"/>
              <a:gd name="T13" fmla="*/ 0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2147483646 w 3"/>
              <a:gd name="T19" fmla="*/ 2147483646 h 4"/>
              <a:gd name="T20" fmla="*/ 0 w 3"/>
              <a:gd name="T21" fmla="*/ 2147483646 h 4"/>
              <a:gd name="T22" fmla="*/ 0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2" name="Freeform 417">
            <a:extLst>
              <a:ext uri="{FF2B5EF4-FFF2-40B4-BE49-F238E27FC236}">
                <a16:creationId xmlns:a16="http://schemas.microsoft.com/office/drawing/2014/main" id="{7598D0D6-3E8F-4713-A71E-0BC9894822B6}"/>
              </a:ext>
            </a:extLst>
          </p:cNvPr>
          <p:cNvSpPr>
            <a:spLocks/>
          </p:cNvSpPr>
          <p:nvPr/>
        </p:nvSpPr>
        <p:spPr bwMode="auto">
          <a:xfrm>
            <a:off x="8308975" y="3867150"/>
            <a:ext cx="14288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0 h 14"/>
              <a:gd name="T10" fmla="*/ 2147483646 w 10"/>
              <a:gd name="T11" fmla="*/ 0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0 w 10"/>
              <a:gd name="T21" fmla="*/ 2147483646 h 14"/>
              <a:gd name="T22" fmla="*/ 2147483646 w 10"/>
              <a:gd name="T23" fmla="*/ 2147483646 h 14"/>
              <a:gd name="T24" fmla="*/ 2147483646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9" y="5"/>
                </a:moveTo>
                <a:lnTo>
                  <a:pt x="9" y="5"/>
                </a:lnTo>
                <a:lnTo>
                  <a:pt x="8" y="3"/>
                </a:lnTo>
                <a:lnTo>
                  <a:pt x="7" y="1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0" y="10"/>
                </a:lnTo>
                <a:lnTo>
                  <a:pt x="8" y="13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3" name="Freeform 418">
            <a:extLst>
              <a:ext uri="{FF2B5EF4-FFF2-40B4-BE49-F238E27FC236}">
                <a16:creationId xmlns:a16="http://schemas.microsoft.com/office/drawing/2014/main" id="{E173D0D7-F754-4982-A013-F4D41A953EDD}"/>
              </a:ext>
            </a:extLst>
          </p:cNvPr>
          <p:cNvSpPr>
            <a:spLocks/>
          </p:cNvSpPr>
          <p:nvPr/>
        </p:nvSpPr>
        <p:spPr bwMode="auto">
          <a:xfrm>
            <a:off x="8394700" y="3819525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2147483646 w 2"/>
              <a:gd name="T15" fmla="*/ 0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0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4" name="Freeform 419">
            <a:extLst>
              <a:ext uri="{FF2B5EF4-FFF2-40B4-BE49-F238E27FC236}">
                <a16:creationId xmlns:a16="http://schemas.microsoft.com/office/drawing/2014/main" id="{02893DE2-DB62-4EDB-9FD6-4A621041A64F}"/>
              </a:ext>
            </a:extLst>
          </p:cNvPr>
          <p:cNvSpPr>
            <a:spLocks/>
          </p:cNvSpPr>
          <p:nvPr/>
        </p:nvSpPr>
        <p:spPr bwMode="auto">
          <a:xfrm>
            <a:off x="8396288" y="3819525"/>
            <a:ext cx="14287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0 h 14"/>
              <a:gd name="T10" fmla="*/ 2147483646 w 11"/>
              <a:gd name="T11" fmla="*/ 0 h 14"/>
              <a:gd name="T12" fmla="*/ 2147483646 w 11"/>
              <a:gd name="T13" fmla="*/ 2147483646 h 14"/>
              <a:gd name="T14" fmla="*/ 2147483646 w 11"/>
              <a:gd name="T15" fmla="*/ 2147483646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6"/>
                </a:moveTo>
                <a:lnTo>
                  <a:pt x="10" y="6"/>
                </a:lnTo>
                <a:lnTo>
                  <a:pt x="9" y="3"/>
                </a:lnTo>
                <a:lnTo>
                  <a:pt x="7" y="2"/>
                </a:lnTo>
                <a:lnTo>
                  <a:pt x="6" y="0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  <a:lnTo>
                  <a:pt x="0" y="10"/>
                </a:lnTo>
                <a:lnTo>
                  <a:pt x="8" y="13"/>
                </a:lnTo>
                <a:lnTo>
                  <a:pt x="1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5" name="Freeform 420">
            <a:extLst>
              <a:ext uri="{FF2B5EF4-FFF2-40B4-BE49-F238E27FC236}">
                <a16:creationId xmlns:a16="http://schemas.microsoft.com/office/drawing/2014/main" id="{0A617D96-05C7-46DD-A514-EB08FCD47958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0 h 4"/>
              <a:gd name="T6" fmla="*/ 2147483646 w 4"/>
              <a:gd name="T7" fmla="*/ 0 h 4"/>
              <a:gd name="T8" fmla="*/ 2147483646 w 4"/>
              <a:gd name="T9" fmla="*/ 0 h 4"/>
              <a:gd name="T10" fmla="*/ 2147483646 w 4"/>
              <a:gd name="T11" fmla="*/ 0 h 4"/>
              <a:gd name="T12" fmla="*/ 2147483646 w 4"/>
              <a:gd name="T13" fmla="*/ 0 h 4"/>
              <a:gd name="T14" fmla="*/ 0 w 4"/>
              <a:gd name="T15" fmla="*/ 0 h 4"/>
              <a:gd name="T16" fmla="*/ 0 w 4"/>
              <a:gd name="T17" fmla="*/ 0 h 4"/>
              <a:gd name="T18" fmla="*/ 2147483646 w 4"/>
              <a:gd name="T19" fmla="*/ 2147483646 h 4"/>
              <a:gd name="T20" fmla="*/ 2147483646 w 4"/>
              <a:gd name="T21" fmla="*/ 2147483646 h 4"/>
              <a:gd name="T22" fmla="*/ 2147483646 w 4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4">
                <a:moveTo>
                  <a:pt x="3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6" name="Freeform 421">
            <a:extLst>
              <a:ext uri="{FF2B5EF4-FFF2-40B4-BE49-F238E27FC236}">
                <a16:creationId xmlns:a16="http://schemas.microsoft.com/office/drawing/2014/main" id="{6D721B9F-84C7-4C11-896F-8567B1E8243D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22225" cy="22225"/>
          </a:xfrm>
          <a:custGeom>
            <a:avLst/>
            <a:gdLst>
              <a:gd name="T0" fmla="*/ 2147483646 w 16"/>
              <a:gd name="T1" fmla="*/ 2147483646 h 14"/>
              <a:gd name="T2" fmla="*/ 2147483646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0 h 14"/>
              <a:gd name="T10" fmla="*/ 2147483646 w 16"/>
              <a:gd name="T11" fmla="*/ 0 h 14"/>
              <a:gd name="T12" fmla="*/ 2147483646 w 16"/>
              <a:gd name="T13" fmla="*/ 0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0 w 16"/>
              <a:gd name="T19" fmla="*/ 2147483646 h 14"/>
              <a:gd name="T20" fmla="*/ 2147483646 w 16"/>
              <a:gd name="T21" fmla="*/ 2147483646 h 14"/>
              <a:gd name="T22" fmla="*/ 2147483646 w 16"/>
              <a:gd name="T23" fmla="*/ 2147483646 h 14"/>
              <a:gd name="T24" fmla="*/ 2147483646 w 16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4">
                <a:moveTo>
                  <a:pt x="15" y="6"/>
                </a:moveTo>
                <a:lnTo>
                  <a:pt x="15" y="6"/>
                </a:lnTo>
                <a:lnTo>
                  <a:pt x="14" y="3"/>
                </a:lnTo>
                <a:lnTo>
                  <a:pt x="13" y="2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1" y="2"/>
                </a:lnTo>
                <a:lnTo>
                  <a:pt x="0" y="2"/>
                </a:lnTo>
                <a:lnTo>
                  <a:pt x="6" y="10"/>
                </a:lnTo>
                <a:lnTo>
                  <a:pt x="14" y="13"/>
                </a:lnTo>
                <a:lnTo>
                  <a:pt x="15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7" name="Freeform 422">
            <a:extLst>
              <a:ext uri="{FF2B5EF4-FFF2-40B4-BE49-F238E27FC236}">
                <a16:creationId xmlns:a16="http://schemas.microsoft.com/office/drawing/2014/main" id="{4DD32B33-FE1C-4766-B61B-2071328BA741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15875" cy="6350"/>
          </a:xfrm>
          <a:custGeom>
            <a:avLst/>
            <a:gdLst>
              <a:gd name="T0" fmla="*/ 2147483646 w 11"/>
              <a:gd name="T1" fmla="*/ 2147483646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0 h 4"/>
              <a:gd name="T30" fmla="*/ 2147483646 w 11"/>
              <a:gd name="T31" fmla="*/ 0 h 4"/>
              <a:gd name="T32" fmla="*/ 2147483646 w 11"/>
              <a:gd name="T33" fmla="*/ 0 h 4"/>
              <a:gd name="T34" fmla="*/ 2147483646 w 11"/>
              <a:gd name="T35" fmla="*/ 0 h 4"/>
              <a:gd name="T36" fmla="*/ 2147483646 w 11"/>
              <a:gd name="T37" fmla="*/ 0 h 4"/>
              <a:gd name="T38" fmla="*/ 2147483646 w 11"/>
              <a:gd name="T39" fmla="*/ 0 h 4"/>
              <a:gd name="T40" fmla="*/ 2147483646 w 11"/>
              <a:gd name="T41" fmla="*/ 0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2147483646 h 4"/>
              <a:gd name="T48" fmla="*/ 2147483646 w 11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3"/>
                </a:move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  <a:lnTo>
                  <a:pt x="5" y="2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8" name="Freeform 423">
            <a:extLst>
              <a:ext uri="{FF2B5EF4-FFF2-40B4-BE49-F238E27FC236}">
                <a16:creationId xmlns:a16="http://schemas.microsoft.com/office/drawing/2014/main" id="{5A17064E-B3ED-477D-9101-4D09E172814C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31750" cy="22225"/>
          </a:xfrm>
          <a:custGeom>
            <a:avLst/>
            <a:gdLst>
              <a:gd name="T0" fmla="*/ 2147483646 w 22"/>
              <a:gd name="T1" fmla="*/ 2147483646 h 14"/>
              <a:gd name="T2" fmla="*/ 2147483646 w 22"/>
              <a:gd name="T3" fmla="*/ 2147483646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0 h 14"/>
              <a:gd name="T34" fmla="*/ 2147483646 w 22"/>
              <a:gd name="T35" fmla="*/ 0 h 14"/>
              <a:gd name="T36" fmla="*/ 2147483646 w 22"/>
              <a:gd name="T37" fmla="*/ 0 h 14"/>
              <a:gd name="T38" fmla="*/ 2147483646 w 22"/>
              <a:gd name="T39" fmla="*/ 0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13"/>
                </a:moveTo>
                <a:lnTo>
                  <a:pt x="1" y="13"/>
                </a:lnTo>
                <a:lnTo>
                  <a:pt x="2" y="10"/>
                </a:lnTo>
                <a:lnTo>
                  <a:pt x="4" y="7"/>
                </a:lnTo>
                <a:lnTo>
                  <a:pt x="7" y="6"/>
                </a:lnTo>
                <a:lnTo>
                  <a:pt x="9" y="6"/>
                </a:lnTo>
                <a:lnTo>
                  <a:pt x="11" y="7"/>
                </a:lnTo>
                <a:lnTo>
                  <a:pt x="14" y="7"/>
                </a:lnTo>
                <a:lnTo>
                  <a:pt x="17" y="8"/>
                </a:lnTo>
                <a:lnTo>
                  <a:pt x="18" y="8"/>
                </a:lnTo>
                <a:lnTo>
                  <a:pt x="20" y="7"/>
                </a:lnTo>
                <a:lnTo>
                  <a:pt x="21" y="6"/>
                </a:lnTo>
                <a:lnTo>
                  <a:pt x="21" y="5"/>
                </a:lnTo>
                <a:lnTo>
                  <a:pt x="19" y="4"/>
                </a:lnTo>
                <a:lnTo>
                  <a:pt x="17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1" y="2"/>
                </a:lnTo>
                <a:lnTo>
                  <a:pt x="0" y="5"/>
                </a:lnTo>
                <a:lnTo>
                  <a:pt x="0" y="9"/>
                </a:lnTo>
                <a:lnTo>
                  <a:pt x="1" y="12"/>
                </a:lnTo>
                <a:lnTo>
                  <a:pt x="1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69" name="Freeform 424">
            <a:extLst>
              <a:ext uri="{FF2B5EF4-FFF2-40B4-BE49-F238E27FC236}">
                <a16:creationId xmlns:a16="http://schemas.microsoft.com/office/drawing/2014/main" id="{66A56D53-B9BB-47DB-9A32-F1DD5171859C}"/>
              </a:ext>
            </a:extLst>
          </p:cNvPr>
          <p:cNvSpPr>
            <a:spLocks/>
          </p:cNvSpPr>
          <p:nvPr/>
        </p:nvSpPr>
        <p:spPr bwMode="auto">
          <a:xfrm>
            <a:off x="8347075" y="3822700"/>
            <a:ext cx="14288" cy="4763"/>
          </a:xfrm>
          <a:custGeom>
            <a:avLst/>
            <a:gdLst>
              <a:gd name="T0" fmla="*/ 0 w 10"/>
              <a:gd name="T1" fmla="*/ 0 h 3"/>
              <a:gd name="T2" fmla="*/ 2147483646 w 10"/>
              <a:gd name="T3" fmla="*/ 2147483646 h 3"/>
              <a:gd name="T4" fmla="*/ 2147483646 w 10"/>
              <a:gd name="T5" fmla="*/ 2147483646 h 3"/>
              <a:gd name="T6" fmla="*/ 2147483646 w 10"/>
              <a:gd name="T7" fmla="*/ 2147483646 h 3"/>
              <a:gd name="T8" fmla="*/ 2147483646 w 10"/>
              <a:gd name="T9" fmla="*/ 2147483646 h 3"/>
              <a:gd name="T10" fmla="*/ 0 w 10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9" y="1"/>
                </a:lnTo>
                <a:lnTo>
                  <a:pt x="9" y="2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0" name="Freeform 425">
            <a:extLst>
              <a:ext uri="{FF2B5EF4-FFF2-40B4-BE49-F238E27FC236}">
                <a16:creationId xmlns:a16="http://schemas.microsoft.com/office/drawing/2014/main" id="{A99E3F4D-E637-4890-8EFF-2C6E1B4B937E}"/>
              </a:ext>
            </a:extLst>
          </p:cNvPr>
          <p:cNvSpPr>
            <a:spLocks/>
          </p:cNvSpPr>
          <p:nvPr/>
        </p:nvSpPr>
        <p:spPr bwMode="auto">
          <a:xfrm>
            <a:off x="8359775" y="3825875"/>
            <a:ext cx="4763" cy="14288"/>
          </a:xfrm>
          <a:custGeom>
            <a:avLst/>
            <a:gdLst>
              <a:gd name="T0" fmla="*/ 2147483646 w 4"/>
              <a:gd name="T1" fmla="*/ 2147483646 h 9"/>
              <a:gd name="T2" fmla="*/ 2147483646 w 4"/>
              <a:gd name="T3" fmla="*/ 2147483646 h 9"/>
              <a:gd name="T4" fmla="*/ 0 w 4"/>
              <a:gd name="T5" fmla="*/ 2147483646 h 9"/>
              <a:gd name="T6" fmla="*/ 0 w 4"/>
              <a:gd name="T7" fmla="*/ 2147483646 h 9"/>
              <a:gd name="T8" fmla="*/ 0 w 4"/>
              <a:gd name="T9" fmla="*/ 2147483646 h 9"/>
              <a:gd name="T10" fmla="*/ 2147483646 w 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3" y="8"/>
                </a:moveTo>
                <a:lnTo>
                  <a:pt x="3" y="8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1" name="Freeform 426">
            <a:extLst>
              <a:ext uri="{FF2B5EF4-FFF2-40B4-BE49-F238E27FC236}">
                <a16:creationId xmlns:a16="http://schemas.microsoft.com/office/drawing/2014/main" id="{AE001301-6231-40DF-A2BB-A05A1C0C6725}"/>
              </a:ext>
            </a:extLst>
          </p:cNvPr>
          <p:cNvSpPr>
            <a:spLocks/>
          </p:cNvSpPr>
          <p:nvPr/>
        </p:nvSpPr>
        <p:spPr bwMode="auto">
          <a:xfrm>
            <a:off x="8255000" y="3805238"/>
            <a:ext cx="7938" cy="26987"/>
          </a:xfrm>
          <a:custGeom>
            <a:avLst/>
            <a:gdLst>
              <a:gd name="T0" fmla="*/ 0 w 6"/>
              <a:gd name="T1" fmla="*/ 2147483646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0 h 17"/>
              <a:gd name="T26" fmla="*/ 0 w 6"/>
              <a:gd name="T27" fmla="*/ 214748364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16"/>
                </a:moveTo>
                <a:lnTo>
                  <a:pt x="1" y="14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9"/>
                </a:lnTo>
                <a:lnTo>
                  <a:pt x="2" y="8"/>
                </a:lnTo>
                <a:lnTo>
                  <a:pt x="3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5" y="1"/>
                </a:lnTo>
                <a:lnTo>
                  <a:pt x="5" y="0"/>
                </a:lnTo>
                <a:lnTo>
                  <a:pt x="0" y="1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2" name="Freeform 427">
            <a:extLst>
              <a:ext uri="{FF2B5EF4-FFF2-40B4-BE49-F238E27FC236}">
                <a16:creationId xmlns:a16="http://schemas.microsoft.com/office/drawing/2014/main" id="{8AC3BD76-B447-4915-9ADF-CA205BCF1C87}"/>
              </a:ext>
            </a:extLst>
          </p:cNvPr>
          <p:cNvSpPr>
            <a:spLocks/>
          </p:cNvSpPr>
          <p:nvPr/>
        </p:nvSpPr>
        <p:spPr bwMode="auto">
          <a:xfrm>
            <a:off x="8261350" y="3805238"/>
            <a:ext cx="11113" cy="41275"/>
          </a:xfrm>
          <a:custGeom>
            <a:avLst/>
            <a:gdLst>
              <a:gd name="T0" fmla="*/ 2147483646 w 7"/>
              <a:gd name="T1" fmla="*/ 2147483646 h 27"/>
              <a:gd name="T2" fmla="*/ 2147483646 w 7"/>
              <a:gd name="T3" fmla="*/ 2147483646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0 w 7"/>
              <a:gd name="T25" fmla="*/ 2147483646 h 27"/>
              <a:gd name="T26" fmla="*/ 0 w 7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" h="27">
                <a:moveTo>
                  <a:pt x="6" y="26"/>
                </a:moveTo>
                <a:lnTo>
                  <a:pt x="6" y="26"/>
                </a:lnTo>
                <a:lnTo>
                  <a:pt x="5" y="22"/>
                </a:lnTo>
                <a:lnTo>
                  <a:pt x="5" y="18"/>
                </a:lnTo>
                <a:lnTo>
                  <a:pt x="5" y="16"/>
                </a:lnTo>
                <a:lnTo>
                  <a:pt x="5" y="15"/>
                </a:lnTo>
                <a:lnTo>
                  <a:pt x="4" y="14"/>
                </a:lnTo>
                <a:lnTo>
                  <a:pt x="3" y="13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3" name="Freeform 428">
            <a:extLst>
              <a:ext uri="{FF2B5EF4-FFF2-40B4-BE49-F238E27FC236}">
                <a16:creationId xmlns:a16="http://schemas.microsoft.com/office/drawing/2014/main" id="{299CD7C4-4B4A-4DA0-B9E7-1187D987BA4B}"/>
              </a:ext>
            </a:extLst>
          </p:cNvPr>
          <p:cNvSpPr>
            <a:spLocks/>
          </p:cNvSpPr>
          <p:nvPr/>
        </p:nvSpPr>
        <p:spPr bwMode="auto">
          <a:xfrm>
            <a:off x="8240713" y="3763963"/>
            <a:ext cx="26987" cy="14287"/>
          </a:xfrm>
          <a:custGeom>
            <a:avLst/>
            <a:gdLst>
              <a:gd name="T0" fmla="*/ 0 w 19"/>
              <a:gd name="T1" fmla="*/ 0 h 9"/>
              <a:gd name="T2" fmla="*/ 2147483646 w 19"/>
              <a:gd name="T3" fmla="*/ 2147483646 h 9"/>
              <a:gd name="T4" fmla="*/ 2147483646 w 19"/>
              <a:gd name="T5" fmla="*/ 2147483646 h 9"/>
              <a:gd name="T6" fmla="*/ 2147483646 w 19"/>
              <a:gd name="T7" fmla="*/ 2147483646 h 9"/>
              <a:gd name="T8" fmla="*/ 2147483646 w 19"/>
              <a:gd name="T9" fmla="*/ 0 h 9"/>
              <a:gd name="T10" fmla="*/ 2147483646 w 19"/>
              <a:gd name="T11" fmla="*/ 0 h 9"/>
              <a:gd name="T12" fmla="*/ 2147483646 w 19"/>
              <a:gd name="T13" fmla="*/ 0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w 1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0"/>
                </a:moveTo>
                <a:lnTo>
                  <a:pt x="3" y="4"/>
                </a:lnTo>
                <a:lnTo>
                  <a:pt x="6" y="8"/>
                </a:lnTo>
                <a:lnTo>
                  <a:pt x="9" y="4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4"/>
                </a:lnTo>
                <a:lnTo>
                  <a:pt x="18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4" name="Freeform 429">
            <a:extLst>
              <a:ext uri="{FF2B5EF4-FFF2-40B4-BE49-F238E27FC236}">
                <a16:creationId xmlns:a16="http://schemas.microsoft.com/office/drawing/2014/main" id="{7BA2D6B9-4E68-49DA-8962-C5DF63328B3F}"/>
              </a:ext>
            </a:extLst>
          </p:cNvPr>
          <p:cNvSpPr>
            <a:spLocks/>
          </p:cNvSpPr>
          <p:nvPr/>
        </p:nvSpPr>
        <p:spPr bwMode="auto">
          <a:xfrm>
            <a:off x="8240713" y="3776663"/>
            <a:ext cx="42862" cy="4762"/>
          </a:xfrm>
          <a:custGeom>
            <a:avLst/>
            <a:gdLst>
              <a:gd name="T0" fmla="*/ 0 w 30"/>
              <a:gd name="T1" fmla="*/ 2147483646 h 3"/>
              <a:gd name="T2" fmla="*/ 0 w 30"/>
              <a:gd name="T3" fmla="*/ 2147483646 h 3"/>
              <a:gd name="T4" fmla="*/ 2147483646 w 30"/>
              <a:gd name="T5" fmla="*/ 2147483646 h 3"/>
              <a:gd name="T6" fmla="*/ 2147483646 w 30"/>
              <a:gd name="T7" fmla="*/ 0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2"/>
                </a:moveTo>
                <a:lnTo>
                  <a:pt x="0" y="2"/>
                </a:lnTo>
                <a:lnTo>
                  <a:pt x="4" y="1"/>
                </a:lnTo>
                <a:lnTo>
                  <a:pt x="9" y="0"/>
                </a:lnTo>
                <a:lnTo>
                  <a:pt x="15" y="1"/>
                </a:lnTo>
                <a:lnTo>
                  <a:pt x="18" y="2"/>
                </a:lnTo>
                <a:lnTo>
                  <a:pt x="21" y="2"/>
                </a:lnTo>
                <a:lnTo>
                  <a:pt x="25" y="2"/>
                </a:lnTo>
                <a:lnTo>
                  <a:pt x="28" y="1"/>
                </a:lnTo>
                <a:lnTo>
                  <a:pt x="29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5" name="Freeform 430">
            <a:extLst>
              <a:ext uri="{FF2B5EF4-FFF2-40B4-BE49-F238E27FC236}">
                <a16:creationId xmlns:a16="http://schemas.microsoft.com/office/drawing/2014/main" id="{AD25649B-A715-42BE-822C-588BB9F65DB4}"/>
              </a:ext>
            </a:extLst>
          </p:cNvPr>
          <p:cNvSpPr>
            <a:spLocks/>
          </p:cNvSpPr>
          <p:nvPr/>
        </p:nvSpPr>
        <p:spPr bwMode="auto">
          <a:xfrm>
            <a:off x="8380413" y="384492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6" name="Freeform 431">
            <a:extLst>
              <a:ext uri="{FF2B5EF4-FFF2-40B4-BE49-F238E27FC236}">
                <a16:creationId xmlns:a16="http://schemas.microsoft.com/office/drawing/2014/main" id="{AA53FC16-F2A2-4D16-8C1B-48FA65BA13B1}"/>
              </a:ext>
            </a:extLst>
          </p:cNvPr>
          <p:cNvSpPr>
            <a:spLocks/>
          </p:cNvSpPr>
          <p:nvPr/>
        </p:nvSpPr>
        <p:spPr bwMode="auto">
          <a:xfrm>
            <a:off x="8337550" y="3846513"/>
            <a:ext cx="15875" cy="15875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7" name="Freeform 432">
            <a:extLst>
              <a:ext uri="{FF2B5EF4-FFF2-40B4-BE49-F238E27FC236}">
                <a16:creationId xmlns:a16="http://schemas.microsoft.com/office/drawing/2014/main" id="{502DB65A-B6D4-4D9D-BEB6-3EF5AC55C1FA}"/>
              </a:ext>
            </a:extLst>
          </p:cNvPr>
          <p:cNvSpPr>
            <a:spLocks/>
          </p:cNvSpPr>
          <p:nvPr/>
        </p:nvSpPr>
        <p:spPr bwMode="auto">
          <a:xfrm>
            <a:off x="8318500" y="3816350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8" name="Freeform 433">
            <a:extLst>
              <a:ext uri="{FF2B5EF4-FFF2-40B4-BE49-F238E27FC236}">
                <a16:creationId xmlns:a16="http://schemas.microsoft.com/office/drawing/2014/main" id="{EC304E4A-1C5B-47A2-81D1-8835AB905690}"/>
              </a:ext>
            </a:extLst>
          </p:cNvPr>
          <p:cNvSpPr>
            <a:spLocks/>
          </p:cNvSpPr>
          <p:nvPr/>
        </p:nvSpPr>
        <p:spPr bwMode="auto">
          <a:xfrm>
            <a:off x="8388350" y="3778250"/>
            <a:ext cx="14288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79" name="Freeform 434">
            <a:extLst>
              <a:ext uri="{FF2B5EF4-FFF2-40B4-BE49-F238E27FC236}">
                <a16:creationId xmlns:a16="http://schemas.microsoft.com/office/drawing/2014/main" id="{9310757D-0D1A-488B-B211-CAAD062B9254}"/>
              </a:ext>
            </a:extLst>
          </p:cNvPr>
          <p:cNvSpPr>
            <a:spLocks/>
          </p:cNvSpPr>
          <p:nvPr/>
        </p:nvSpPr>
        <p:spPr bwMode="auto">
          <a:xfrm>
            <a:off x="8318500" y="3694113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0" name="Freeform 435">
            <a:extLst>
              <a:ext uri="{FF2B5EF4-FFF2-40B4-BE49-F238E27FC236}">
                <a16:creationId xmlns:a16="http://schemas.microsoft.com/office/drawing/2014/main" id="{846E2CE6-2B10-4EAD-BA46-BD1911EFF1E6}"/>
              </a:ext>
            </a:extLst>
          </p:cNvPr>
          <p:cNvSpPr>
            <a:spLocks/>
          </p:cNvSpPr>
          <p:nvPr/>
        </p:nvSpPr>
        <p:spPr bwMode="auto">
          <a:xfrm>
            <a:off x="8356600" y="3708400"/>
            <a:ext cx="12700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1" name="Freeform 436">
            <a:extLst>
              <a:ext uri="{FF2B5EF4-FFF2-40B4-BE49-F238E27FC236}">
                <a16:creationId xmlns:a16="http://schemas.microsoft.com/office/drawing/2014/main" id="{F225F079-8741-4722-89F4-3A4CC01D85B4}"/>
              </a:ext>
            </a:extLst>
          </p:cNvPr>
          <p:cNvSpPr>
            <a:spLocks/>
          </p:cNvSpPr>
          <p:nvPr/>
        </p:nvSpPr>
        <p:spPr bwMode="auto">
          <a:xfrm>
            <a:off x="8264525" y="3810000"/>
            <a:ext cx="14288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0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2" name="Freeform 437">
            <a:extLst>
              <a:ext uri="{FF2B5EF4-FFF2-40B4-BE49-F238E27FC236}">
                <a16:creationId xmlns:a16="http://schemas.microsoft.com/office/drawing/2014/main" id="{76D1CE4B-37EE-4548-8542-E0C1C3837C8D}"/>
              </a:ext>
            </a:extLst>
          </p:cNvPr>
          <p:cNvSpPr>
            <a:spLocks/>
          </p:cNvSpPr>
          <p:nvPr/>
        </p:nvSpPr>
        <p:spPr bwMode="auto">
          <a:xfrm>
            <a:off x="8258175" y="3859213"/>
            <a:ext cx="14288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2147483646 w 10"/>
              <a:gd name="T15" fmla="*/ 2147483646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9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3" name="Freeform 438">
            <a:extLst>
              <a:ext uri="{FF2B5EF4-FFF2-40B4-BE49-F238E27FC236}">
                <a16:creationId xmlns:a16="http://schemas.microsoft.com/office/drawing/2014/main" id="{BED6BFD4-28C1-40F0-8C2C-B12C58125A30}"/>
              </a:ext>
            </a:extLst>
          </p:cNvPr>
          <p:cNvSpPr>
            <a:spLocks/>
          </p:cNvSpPr>
          <p:nvPr/>
        </p:nvSpPr>
        <p:spPr bwMode="auto">
          <a:xfrm>
            <a:off x="8229600" y="3819525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4" name="Freeform 439">
            <a:extLst>
              <a:ext uri="{FF2B5EF4-FFF2-40B4-BE49-F238E27FC236}">
                <a16:creationId xmlns:a16="http://schemas.microsoft.com/office/drawing/2014/main" id="{0D074867-70E1-4F75-9D4E-23354E70D0F6}"/>
              </a:ext>
            </a:extLst>
          </p:cNvPr>
          <p:cNvSpPr>
            <a:spLocks/>
          </p:cNvSpPr>
          <p:nvPr/>
        </p:nvSpPr>
        <p:spPr bwMode="auto">
          <a:xfrm>
            <a:off x="8248650" y="3729038"/>
            <a:ext cx="14288" cy="14287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0 w 10"/>
              <a:gd name="T13" fmla="*/ 2147483646 h 9"/>
              <a:gd name="T14" fmla="*/ 2147483646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5" name="Freeform 440">
            <a:extLst>
              <a:ext uri="{FF2B5EF4-FFF2-40B4-BE49-F238E27FC236}">
                <a16:creationId xmlns:a16="http://schemas.microsoft.com/office/drawing/2014/main" id="{A718A362-799B-4B75-A980-1B866561E633}"/>
              </a:ext>
            </a:extLst>
          </p:cNvPr>
          <p:cNvSpPr>
            <a:spLocks/>
          </p:cNvSpPr>
          <p:nvPr/>
        </p:nvSpPr>
        <p:spPr bwMode="auto">
          <a:xfrm>
            <a:off x="8391525" y="3884613"/>
            <a:ext cx="12700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6" name="Freeform 441">
            <a:extLst>
              <a:ext uri="{FF2B5EF4-FFF2-40B4-BE49-F238E27FC236}">
                <a16:creationId xmlns:a16="http://schemas.microsoft.com/office/drawing/2014/main" id="{450548A5-40D2-43AF-BBE9-6ADB6EF502ED}"/>
              </a:ext>
            </a:extLst>
          </p:cNvPr>
          <p:cNvSpPr>
            <a:spLocks/>
          </p:cNvSpPr>
          <p:nvPr/>
        </p:nvSpPr>
        <p:spPr bwMode="auto">
          <a:xfrm>
            <a:off x="8423275" y="38338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0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7" name="Freeform 442">
            <a:extLst>
              <a:ext uri="{FF2B5EF4-FFF2-40B4-BE49-F238E27FC236}">
                <a16:creationId xmlns:a16="http://schemas.microsoft.com/office/drawing/2014/main" id="{B58A3F07-21DF-4968-8D84-8E5C95775CBA}"/>
              </a:ext>
            </a:extLst>
          </p:cNvPr>
          <p:cNvSpPr>
            <a:spLocks/>
          </p:cNvSpPr>
          <p:nvPr/>
        </p:nvSpPr>
        <p:spPr bwMode="auto">
          <a:xfrm>
            <a:off x="8408988" y="375285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8" name="Freeform 443">
            <a:extLst>
              <a:ext uri="{FF2B5EF4-FFF2-40B4-BE49-F238E27FC236}">
                <a16:creationId xmlns:a16="http://schemas.microsoft.com/office/drawing/2014/main" id="{7C763735-B378-49BA-86AD-AD390F2C9049}"/>
              </a:ext>
            </a:extLst>
          </p:cNvPr>
          <p:cNvSpPr>
            <a:spLocks/>
          </p:cNvSpPr>
          <p:nvPr/>
        </p:nvSpPr>
        <p:spPr bwMode="auto">
          <a:xfrm>
            <a:off x="8356600" y="3729038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0 h 10"/>
              <a:gd name="T8" fmla="*/ 2147483646 w 9"/>
              <a:gd name="T9" fmla="*/ 0 h 10"/>
              <a:gd name="T10" fmla="*/ 2147483646 w 9"/>
              <a:gd name="T11" fmla="*/ 0 h 10"/>
              <a:gd name="T12" fmla="*/ 0 w 9"/>
              <a:gd name="T13" fmla="*/ 0 h 10"/>
              <a:gd name="T14" fmla="*/ 0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89" name="Freeform 444">
            <a:extLst>
              <a:ext uri="{FF2B5EF4-FFF2-40B4-BE49-F238E27FC236}">
                <a16:creationId xmlns:a16="http://schemas.microsoft.com/office/drawing/2014/main" id="{DC17B766-07F9-4940-94C9-412E79168E22}"/>
              </a:ext>
            </a:extLst>
          </p:cNvPr>
          <p:cNvSpPr>
            <a:spLocks/>
          </p:cNvSpPr>
          <p:nvPr/>
        </p:nvSpPr>
        <p:spPr bwMode="auto">
          <a:xfrm>
            <a:off x="8388350" y="3724275"/>
            <a:ext cx="11113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2147483646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7"/>
                </a:move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2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0" name="Freeform 445">
            <a:extLst>
              <a:ext uri="{FF2B5EF4-FFF2-40B4-BE49-F238E27FC236}">
                <a16:creationId xmlns:a16="http://schemas.microsoft.com/office/drawing/2014/main" id="{959F9D49-0BEA-4089-BE80-D88E112831D0}"/>
              </a:ext>
            </a:extLst>
          </p:cNvPr>
          <p:cNvSpPr>
            <a:spLocks/>
          </p:cNvSpPr>
          <p:nvPr/>
        </p:nvSpPr>
        <p:spPr bwMode="auto">
          <a:xfrm>
            <a:off x="7507288" y="3690938"/>
            <a:ext cx="247650" cy="261937"/>
          </a:xfrm>
          <a:custGeom>
            <a:avLst/>
            <a:gdLst>
              <a:gd name="T0" fmla="*/ 2147483646 w 176"/>
              <a:gd name="T1" fmla="*/ 2147483646 h 165"/>
              <a:gd name="T2" fmla="*/ 2147483646 w 176"/>
              <a:gd name="T3" fmla="*/ 2147483646 h 165"/>
              <a:gd name="T4" fmla="*/ 2147483646 w 176"/>
              <a:gd name="T5" fmla="*/ 2147483646 h 165"/>
              <a:gd name="T6" fmla="*/ 2147483646 w 176"/>
              <a:gd name="T7" fmla="*/ 2147483646 h 165"/>
              <a:gd name="T8" fmla="*/ 2147483646 w 176"/>
              <a:gd name="T9" fmla="*/ 2147483646 h 165"/>
              <a:gd name="T10" fmla="*/ 2147483646 w 176"/>
              <a:gd name="T11" fmla="*/ 2147483646 h 165"/>
              <a:gd name="T12" fmla="*/ 2147483646 w 176"/>
              <a:gd name="T13" fmla="*/ 2147483646 h 165"/>
              <a:gd name="T14" fmla="*/ 2147483646 w 176"/>
              <a:gd name="T15" fmla="*/ 2147483646 h 165"/>
              <a:gd name="T16" fmla="*/ 2147483646 w 176"/>
              <a:gd name="T17" fmla="*/ 2147483646 h 165"/>
              <a:gd name="T18" fmla="*/ 2147483646 w 176"/>
              <a:gd name="T19" fmla="*/ 2147483646 h 165"/>
              <a:gd name="T20" fmla="*/ 2147483646 w 176"/>
              <a:gd name="T21" fmla="*/ 2147483646 h 165"/>
              <a:gd name="T22" fmla="*/ 2147483646 w 176"/>
              <a:gd name="T23" fmla="*/ 2147483646 h 165"/>
              <a:gd name="T24" fmla="*/ 2147483646 w 176"/>
              <a:gd name="T25" fmla="*/ 2147483646 h 165"/>
              <a:gd name="T26" fmla="*/ 2147483646 w 176"/>
              <a:gd name="T27" fmla="*/ 2147483646 h 165"/>
              <a:gd name="T28" fmla="*/ 2147483646 w 176"/>
              <a:gd name="T29" fmla="*/ 2147483646 h 165"/>
              <a:gd name="T30" fmla="*/ 2147483646 w 176"/>
              <a:gd name="T31" fmla="*/ 2147483646 h 165"/>
              <a:gd name="T32" fmla="*/ 2147483646 w 176"/>
              <a:gd name="T33" fmla="*/ 2147483646 h 165"/>
              <a:gd name="T34" fmla="*/ 2147483646 w 176"/>
              <a:gd name="T35" fmla="*/ 2147483646 h 165"/>
              <a:gd name="T36" fmla="*/ 2147483646 w 176"/>
              <a:gd name="T37" fmla="*/ 2147483646 h 165"/>
              <a:gd name="T38" fmla="*/ 2147483646 w 176"/>
              <a:gd name="T39" fmla="*/ 2147483646 h 165"/>
              <a:gd name="T40" fmla="*/ 2147483646 w 176"/>
              <a:gd name="T41" fmla="*/ 2147483646 h 165"/>
              <a:gd name="T42" fmla="*/ 2147483646 w 176"/>
              <a:gd name="T43" fmla="*/ 2147483646 h 165"/>
              <a:gd name="T44" fmla="*/ 2147483646 w 176"/>
              <a:gd name="T45" fmla="*/ 2147483646 h 165"/>
              <a:gd name="T46" fmla="*/ 2147483646 w 176"/>
              <a:gd name="T47" fmla="*/ 2147483646 h 165"/>
              <a:gd name="T48" fmla="*/ 2147483646 w 176"/>
              <a:gd name="T49" fmla="*/ 2147483646 h 165"/>
              <a:gd name="T50" fmla="*/ 2147483646 w 176"/>
              <a:gd name="T51" fmla="*/ 2147483646 h 165"/>
              <a:gd name="T52" fmla="*/ 2147483646 w 176"/>
              <a:gd name="T53" fmla="*/ 2147483646 h 165"/>
              <a:gd name="T54" fmla="*/ 2147483646 w 176"/>
              <a:gd name="T55" fmla="*/ 2147483646 h 165"/>
              <a:gd name="T56" fmla="*/ 0 w 176"/>
              <a:gd name="T57" fmla="*/ 2147483646 h 165"/>
              <a:gd name="T58" fmla="*/ 2147483646 w 176"/>
              <a:gd name="T59" fmla="*/ 2147483646 h 165"/>
              <a:gd name="T60" fmla="*/ 2147483646 w 176"/>
              <a:gd name="T61" fmla="*/ 2147483646 h 165"/>
              <a:gd name="T62" fmla="*/ 2147483646 w 176"/>
              <a:gd name="T63" fmla="*/ 2147483646 h 165"/>
              <a:gd name="T64" fmla="*/ 2147483646 w 176"/>
              <a:gd name="T65" fmla="*/ 2147483646 h 165"/>
              <a:gd name="T66" fmla="*/ 2147483646 w 176"/>
              <a:gd name="T67" fmla="*/ 2147483646 h 165"/>
              <a:gd name="T68" fmla="*/ 2147483646 w 176"/>
              <a:gd name="T69" fmla="*/ 2147483646 h 165"/>
              <a:gd name="T70" fmla="*/ 2147483646 w 176"/>
              <a:gd name="T71" fmla="*/ 2147483646 h 165"/>
              <a:gd name="T72" fmla="*/ 2147483646 w 176"/>
              <a:gd name="T73" fmla="*/ 2147483646 h 165"/>
              <a:gd name="T74" fmla="*/ 2147483646 w 176"/>
              <a:gd name="T75" fmla="*/ 2147483646 h 165"/>
              <a:gd name="T76" fmla="*/ 2147483646 w 176"/>
              <a:gd name="T77" fmla="*/ 2147483646 h 165"/>
              <a:gd name="T78" fmla="*/ 2147483646 w 176"/>
              <a:gd name="T79" fmla="*/ 0 h 165"/>
              <a:gd name="T80" fmla="*/ 2147483646 w 176"/>
              <a:gd name="T81" fmla="*/ 0 h 165"/>
              <a:gd name="T82" fmla="*/ 2147483646 w 176"/>
              <a:gd name="T83" fmla="*/ 2147483646 h 165"/>
              <a:gd name="T84" fmla="*/ 2147483646 w 176"/>
              <a:gd name="T85" fmla="*/ 2147483646 h 165"/>
              <a:gd name="T86" fmla="*/ 2147483646 w 176"/>
              <a:gd name="T87" fmla="*/ 2147483646 h 165"/>
              <a:gd name="T88" fmla="*/ 2147483646 w 176"/>
              <a:gd name="T89" fmla="*/ 2147483646 h 1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6" h="165">
                <a:moveTo>
                  <a:pt x="125" y="8"/>
                </a:moveTo>
                <a:lnTo>
                  <a:pt x="125" y="8"/>
                </a:lnTo>
                <a:lnTo>
                  <a:pt x="131" y="12"/>
                </a:lnTo>
                <a:lnTo>
                  <a:pt x="135" y="15"/>
                </a:lnTo>
                <a:lnTo>
                  <a:pt x="139" y="19"/>
                </a:lnTo>
                <a:lnTo>
                  <a:pt x="142" y="22"/>
                </a:lnTo>
                <a:lnTo>
                  <a:pt x="145" y="26"/>
                </a:lnTo>
                <a:lnTo>
                  <a:pt x="149" y="29"/>
                </a:lnTo>
                <a:lnTo>
                  <a:pt x="151" y="33"/>
                </a:lnTo>
                <a:lnTo>
                  <a:pt x="156" y="37"/>
                </a:lnTo>
                <a:lnTo>
                  <a:pt x="160" y="40"/>
                </a:lnTo>
                <a:lnTo>
                  <a:pt x="164" y="44"/>
                </a:lnTo>
                <a:lnTo>
                  <a:pt x="165" y="47"/>
                </a:lnTo>
                <a:lnTo>
                  <a:pt x="168" y="51"/>
                </a:lnTo>
                <a:lnTo>
                  <a:pt x="170" y="55"/>
                </a:lnTo>
                <a:lnTo>
                  <a:pt x="170" y="58"/>
                </a:lnTo>
                <a:lnTo>
                  <a:pt x="173" y="61"/>
                </a:lnTo>
                <a:lnTo>
                  <a:pt x="174" y="64"/>
                </a:lnTo>
                <a:lnTo>
                  <a:pt x="175" y="67"/>
                </a:lnTo>
                <a:lnTo>
                  <a:pt x="175" y="71"/>
                </a:lnTo>
                <a:lnTo>
                  <a:pt x="174" y="74"/>
                </a:lnTo>
                <a:lnTo>
                  <a:pt x="174" y="78"/>
                </a:lnTo>
                <a:lnTo>
                  <a:pt x="173" y="83"/>
                </a:lnTo>
                <a:lnTo>
                  <a:pt x="170" y="87"/>
                </a:lnTo>
                <a:lnTo>
                  <a:pt x="170" y="90"/>
                </a:lnTo>
                <a:lnTo>
                  <a:pt x="168" y="95"/>
                </a:lnTo>
                <a:lnTo>
                  <a:pt x="167" y="99"/>
                </a:lnTo>
                <a:lnTo>
                  <a:pt x="165" y="104"/>
                </a:lnTo>
                <a:lnTo>
                  <a:pt x="164" y="110"/>
                </a:lnTo>
                <a:lnTo>
                  <a:pt x="163" y="116"/>
                </a:lnTo>
                <a:lnTo>
                  <a:pt x="160" y="121"/>
                </a:lnTo>
                <a:lnTo>
                  <a:pt x="158" y="128"/>
                </a:lnTo>
                <a:lnTo>
                  <a:pt x="156" y="132"/>
                </a:lnTo>
                <a:lnTo>
                  <a:pt x="151" y="135"/>
                </a:lnTo>
                <a:lnTo>
                  <a:pt x="147" y="139"/>
                </a:lnTo>
                <a:lnTo>
                  <a:pt x="141" y="142"/>
                </a:lnTo>
                <a:lnTo>
                  <a:pt x="134" y="146"/>
                </a:lnTo>
                <a:lnTo>
                  <a:pt x="126" y="150"/>
                </a:lnTo>
                <a:lnTo>
                  <a:pt x="119" y="154"/>
                </a:lnTo>
                <a:lnTo>
                  <a:pt x="112" y="158"/>
                </a:lnTo>
                <a:lnTo>
                  <a:pt x="106" y="159"/>
                </a:lnTo>
                <a:lnTo>
                  <a:pt x="100" y="161"/>
                </a:lnTo>
                <a:lnTo>
                  <a:pt x="95" y="162"/>
                </a:lnTo>
                <a:lnTo>
                  <a:pt x="85" y="163"/>
                </a:lnTo>
                <a:lnTo>
                  <a:pt x="75" y="164"/>
                </a:lnTo>
                <a:lnTo>
                  <a:pt x="62" y="164"/>
                </a:lnTo>
                <a:lnTo>
                  <a:pt x="49" y="162"/>
                </a:lnTo>
                <a:lnTo>
                  <a:pt x="37" y="159"/>
                </a:lnTo>
                <a:lnTo>
                  <a:pt x="27" y="153"/>
                </a:lnTo>
                <a:lnTo>
                  <a:pt x="18" y="144"/>
                </a:lnTo>
                <a:lnTo>
                  <a:pt x="16" y="140"/>
                </a:lnTo>
                <a:lnTo>
                  <a:pt x="12" y="135"/>
                </a:lnTo>
                <a:lnTo>
                  <a:pt x="10" y="130"/>
                </a:lnTo>
                <a:lnTo>
                  <a:pt x="7" y="124"/>
                </a:lnTo>
                <a:lnTo>
                  <a:pt x="5" y="119"/>
                </a:lnTo>
                <a:lnTo>
                  <a:pt x="2" y="113"/>
                </a:lnTo>
                <a:lnTo>
                  <a:pt x="1" y="108"/>
                </a:lnTo>
                <a:lnTo>
                  <a:pt x="0" y="102"/>
                </a:lnTo>
                <a:lnTo>
                  <a:pt x="0" y="97"/>
                </a:lnTo>
                <a:lnTo>
                  <a:pt x="1" y="90"/>
                </a:lnTo>
                <a:lnTo>
                  <a:pt x="2" y="83"/>
                </a:lnTo>
                <a:lnTo>
                  <a:pt x="5" y="76"/>
                </a:lnTo>
                <a:lnTo>
                  <a:pt x="6" y="68"/>
                </a:lnTo>
                <a:lnTo>
                  <a:pt x="8" y="61"/>
                </a:lnTo>
                <a:lnTo>
                  <a:pt x="11" y="54"/>
                </a:lnTo>
                <a:lnTo>
                  <a:pt x="12" y="49"/>
                </a:lnTo>
                <a:lnTo>
                  <a:pt x="16" y="44"/>
                </a:lnTo>
                <a:lnTo>
                  <a:pt x="19" y="38"/>
                </a:lnTo>
                <a:lnTo>
                  <a:pt x="25" y="31"/>
                </a:lnTo>
                <a:lnTo>
                  <a:pt x="29" y="24"/>
                </a:lnTo>
                <a:lnTo>
                  <a:pt x="35" y="18"/>
                </a:lnTo>
                <a:lnTo>
                  <a:pt x="41" y="13"/>
                </a:lnTo>
                <a:lnTo>
                  <a:pt x="47" y="9"/>
                </a:lnTo>
                <a:lnTo>
                  <a:pt x="52" y="7"/>
                </a:lnTo>
                <a:lnTo>
                  <a:pt x="56" y="7"/>
                </a:lnTo>
                <a:lnTo>
                  <a:pt x="62" y="5"/>
                </a:lnTo>
                <a:lnTo>
                  <a:pt x="67" y="3"/>
                </a:lnTo>
                <a:lnTo>
                  <a:pt x="71" y="2"/>
                </a:lnTo>
                <a:lnTo>
                  <a:pt x="76" y="1"/>
                </a:lnTo>
                <a:lnTo>
                  <a:pt x="79" y="0"/>
                </a:lnTo>
                <a:lnTo>
                  <a:pt x="84" y="0"/>
                </a:lnTo>
                <a:lnTo>
                  <a:pt x="87" y="0"/>
                </a:lnTo>
                <a:lnTo>
                  <a:pt x="91" y="1"/>
                </a:lnTo>
                <a:lnTo>
                  <a:pt x="98" y="1"/>
                </a:lnTo>
                <a:lnTo>
                  <a:pt x="105" y="3"/>
                </a:lnTo>
                <a:lnTo>
                  <a:pt x="111" y="4"/>
                </a:lnTo>
                <a:lnTo>
                  <a:pt x="116" y="6"/>
                </a:lnTo>
                <a:lnTo>
                  <a:pt x="121" y="7"/>
                </a:lnTo>
                <a:lnTo>
                  <a:pt x="124" y="8"/>
                </a:lnTo>
                <a:lnTo>
                  <a:pt x="125" y="8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1" name="Freeform 446">
            <a:extLst>
              <a:ext uri="{FF2B5EF4-FFF2-40B4-BE49-F238E27FC236}">
                <a16:creationId xmlns:a16="http://schemas.microsoft.com/office/drawing/2014/main" id="{E7920CC8-1881-4BE3-9C16-8B4E45A2DC30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0 h 4"/>
              <a:gd name="T4" fmla="*/ 2147483646 w 9"/>
              <a:gd name="T5" fmla="*/ 2147483646 h 4"/>
              <a:gd name="T6" fmla="*/ 2147483646 w 9"/>
              <a:gd name="T7" fmla="*/ 2147483646 h 4"/>
              <a:gd name="T8" fmla="*/ 2147483646 w 9"/>
              <a:gd name="T9" fmla="*/ 2147483646 h 4"/>
              <a:gd name="T10" fmla="*/ 2147483646 w 9"/>
              <a:gd name="T11" fmla="*/ 2147483646 h 4"/>
              <a:gd name="T12" fmla="*/ 2147483646 w 9"/>
              <a:gd name="T13" fmla="*/ 2147483646 h 4"/>
              <a:gd name="T14" fmla="*/ 2147483646 w 9"/>
              <a:gd name="T15" fmla="*/ 2147483646 h 4"/>
              <a:gd name="T16" fmla="*/ 2147483646 w 9"/>
              <a:gd name="T17" fmla="*/ 2147483646 h 4"/>
              <a:gd name="T18" fmla="*/ 2147483646 w 9"/>
              <a:gd name="T19" fmla="*/ 2147483646 h 4"/>
              <a:gd name="T20" fmla="*/ 2147483646 w 9"/>
              <a:gd name="T21" fmla="*/ 2147483646 h 4"/>
              <a:gd name="T22" fmla="*/ 2147483646 w 9"/>
              <a:gd name="T23" fmla="*/ 2147483646 h 4"/>
              <a:gd name="T24" fmla="*/ 2147483646 w 9"/>
              <a:gd name="T25" fmla="*/ 2147483646 h 4"/>
              <a:gd name="T26" fmla="*/ 2147483646 w 9"/>
              <a:gd name="T27" fmla="*/ 2147483646 h 4"/>
              <a:gd name="T28" fmla="*/ 2147483646 w 9"/>
              <a:gd name="T29" fmla="*/ 2147483646 h 4"/>
              <a:gd name="T30" fmla="*/ 2147483646 w 9"/>
              <a:gd name="T31" fmla="*/ 2147483646 h 4"/>
              <a:gd name="T32" fmla="*/ 2147483646 w 9"/>
              <a:gd name="T33" fmla="*/ 2147483646 h 4"/>
              <a:gd name="T34" fmla="*/ 2147483646 w 9"/>
              <a:gd name="T35" fmla="*/ 2147483646 h 4"/>
              <a:gd name="T36" fmla="*/ 0 w 9"/>
              <a:gd name="T37" fmla="*/ 2147483646 h 4"/>
              <a:gd name="T38" fmla="*/ 0 w 9"/>
              <a:gd name="T39" fmla="*/ 2147483646 h 4"/>
              <a:gd name="T40" fmla="*/ 0 w 9"/>
              <a:gd name="T41" fmla="*/ 0 h 4"/>
              <a:gd name="T42" fmla="*/ 0 w 9"/>
              <a:gd name="T43" fmla="*/ 0 h 4"/>
              <a:gd name="T44" fmla="*/ 2147483646 w 9"/>
              <a:gd name="T45" fmla="*/ 0 h 4"/>
              <a:gd name="T46" fmla="*/ 2147483646 w 9"/>
              <a:gd name="T47" fmla="*/ 0 h 4"/>
              <a:gd name="T48" fmla="*/ 2147483646 w 9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4">
                <a:moveTo>
                  <a:pt x="2" y="0"/>
                </a:moveTo>
                <a:lnTo>
                  <a:pt x="4" y="0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2" name="Freeform 447">
            <a:extLst>
              <a:ext uri="{FF2B5EF4-FFF2-40B4-BE49-F238E27FC236}">
                <a16:creationId xmlns:a16="http://schemas.microsoft.com/office/drawing/2014/main" id="{B97DA00D-6878-4729-82AC-6F0A861484EE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28575" cy="22225"/>
          </a:xfrm>
          <a:custGeom>
            <a:avLst/>
            <a:gdLst>
              <a:gd name="T0" fmla="*/ 2147483646 w 20"/>
              <a:gd name="T1" fmla="*/ 0 h 14"/>
              <a:gd name="T2" fmla="*/ 2147483646 w 20"/>
              <a:gd name="T3" fmla="*/ 0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2147483646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0 w 20"/>
              <a:gd name="T41" fmla="*/ 2147483646 h 14"/>
              <a:gd name="T42" fmla="*/ 0 w 20"/>
              <a:gd name="T43" fmla="*/ 2147483646 h 14"/>
              <a:gd name="T44" fmla="*/ 2147483646 w 20"/>
              <a:gd name="T45" fmla="*/ 0 h 14"/>
              <a:gd name="T46" fmla="*/ 2147483646 w 20"/>
              <a:gd name="T47" fmla="*/ 0 h 14"/>
              <a:gd name="T48" fmla="*/ 2147483646 w 20"/>
              <a:gd name="T49" fmla="*/ 0 h 14"/>
              <a:gd name="T50" fmla="*/ 2147483646 w 20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6" y="0"/>
                </a:moveTo>
                <a:lnTo>
                  <a:pt x="6" y="0"/>
                </a:lnTo>
                <a:lnTo>
                  <a:pt x="10" y="2"/>
                </a:lnTo>
                <a:lnTo>
                  <a:pt x="12" y="3"/>
                </a:lnTo>
                <a:lnTo>
                  <a:pt x="15" y="3"/>
                </a:lnTo>
                <a:lnTo>
                  <a:pt x="17" y="4"/>
                </a:lnTo>
                <a:lnTo>
                  <a:pt x="18" y="6"/>
                </a:lnTo>
                <a:lnTo>
                  <a:pt x="19" y="7"/>
                </a:lnTo>
                <a:lnTo>
                  <a:pt x="19" y="9"/>
                </a:lnTo>
                <a:lnTo>
                  <a:pt x="18" y="11"/>
                </a:lnTo>
                <a:lnTo>
                  <a:pt x="18" y="12"/>
                </a:lnTo>
                <a:lnTo>
                  <a:pt x="15" y="13"/>
                </a:lnTo>
                <a:lnTo>
                  <a:pt x="12" y="13"/>
                </a:lnTo>
                <a:lnTo>
                  <a:pt x="10" y="13"/>
                </a:lnTo>
                <a:lnTo>
                  <a:pt x="9" y="12"/>
                </a:lnTo>
                <a:lnTo>
                  <a:pt x="7" y="12"/>
                </a:lnTo>
                <a:lnTo>
                  <a:pt x="4" y="10"/>
                </a:lnTo>
                <a:lnTo>
                  <a:pt x="3" y="8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3" name="Freeform 448">
            <a:extLst>
              <a:ext uri="{FF2B5EF4-FFF2-40B4-BE49-F238E27FC236}">
                <a16:creationId xmlns:a16="http://schemas.microsoft.com/office/drawing/2014/main" id="{3E961E18-7A99-435B-A13E-9DFF488286A5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14288" cy="6350"/>
          </a:xfrm>
          <a:custGeom>
            <a:avLst/>
            <a:gdLst>
              <a:gd name="T0" fmla="*/ 2147483646 w 10"/>
              <a:gd name="T1" fmla="*/ 0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0 h 4"/>
              <a:gd name="T42" fmla="*/ 2147483646 w 10"/>
              <a:gd name="T43" fmla="*/ 0 h 4"/>
              <a:gd name="T44" fmla="*/ 2147483646 w 10"/>
              <a:gd name="T45" fmla="*/ 0 h 4"/>
              <a:gd name="T46" fmla="*/ 2147483646 w 10"/>
              <a:gd name="T47" fmla="*/ 0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3" y="0"/>
                </a:move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4" name="Freeform 449">
            <a:extLst>
              <a:ext uri="{FF2B5EF4-FFF2-40B4-BE49-F238E27FC236}">
                <a16:creationId xmlns:a16="http://schemas.microsoft.com/office/drawing/2014/main" id="{2B0DB8AD-71BA-4C93-AB4D-9236E0730A2F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30163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0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7" y="1"/>
                </a:moveTo>
                <a:lnTo>
                  <a:pt x="7" y="1"/>
                </a:lnTo>
                <a:lnTo>
                  <a:pt x="12" y="3"/>
                </a:lnTo>
                <a:lnTo>
                  <a:pt x="13" y="3"/>
                </a:lnTo>
                <a:lnTo>
                  <a:pt x="16" y="3"/>
                </a:lnTo>
                <a:lnTo>
                  <a:pt x="18" y="3"/>
                </a:lnTo>
                <a:lnTo>
                  <a:pt x="20" y="5"/>
                </a:lnTo>
                <a:lnTo>
                  <a:pt x="20" y="7"/>
                </a:lnTo>
                <a:lnTo>
                  <a:pt x="20" y="9"/>
                </a:lnTo>
                <a:lnTo>
                  <a:pt x="20" y="11"/>
                </a:lnTo>
                <a:lnTo>
                  <a:pt x="18" y="12"/>
                </a:lnTo>
                <a:lnTo>
                  <a:pt x="16" y="13"/>
                </a:lnTo>
                <a:lnTo>
                  <a:pt x="13" y="13"/>
                </a:lnTo>
                <a:lnTo>
                  <a:pt x="12" y="12"/>
                </a:lnTo>
                <a:lnTo>
                  <a:pt x="9" y="12"/>
                </a:lnTo>
                <a:lnTo>
                  <a:pt x="7" y="13"/>
                </a:lnTo>
                <a:lnTo>
                  <a:pt x="4" y="13"/>
                </a:lnTo>
                <a:lnTo>
                  <a:pt x="2" y="11"/>
                </a:lnTo>
                <a:lnTo>
                  <a:pt x="1" y="9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7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5" name="Freeform 450">
            <a:extLst>
              <a:ext uri="{FF2B5EF4-FFF2-40B4-BE49-F238E27FC236}">
                <a16:creationId xmlns:a16="http://schemas.microsoft.com/office/drawing/2014/main" id="{726F3800-4AD9-4928-ACB2-2E489773FEF5}"/>
              </a:ext>
            </a:extLst>
          </p:cNvPr>
          <p:cNvSpPr>
            <a:spLocks/>
          </p:cNvSpPr>
          <p:nvPr/>
        </p:nvSpPr>
        <p:spPr bwMode="auto">
          <a:xfrm>
            <a:off x="7672388" y="3768725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2147483646 h 4"/>
              <a:gd name="T10" fmla="*/ 2147483646 w 2"/>
              <a:gd name="T11" fmla="*/ 2147483646 h 4"/>
              <a:gd name="T12" fmla="*/ 2147483646 w 2"/>
              <a:gd name="T13" fmla="*/ 2147483646 h 4"/>
              <a:gd name="T14" fmla="*/ 0 w 2"/>
              <a:gd name="T15" fmla="*/ 2147483646 h 4"/>
              <a:gd name="T16" fmla="*/ 0 w 2"/>
              <a:gd name="T17" fmla="*/ 2147483646 h 4"/>
              <a:gd name="T18" fmla="*/ 0 w 2"/>
              <a:gd name="T19" fmla="*/ 0 h 4"/>
              <a:gd name="T20" fmla="*/ 2147483646 w 2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4">
                <a:moveTo>
                  <a:pt x="1" y="1"/>
                </a:move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6" name="Freeform 451">
            <a:extLst>
              <a:ext uri="{FF2B5EF4-FFF2-40B4-BE49-F238E27FC236}">
                <a16:creationId xmlns:a16="http://schemas.microsoft.com/office/drawing/2014/main" id="{095DD82D-1E67-4FAD-BEC0-2EB44D501646}"/>
              </a:ext>
            </a:extLst>
          </p:cNvPr>
          <p:cNvSpPr>
            <a:spLocks/>
          </p:cNvSpPr>
          <p:nvPr/>
        </p:nvSpPr>
        <p:spPr bwMode="auto">
          <a:xfrm>
            <a:off x="7673975" y="3768725"/>
            <a:ext cx="17463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4" y="13"/>
                </a:lnTo>
                <a:lnTo>
                  <a:pt x="5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7" name="Freeform 452">
            <a:extLst>
              <a:ext uri="{FF2B5EF4-FFF2-40B4-BE49-F238E27FC236}">
                <a16:creationId xmlns:a16="http://schemas.microsoft.com/office/drawing/2014/main" id="{8EB36426-DB50-44E1-ACF3-5E148B99872B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587" cy="6350"/>
          </a:xfrm>
          <a:custGeom>
            <a:avLst/>
            <a:gdLst>
              <a:gd name="T0" fmla="*/ 0 w 1"/>
              <a:gd name="T1" fmla="*/ 2147483646 h 4"/>
              <a:gd name="T2" fmla="*/ 0 w 1"/>
              <a:gd name="T3" fmla="*/ 2147483646 h 4"/>
              <a:gd name="T4" fmla="*/ 0 w 1"/>
              <a:gd name="T5" fmla="*/ 2147483646 h 4"/>
              <a:gd name="T6" fmla="*/ 0 w 1"/>
              <a:gd name="T7" fmla="*/ 2147483646 h 4"/>
              <a:gd name="T8" fmla="*/ 0 w 1"/>
              <a:gd name="T9" fmla="*/ 2147483646 h 4"/>
              <a:gd name="T10" fmla="*/ 0 w 1"/>
              <a:gd name="T11" fmla="*/ 2147483646 h 4"/>
              <a:gd name="T12" fmla="*/ 0 w 1"/>
              <a:gd name="T13" fmla="*/ 2147483646 h 4"/>
              <a:gd name="T14" fmla="*/ 0 w 1"/>
              <a:gd name="T15" fmla="*/ 2147483646 h 4"/>
              <a:gd name="T16" fmla="*/ 0 w 1"/>
              <a:gd name="T17" fmla="*/ 2147483646 h 4"/>
              <a:gd name="T18" fmla="*/ 0 w 1"/>
              <a:gd name="T19" fmla="*/ 0 h 4"/>
              <a:gd name="T20" fmla="*/ 0 w 1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4">
                <a:moveTo>
                  <a:pt x="0" y="1"/>
                </a:moveTo>
                <a:lnTo>
                  <a:pt x="0" y="2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8" name="Freeform 453">
            <a:extLst>
              <a:ext uri="{FF2B5EF4-FFF2-40B4-BE49-F238E27FC236}">
                <a16:creationId xmlns:a16="http://schemas.microsoft.com/office/drawing/2014/main" id="{AAE89ED9-8E21-45AF-94F2-80C063EDD108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7462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3" y="13"/>
                </a:lnTo>
                <a:lnTo>
                  <a:pt x="4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499" name="Freeform 454">
            <a:extLst>
              <a:ext uri="{FF2B5EF4-FFF2-40B4-BE49-F238E27FC236}">
                <a16:creationId xmlns:a16="http://schemas.microsoft.com/office/drawing/2014/main" id="{D72BC652-5F19-443B-9F75-50FA30AEC305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8" cy="11112"/>
          </a:xfrm>
          <a:custGeom>
            <a:avLst/>
            <a:gdLst>
              <a:gd name="T0" fmla="*/ 0 w 1"/>
              <a:gd name="T1" fmla="*/ 2147483646 h 7"/>
              <a:gd name="T2" fmla="*/ 0 w 1"/>
              <a:gd name="T3" fmla="*/ 2147483646 h 7"/>
              <a:gd name="T4" fmla="*/ 0 w 1"/>
              <a:gd name="T5" fmla="*/ 2147483646 h 7"/>
              <a:gd name="T6" fmla="*/ 0 w 1"/>
              <a:gd name="T7" fmla="*/ 2147483646 h 7"/>
              <a:gd name="T8" fmla="*/ 0 w 1"/>
              <a:gd name="T9" fmla="*/ 2147483646 h 7"/>
              <a:gd name="T10" fmla="*/ 0 w 1"/>
              <a:gd name="T11" fmla="*/ 2147483646 h 7"/>
              <a:gd name="T12" fmla="*/ 0 w 1"/>
              <a:gd name="T13" fmla="*/ 2147483646 h 7"/>
              <a:gd name="T14" fmla="*/ 0 w 1"/>
              <a:gd name="T15" fmla="*/ 2147483646 h 7"/>
              <a:gd name="T16" fmla="*/ 0 w 1"/>
              <a:gd name="T17" fmla="*/ 2147483646 h 7"/>
              <a:gd name="T18" fmla="*/ 0 w 1"/>
              <a:gd name="T19" fmla="*/ 2147483646 h 7"/>
              <a:gd name="T20" fmla="*/ 0 w 1"/>
              <a:gd name="T21" fmla="*/ 0 h 7"/>
              <a:gd name="T22" fmla="*/ 0 w 1"/>
              <a:gd name="T23" fmla="*/ 2147483646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7">
                <a:moveTo>
                  <a:pt x="0" y="2"/>
                </a:move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0" name="Freeform 455">
            <a:extLst>
              <a:ext uri="{FF2B5EF4-FFF2-40B4-BE49-F238E27FC236}">
                <a16:creationId xmlns:a16="http://schemas.microsoft.com/office/drawing/2014/main" id="{83435C0C-49C7-4A3A-B426-59A0FE95C139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75" cy="26987"/>
          </a:xfrm>
          <a:custGeom>
            <a:avLst/>
            <a:gdLst>
              <a:gd name="T0" fmla="*/ 2147483646 w 12"/>
              <a:gd name="T1" fmla="*/ 2147483646 h 17"/>
              <a:gd name="T2" fmla="*/ 2147483646 w 12"/>
              <a:gd name="T3" fmla="*/ 2147483646 h 17"/>
              <a:gd name="T4" fmla="*/ 0 w 12"/>
              <a:gd name="T5" fmla="*/ 2147483646 h 17"/>
              <a:gd name="T6" fmla="*/ 0 w 12"/>
              <a:gd name="T7" fmla="*/ 2147483646 h 17"/>
              <a:gd name="T8" fmla="*/ 2147483646 w 12"/>
              <a:gd name="T9" fmla="*/ 2147483646 h 17"/>
              <a:gd name="T10" fmla="*/ 2147483646 w 12"/>
              <a:gd name="T11" fmla="*/ 2147483646 h 17"/>
              <a:gd name="T12" fmla="*/ 2147483646 w 12"/>
              <a:gd name="T13" fmla="*/ 2147483646 h 17"/>
              <a:gd name="T14" fmla="*/ 2147483646 w 12"/>
              <a:gd name="T15" fmla="*/ 2147483646 h 17"/>
              <a:gd name="T16" fmla="*/ 2147483646 w 12"/>
              <a:gd name="T17" fmla="*/ 2147483646 h 17"/>
              <a:gd name="T18" fmla="*/ 2147483646 w 12"/>
              <a:gd name="T19" fmla="*/ 2147483646 h 17"/>
              <a:gd name="T20" fmla="*/ 2147483646 w 12"/>
              <a:gd name="T21" fmla="*/ 2147483646 h 17"/>
              <a:gd name="T22" fmla="*/ 2147483646 w 12"/>
              <a:gd name="T23" fmla="*/ 0 h 17"/>
              <a:gd name="T24" fmla="*/ 2147483646 w 12"/>
              <a:gd name="T25" fmla="*/ 214748364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7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2" y="13"/>
                </a:lnTo>
                <a:lnTo>
                  <a:pt x="4" y="14"/>
                </a:lnTo>
                <a:lnTo>
                  <a:pt x="7" y="14"/>
                </a:lnTo>
                <a:lnTo>
                  <a:pt x="10" y="16"/>
                </a:lnTo>
                <a:lnTo>
                  <a:pt x="11" y="16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1" name="Freeform 456">
            <a:extLst>
              <a:ext uri="{FF2B5EF4-FFF2-40B4-BE49-F238E27FC236}">
                <a16:creationId xmlns:a16="http://schemas.microsoft.com/office/drawing/2014/main" id="{E368299B-A981-4228-9D9D-2CF5C6E5D549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15875" cy="6350"/>
          </a:xfrm>
          <a:custGeom>
            <a:avLst/>
            <a:gdLst>
              <a:gd name="T0" fmla="*/ 2147483646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0 h 5"/>
              <a:gd name="T16" fmla="*/ 2147483646 w 12"/>
              <a:gd name="T17" fmla="*/ 0 h 5"/>
              <a:gd name="T18" fmla="*/ 2147483646 w 12"/>
              <a:gd name="T19" fmla="*/ 0 h 5"/>
              <a:gd name="T20" fmla="*/ 2147483646 w 12"/>
              <a:gd name="T21" fmla="*/ 0 h 5"/>
              <a:gd name="T22" fmla="*/ 0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2147483646 h 5"/>
              <a:gd name="T36" fmla="*/ 2147483646 w 12"/>
              <a:gd name="T37" fmla="*/ 2147483646 h 5"/>
              <a:gd name="T38" fmla="*/ 2147483646 w 12"/>
              <a:gd name="T39" fmla="*/ 2147483646 h 5"/>
              <a:gd name="T40" fmla="*/ 2147483646 w 12"/>
              <a:gd name="T41" fmla="*/ 2147483646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2147483646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11" y="1"/>
                </a:move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3" y="3"/>
                </a:lnTo>
                <a:lnTo>
                  <a:pt x="4" y="3"/>
                </a:lnTo>
                <a:lnTo>
                  <a:pt x="6" y="4"/>
                </a:lnTo>
                <a:lnTo>
                  <a:pt x="7" y="4"/>
                </a:lnTo>
                <a:lnTo>
                  <a:pt x="8" y="4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11" y="1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2" name="Freeform 457">
            <a:extLst>
              <a:ext uri="{FF2B5EF4-FFF2-40B4-BE49-F238E27FC236}">
                <a16:creationId xmlns:a16="http://schemas.microsoft.com/office/drawing/2014/main" id="{7CA172E4-5831-4E53-9A6F-555C86F5D9C6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0 h 15"/>
              <a:gd name="T20" fmla="*/ 2147483646 w 23"/>
              <a:gd name="T21" fmla="*/ 0 h 15"/>
              <a:gd name="T22" fmla="*/ 2147483646 w 23"/>
              <a:gd name="T23" fmla="*/ 0 h 15"/>
              <a:gd name="T24" fmla="*/ 0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2147483646 w 23"/>
              <a:gd name="T43" fmla="*/ 2147483646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22" y="3"/>
                </a:moveTo>
                <a:lnTo>
                  <a:pt x="22" y="3"/>
                </a:lnTo>
                <a:lnTo>
                  <a:pt x="19" y="5"/>
                </a:lnTo>
                <a:lnTo>
                  <a:pt x="15" y="7"/>
                </a:lnTo>
                <a:lnTo>
                  <a:pt x="13" y="7"/>
                </a:lnTo>
                <a:lnTo>
                  <a:pt x="12" y="6"/>
                </a:lnTo>
                <a:lnTo>
                  <a:pt x="10" y="4"/>
                </a:lnTo>
                <a:lnTo>
                  <a:pt x="8" y="2"/>
                </a:lnTo>
                <a:lnTo>
                  <a:pt x="6" y="1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lnTo>
                  <a:pt x="3" y="6"/>
                </a:lnTo>
                <a:lnTo>
                  <a:pt x="4" y="8"/>
                </a:lnTo>
                <a:lnTo>
                  <a:pt x="6" y="9"/>
                </a:lnTo>
                <a:lnTo>
                  <a:pt x="7" y="10"/>
                </a:lnTo>
                <a:lnTo>
                  <a:pt x="9" y="12"/>
                </a:lnTo>
                <a:lnTo>
                  <a:pt x="12" y="13"/>
                </a:lnTo>
                <a:lnTo>
                  <a:pt x="13" y="14"/>
                </a:lnTo>
                <a:lnTo>
                  <a:pt x="15" y="14"/>
                </a:lnTo>
                <a:lnTo>
                  <a:pt x="18" y="11"/>
                </a:lnTo>
                <a:lnTo>
                  <a:pt x="20" y="8"/>
                </a:lnTo>
                <a:lnTo>
                  <a:pt x="21" y="5"/>
                </a:lnTo>
                <a:lnTo>
                  <a:pt x="2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3" name="Freeform 458">
            <a:extLst>
              <a:ext uri="{FF2B5EF4-FFF2-40B4-BE49-F238E27FC236}">
                <a16:creationId xmlns:a16="http://schemas.microsoft.com/office/drawing/2014/main" id="{7A7288DF-2B2B-4401-8C14-85157D4CF6F1}"/>
              </a:ext>
            </a:extLst>
          </p:cNvPr>
          <p:cNvSpPr>
            <a:spLocks/>
          </p:cNvSpPr>
          <p:nvPr/>
        </p:nvSpPr>
        <p:spPr bwMode="auto">
          <a:xfrm>
            <a:off x="7604125" y="3783013"/>
            <a:ext cx="12700" cy="6350"/>
          </a:xfrm>
          <a:custGeom>
            <a:avLst/>
            <a:gdLst>
              <a:gd name="T0" fmla="*/ 0 w 9"/>
              <a:gd name="T1" fmla="*/ 2147483646 h 4"/>
              <a:gd name="T2" fmla="*/ 0 w 9"/>
              <a:gd name="T3" fmla="*/ 2147483646 h 4"/>
              <a:gd name="T4" fmla="*/ 2147483646 w 9"/>
              <a:gd name="T5" fmla="*/ 0 h 4"/>
              <a:gd name="T6" fmla="*/ 2147483646 w 9"/>
              <a:gd name="T7" fmla="*/ 0 h 4"/>
              <a:gd name="T8" fmla="*/ 2147483646 w 9"/>
              <a:gd name="T9" fmla="*/ 0 h 4"/>
              <a:gd name="T10" fmla="*/ 0 w 9"/>
              <a:gd name="T11" fmla="*/ 2147483646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0" y="3"/>
                </a:moveTo>
                <a:lnTo>
                  <a:pt x="0" y="2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0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4" name="Freeform 459">
            <a:extLst>
              <a:ext uri="{FF2B5EF4-FFF2-40B4-BE49-F238E27FC236}">
                <a16:creationId xmlns:a16="http://schemas.microsoft.com/office/drawing/2014/main" id="{AEAD33AE-8828-46BF-B4E5-776174B8499F}"/>
              </a:ext>
            </a:extLst>
          </p:cNvPr>
          <p:cNvSpPr>
            <a:spLocks/>
          </p:cNvSpPr>
          <p:nvPr/>
        </p:nvSpPr>
        <p:spPr bwMode="auto">
          <a:xfrm>
            <a:off x="7615238" y="3787775"/>
            <a:ext cx="6350" cy="12700"/>
          </a:xfrm>
          <a:custGeom>
            <a:avLst/>
            <a:gdLst>
              <a:gd name="T0" fmla="*/ 2147483646 w 4"/>
              <a:gd name="T1" fmla="*/ 0 h 8"/>
              <a:gd name="T2" fmla="*/ 2147483646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w 4"/>
              <a:gd name="T11" fmla="*/ 2147483646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3" y="0"/>
                </a:moveTo>
                <a:lnTo>
                  <a:pt x="3" y="0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5" name="Freeform 460">
            <a:extLst>
              <a:ext uri="{FF2B5EF4-FFF2-40B4-BE49-F238E27FC236}">
                <a16:creationId xmlns:a16="http://schemas.microsoft.com/office/drawing/2014/main" id="{4B2632A3-D639-4B4E-A013-5D67EEDECADA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588" cy="25400"/>
          </a:xfrm>
          <a:custGeom>
            <a:avLst/>
            <a:gdLst>
              <a:gd name="T0" fmla="*/ 0 w 1"/>
              <a:gd name="T1" fmla="*/ 0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2147483646 h 16"/>
              <a:gd name="T24" fmla="*/ 0 w 1"/>
              <a:gd name="T25" fmla="*/ 2147483646 h 16"/>
              <a:gd name="T26" fmla="*/ 0 w 1"/>
              <a:gd name="T27" fmla="*/ 0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6" name="Freeform 461">
            <a:extLst>
              <a:ext uri="{FF2B5EF4-FFF2-40B4-BE49-F238E27FC236}">
                <a16:creationId xmlns:a16="http://schemas.microsoft.com/office/drawing/2014/main" id="{1F8BE10F-9AA4-4752-BC39-B1DEECD2AAE3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7463" cy="41275"/>
          </a:xfrm>
          <a:custGeom>
            <a:avLst/>
            <a:gdLst>
              <a:gd name="T0" fmla="*/ 2147483646 w 13"/>
              <a:gd name="T1" fmla="*/ 0 h 26"/>
              <a:gd name="T2" fmla="*/ 2147483646 w 13"/>
              <a:gd name="T3" fmla="*/ 0 h 26"/>
              <a:gd name="T4" fmla="*/ 2147483646 w 13"/>
              <a:gd name="T5" fmla="*/ 2147483646 h 26"/>
              <a:gd name="T6" fmla="*/ 2147483646 w 13"/>
              <a:gd name="T7" fmla="*/ 2147483646 h 26"/>
              <a:gd name="T8" fmla="*/ 2147483646 w 13"/>
              <a:gd name="T9" fmla="*/ 2147483646 h 26"/>
              <a:gd name="T10" fmla="*/ 2147483646 w 13"/>
              <a:gd name="T11" fmla="*/ 2147483646 h 26"/>
              <a:gd name="T12" fmla="*/ 2147483646 w 13"/>
              <a:gd name="T13" fmla="*/ 2147483646 h 26"/>
              <a:gd name="T14" fmla="*/ 2147483646 w 13"/>
              <a:gd name="T15" fmla="*/ 2147483646 h 26"/>
              <a:gd name="T16" fmla="*/ 2147483646 w 13"/>
              <a:gd name="T17" fmla="*/ 2147483646 h 26"/>
              <a:gd name="T18" fmla="*/ 2147483646 w 13"/>
              <a:gd name="T19" fmla="*/ 2147483646 h 26"/>
              <a:gd name="T20" fmla="*/ 2147483646 w 13"/>
              <a:gd name="T21" fmla="*/ 2147483646 h 26"/>
              <a:gd name="T22" fmla="*/ 2147483646 w 13"/>
              <a:gd name="T23" fmla="*/ 2147483646 h 26"/>
              <a:gd name="T24" fmla="*/ 2147483646 w 13"/>
              <a:gd name="T25" fmla="*/ 2147483646 h 26"/>
              <a:gd name="T26" fmla="*/ 0 w 13"/>
              <a:gd name="T27" fmla="*/ 2147483646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" h="26">
                <a:moveTo>
                  <a:pt x="12" y="0"/>
                </a:moveTo>
                <a:lnTo>
                  <a:pt x="12" y="0"/>
                </a:lnTo>
                <a:lnTo>
                  <a:pt x="10" y="3"/>
                </a:lnTo>
                <a:lnTo>
                  <a:pt x="7" y="6"/>
                </a:lnTo>
                <a:lnTo>
                  <a:pt x="7" y="8"/>
                </a:lnTo>
                <a:lnTo>
                  <a:pt x="6" y="9"/>
                </a:lnTo>
                <a:lnTo>
                  <a:pt x="6" y="10"/>
                </a:lnTo>
                <a:lnTo>
                  <a:pt x="6" y="12"/>
                </a:lnTo>
                <a:lnTo>
                  <a:pt x="6" y="14"/>
                </a:lnTo>
                <a:lnTo>
                  <a:pt x="6" y="16"/>
                </a:lnTo>
                <a:lnTo>
                  <a:pt x="5" y="18"/>
                </a:lnTo>
                <a:lnTo>
                  <a:pt x="2" y="21"/>
                </a:lnTo>
                <a:lnTo>
                  <a:pt x="1" y="24"/>
                </a:lnTo>
                <a:lnTo>
                  <a:pt x="0" y="2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7" name="Freeform 462">
            <a:extLst>
              <a:ext uri="{FF2B5EF4-FFF2-40B4-BE49-F238E27FC236}">
                <a16:creationId xmlns:a16="http://schemas.microsoft.com/office/drawing/2014/main" id="{211B6E8A-E961-421F-9093-1545D8867330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22225" cy="7937"/>
          </a:xfrm>
          <a:custGeom>
            <a:avLst/>
            <a:gdLst>
              <a:gd name="T0" fmla="*/ 2147483646 w 15"/>
              <a:gd name="T1" fmla="*/ 2147483646 h 5"/>
              <a:gd name="T2" fmla="*/ 2147483646 w 15"/>
              <a:gd name="T3" fmla="*/ 2147483646 h 5"/>
              <a:gd name="T4" fmla="*/ 2147483646 w 15"/>
              <a:gd name="T5" fmla="*/ 2147483646 h 5"/>
              <a:gd name="T6" fmla="*/ 2147483646 w 15"/>
              <a:gd name="T7" fmla="*/ 2147483646 h 5"/>
              <a:gd name="T8" fmla="*/ 2147483646 w 15"/>
              <a:gd name="T9" fmla="*/ 2147483646 h 5"/>
              <a:gd name="T10" fmla="*/ 2147483646 w 15"/>
              <a:gd name="T11" fmla="*/ 2147483646 h 5"/>
              <a:gd name="T12" fmla="*/ 2147483646 w 15"/>
              <a:gd name="T13" fmla="*/ 0 h 5"/>
              <a:gd name="T14" fmla="*/ 0 w 15"/>
              <a:gd name="T15" fmla="*/ 0 h 5"/>
              <a:gd name="T16" fmla="*/ 2147483646 w 15"/>
              <a:gd name="T17" fmla="*/ 2147483646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5">
                <a:moveTo>
                  <a:pt x="14" y="4"/>
                </a:moveTo>
                <a:lnTo>
                  <a:pt x="12" y="4"/>
                </a:lnTo>
                <a:lnTo>
                  <a:pt x="9" y="3"/>
                </a:lnTo>
                <a:lnTo>
                  <a:pt x="7" y="2"/>
                </a:lnTo>
                <a:lnTo>
                  <a:pt x="5" y="1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14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8" name="Freeform 463">
            <a:extLst>
              <a:ext uri="{FF2B5EF4-FFF2-40B4-BE49-F238E27FC236}">
                <a16:creationId xmlns:a16="http://schemas.microsoft.com/office/drawing/2014/main" id="{EFF32F28-3CD1-4225-B07B-5FBC46E86236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36512" cy="23812"/>
          </a:xfrm>
          <a:custGeom>
            <a:avLst/>
            <a:gdLst>
              <a:gd name="T0" fmla="*/ 2147483646 w 26"/>
              <a:gd name="T1" fmla="*/ 2147483646 h 15"/>
              <a:gd name="T2" fmla="*/ 2147483646 w 26"/>
              <a:gd name="T3" fmla="*/ 2147483646 h 15"/>
              <a:gd name="T4" fmla="*/ 2147483646 w 26"/>
              <a:gd name="T5" fmla="*/ 2147483646 h 15"/>
              <a:gd name="T6" fmla="*/ 2147483646 w 26"/>
              <a:gd name="T7" fmla="*/ 2147483646 h 15"/>
              <a:gd name="T8" fmla="*/ 2147483646 w 26"/>
              <a:gd name="T9" fmla="*/ 2147483646 h 15"/>
              <a:gd name="T10" fmla="*/ 2147483646 w 26"/>
              <a:gd name="T11" fmla="*/ 2147483646 h 15"/>
              <a:gd name="T12" fmla="*/ 2147483646 w 26"/>
              <a:gd name="T13" fmla="*/ 2147483646 h 15"/>
              <a:gd name="T14" fmla="*/ 2147483646 w 26"/>
              <a:gd name="T15" fmla="*/ 2147483646 h 15"/>
              <a:gd name="T16" fmla="*/ 0 w 26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15">
                <a:moveTo>
                  <a:pt x="25" y="14"/>
                </a:moveTo>
                <a:lnTo>
                  <a:pt x="25" y="14"/>
                </a:lnTo>
                <a:lnTo>
                  <a:pt x="22" y="13"/>
                </a:lnTo>
                <a:lnTo>
                  <a:pt x="16" y="10"/>
                </a:lnTo>
                <a:lnTo>
                  <a:pt x="13" y="7"/>
                </a:lnTo>
                <a:lnTo>
                  <a:pt x="9" y="4"/>
                </a:lnTo>
                <a:lnTo>
                  <a:pt x="7" y="2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09" name="Freeform 464">
            <a:extLst>
              <a:ext uri="{FF2B5EF4-FFF2-40B4-BE49-F238E27FC236}">
                <a16:creationId xmlns:a16="http://schemas.microsoft.com/office/drawing/2014/main" id="{3B047652-207D-4528-9AD4-FC077CD26605}"/>
              </a:ext>
            </a:extLst>
          </p:cNvPr>
          <p:cNvSpPr>
            <a:spLocks/>
          </p:cNvSpPr>
          <p:nvPr/>
        </p:nvSpPr>
        <p:spPr bwMode="auto">
          <a:xfrm>
            <a:off x="7589838" y="3738563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0" name="Freeform 465">
            <a:extLst>
              <a:ext uri="{FF2B5EF4-FFF2-40B4-BE49-F238E27FC236}">
                <a16:creationId xmlns:a16="http://schemas.microsoft.com/office/drawing/2014/main" id="{0618C1E7-EFB3-4A00-AB41-851BFC87C143}"/>
              </a:ext>
            </a:extLst>
          </p:cNvPr>
          <p:cNvSpPr>
            <a:spLocks/>
          </p:cNvSpPr>
          <p:nvPr/>
        </p:nvSpPr>
        <p:spPr bwMode="auto">
          <a:xfrm>
            <a:off x="7627938" y="3759200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1" name="Freeform 466">
            <a:extLst>
              <a:ext uri="{FF2B5EF4-FFF2-40B4-BE49-F238E27FC236}">
                <a16:creationId xmlns:a16="http://schemas.microsoft.com/office/drawing/2014/main" id="{AB6F524B-E105-4AAE-9B1F-EED80CFBF142}"/>
              </a:ext>
            </a:extLst>
          </p:cNvPr>
          <p:cNvSpPr>
            <a:spLocks/>
          </p:cNvSpPr>
          <p:nvPr/>
        </p:nvSpPr>
        <p:spPr bwMode="auto">
          <a:xfrm>
            <a:off x="7626350" y="379730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2" name="Freeform 467">
            <a:extLst>
              <a:ext uri="{FF2B5EF4-FFF2-40B4-BE49-F238E27FC236}">
                <a16:creationId xmlns:a16="http://schemas.microsoft.com/office/drawing/2014/main" id="{E8D4063B-5705-4FE5-AFCC-DE41B402B0FB}"/>
              </a:ext>
            </a:extLst>
          </p:cNvPr>
          <p:cNvSpPr>
            <a:spLocks/>
          </p:cNvSpPr>
          <p:nvPr/>
        </p:nvSpPr>
        <p:spPr bwMode="auto">
          <a:xfrm>
            <a:off x="75485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3" name="Freeform 468">
            <a:extLst>
              <a:ext uri="{FF2B5EF4-FFF2-40B4-BE49-F238E27FC236}">
                <a16:creationId xmlns:a16="http://schemas.microsoft.com/office/drawing/2014/main" id="{0394251F-ED6E-41AB-BCBC-8FBB48D103EA}"/>
              </a:ext>
            </a:extLst>
          </p:cNvPr>
          <p:cNvSpPr>
            <a:spLocks/>
          </p:cNvSpPr>
          <p:nvPr/>
        </p:nvSpPr>
        <p:spPr bwMode="auto">
          <a:xfrm>
            <a:off x="7562850" y="3898900"/>
            <a:ext cx="12700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4" name="Freeform 469">
            <a:extLst>
              <a:ext uri="{FF2B5EF4-FFF2-40B4-BE49-F238E27FC236}">
                <a16:creationId xmlns:a16="http://schemas.microsoft.com/office/drawing/2014/main" id="{D60FA6A3-01CC-41E6-9981-314A1990178F}"/>
              </a:ext>
            </a:extLst>
          </p:cNvPr>
          <p:cNvSpPr>
            <a:spLocks/>
          </p:cNvSpPr>
          <p:nvPr/>
        </p:nvSpPr>
        <p:spPr bwMode="auto">
          <a:xfrm>
            <a:off x="7537450" y="3867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5" name="Freeform 470">
            <a:extLst>
              <a:ext uri="{FF2B5EF4-FFF2-40B4-BE49-F238E27FC236}">
                <a16:creationId xmlns:a16="http://schemas.microsoft.com/office/drawing/2014/main" id="{9B8AD488-BF5D-485B-A4DB-53AB0117DA36}"/>
              </a:ext>
            </a:extLst>
          </p:cNvPr>
          <p:cNvSpPr>
            <a:spLocks/>
          </p:cNvSpPr>
          <p:nvPr/>
        </p:nvSpPr>
        <p:spPr bwMode="auto">
          <a:xfrm>
            <a:off x="7670800" y="38306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8" y="0"/>
                </a:move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6" name="Freeform 471">
            <a:extLst>
              <a:ext uri="{FF2B5EF4-FFF2-40B4-BE49-F238E27FC236}">
                <a16:creationId xmlns:a16="http://schemas.microsoft.com/office/drawing/2014/main" id="{101BE37F-C7B1-4DDF-AA08-18E6C65EAF5D}"/>
              </a:ext>
            </a:extLst>
          </p:cNvPr>
          <p:cNvSpPr>
            <a:spLocks/>
          </p:cNvSpPr>
          <p:nvPr/>
        </p:nvSpPr>
        <p:spPr bwMode="auto">
          <a:xfrm>
            <a:off x="77009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7" name="Freeform 472">
            <a:extLst>
              <a:ext uri="{FF2B5EF4-FFF2-40B4-BE49-F238E27FC236}">
                <a16:creationId xmlns:a16="http://schemas.microsoft.com/office/drawing/2014/main" id="{505DBD28-F2A0-4FE0-8D78-42E402A8AE93}"/>
              </a:ext>
            </a:extLst>
          </p:cNvPr>
          <p:cNvSpPr>
            <a:spLocks/>
          </p:cNvSpPr>
          <p:nvPr/>
        </p:nvSpPr>
        <p:spPr bwMode="auto">
          <a:xfrm>
            <a:off x="7702550" y="3840163"/>
            <a:ext cx="15875" cy="14287"/>
          </a:xfrm>
          <a:custGeom>
            <a:avLst/>
            <a:gdLst>
              <a:gd name="T0" fmla="*/ 2147483646 w 11"/>
              <a:gd name="T1" fmla="*/ 0 h 9"/>
              <a:gd name="T2" fmla="*/ 2147483646 w 11"/>
              <a:gd name="T3" fmla="*/ 0 h 9"/>
              <a:gd name="T4" fmla="*/ 0 w 11"/>
              <a:gd name="T5" fmla="*/ 0 h 9"/>
              <a:gd name="T6" fmla="*/ 0 w 11"/>
              <a:gd name="T7" fmla="*/ 2147483646 h 9"/>
              <a:gd name="T8" fmla="*/ 0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2147483646 h 9"/>
              <a:gd name="T14" fmla="*/ 2147483646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8" name="Freeform 473">
            <a:extLst>
              <a:ext uri="{FF2B5EF4-FFF2-40B4-BE49-F238E27FC236}">
                <a16:creationId xmlns:a16="http://schemas.microsoft.com/office/drawing/2014/main" id="{03E9CB6A-846C-4C64-AA76-8C714E8BC68A}"/>
              </a:ext>
            </a:extLst>
          </p:cNvPr>
          <p:cNvSpPr>
            <a:spLocks/>
          </p:cNvSpPr>
          <p:nvPr/>
        </p:nvSpPr>
        <p:spPr bwMode="auto">
          <a:xfrm>
            <a:off x="7640638" y="390842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19" name="Freeform 474">
            <a:extLst>
              <a:ext uri="{FF2B5EF4-FFF2-40B4-BE49-F238E27FC236}">
                <a16:creationId xmlns:a16="http://schemas.microsoft.com/office/drawing/2014/main" id="{7A5CD7A8-F96D-4544-BDB1-C684C01AC47B}"/>
              </a:ext>
            </a:extLst>
          </p:cNvPr>
          <p:cNvSpPr>
            <a:spLocks/>
          </p:cNvSpPr>
          <p:nvPr/>
        </p:nvSpPr>
        <p:spPr bwMode="auto">
          <a:xfrm>
            <a:off x="7604125" y="3700463"/>
            <a:ext cx="12700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0" name="Freeform 475">
            <a:extLst>
              <a:ext uri="{FF2B5EF4-FFF2-40B4-BE49-F238E27FC236}">
                <a16:creationId xmlns:a16="http://schemas.microsoft.com/office/drawing/2014/main" id="{5A5DF4DD-5EC7-455F-904F-3C9534B88F48}"/>
              </a:ext>
            </a:extLst>
          </p:cNvPr>
          <p:cNvSpPr>
            <a:spLocks/>
          </p:cNvSpPr>
          <p:nvPr/>
        </p:nvSpPr>
        <p:spPr bwMode="auto">
          <a:xfrm>
            <a:off x="7548563" y="3727450"/>
            <a:ext cx="12700" cy="12700"/>
          </a:xfrm>
          <a:custGeom>
            <a:avLst/>
            <a:gdLst>
              <a:gd name="T0" fmla="*/ 2147483646 w 8"/>
              <a:gd name="T1" fmla="*/ 0 h 8"/>
              <a:gd name="T2" fmla="*/ 2147483646 w 8"/>
              <a:gd name="T3" fmla="*/ 0 h 8"/>
              <a:gd name="T4" fmla="*/ 0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1" name="Freeform 476">
            <a:extLst>
              <a:ext uri="{FF2B5EF4-FFF2-40B4-BE49-F238E27FC236}">
                <a16:creationId xmlns:a16="http://schemas.microsoft.com/office/drawing/2014/main" id="{D475550B-221B-4618-BD31-D61AC9838E6C}"/>
              </a:ext>
            </a:extLst>
          </p:cNvPr>
          <p:cNvSpPr>
            <a:spLocks/>
          </p:cNvSpPr>
          <p:nvPr/>
        </p:nvSpPr>
        <p:spPr bwMode="auto">
          <a:xfrm>
            <a:off x="7516813" y="3800475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2" name="Freeform 477">
            <a:extLst>
              <a:ext uri="{FF2B5EF4-FFF2-40B4-BE49-F238E27FC236}">
                <a16:creationId xmlns:a16="http://schemas.microsoft.com/office/drawing/2014/main" id="{D6E1B761-8FEC-454A-95C9-4D5D9A6617F6}"/>
              </a:ext>
            </a:extLst>
          </p:cNvPr>
          <p:cNvSpPr>
            <a:spLocks/>
          </p:cNvSpPr>
          <p:nvPr/>
        </p:nvSpPr>
        <p:spPr bwMode="auto">
          <a:xfrm>
            <a:off x="7548563" y="3846513"/>
            <a:ext cx="15875" cy="17462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3" name="Freeform 478">
            <a:extLst>
              <a:ext uri="{FF2B5EF4-FFF2-40B4-BE49-F238E27FC236}">
                <a16:creationId xmlns:a16="http://schemas.microsoft.com/office/drawing/2014/main" id="{9B66CB36-6ACB-42C4-9298-DD0A7EB44660}"/>
              </a:ext>
            </a:extLst>
          </p:cNvPr>
          <p:cNvSpPr>
            <a:spLocks/>
          </p:cNvSpPr>
          <p:nvPr/>
        </p:nvSpPr>
        <p:spPr bwMode="auto">
          <a:xfrm>
            <a:off x="7519988" y="38385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4" name="Freeform 479">
            <a:extLst>
              <a:ext uri="{FF2B5EF4-FFF2-40B4-BE49-F238E27FC236}">
                <a16:creationId xmlns:a16="http://schemas.microsoft.com/office/drawing/2014/main" id="{D62C00BA-8D24-4716-A02B-CC10A156756F}"/>
              </a:ext>
            </a:extLst>
          </p:cNvPr>
          <p:cNvSpPr>
            <a:spLocks/>
          </p:cNvSpPr>
          <p:nvPr/>
        </p:nvSpPr>
        <p:spPr bwMode="auto">
          <a:xfrm>
            <a:off x="7151688" y="3676650"/>
            <a:ext cx="247650" cy="263525"/>
          </a:xfrm>
          <a:custGeom>
            <a:avLst/>
            <a:gdLst>
              <a:gd name="T0" fmla="*/ 2147483646 w 176"/>
              <a:gd name="T1" fmla="*/ 2147483646 h 166"/>
              <a:gd name="T2" fmla="*/ 2147483646 w 176"/>
              <a:gd name="T3" fmla="*/ 0 h 166"/>
              <a:gd name="T4" fmla="*/ 2147483646 w 176"/>
              <a:gd name="T5" fmla="*/ 0 h 166"/>
              <a:gd name="T6" fmla="*/ 2147483646 w 176"/>
              <a:gd name="T7" fmla="*/ 2147483646 h 166"/>
              <a:gd name="T8" fmla="*/ 2147483646 w 176"/>
              <a:gd name="T9" fmla="*/ 2147483646 h 166"/>
              <a:gd name="T10" fmla="*/ 2147483646 w 176"/>
              <a:gd name="T11" fmla="*/ 2147483646 h 166"/>
              <a:gd name="T12" fmla="*/ 2147483646 w 176"/>
              <a:gd name="T13" fmla="*/ 2147483646 h 166"/>
              <a:gd name="T14" fmla="*/ 2147483646 w 176"/>
              <a:gd name="T15" fmla="*/ 2147483646 h 166"/>
              <a:gd name="T16" fmla="*/ 2147483646 w 176"/>
              <a:gd name="T17" fmla="*/ 2147483646 h 166"/>
              <a:gd name="T18" fmla="*/ 2147483646 w 176"/>
              <a:gd name="T19" fmla="*/ 2147483646 h 166"/>
              <a:gd name="T20" fmla="*/ 2147483646 w 176"/>
              <a:gd name="T21" fmla="*/ 2147483646 h 166"/>
              <a:gd name="T22" fmla="*/ 2147483646 w 176"/>
              <a:gd name="T23" fmla="*/ 2147483646 h 166"/>
              <a:gd name="T24" fmla="*/ 2147483646 w 176"/>
              <a:gd name="T25" fmla="*/ 2147483646 h 166"/>
              <a:gd name="T26" fmla="*/ 2147483646 w 176"/>
              <a:gd name="T27" fmla="*/ 2147483646 h 166"/>
              <a:gd name="T28" fmla="*/ 2147483646 w 176"/>
              <a:gd name="T29" fmla="*/ 2147483646 h 166"/>
              <a:gd name="T30" fmla="*/ 2147483646 w 176"/>
              <a:gd name="T31" fmla="*/ 2147483646 h 166"/>
              <a:gd name="T32" fmla="*/ 2147483646 w 176"/>
              <a:gd name="T33" fmla="*/ 2147483646 h 166"/>
              <a:gd name="T34" fmla="*/ 2147483646 w 176"/>
              <a:gd name="T35" fmla="*/ 2147483646 h 166"/>
              <a:gd name="T36" fmla="*/ 2147483646 w 176"/>
              <a:gd name="T37" fmla="*/ 2147483646 h 166"/>
              <a:gd name="T38" fmla="*/ 2147483646 w 176"/>
              <a:gd name="T39" fmla="*/ 2147483646 h 166"/>
              <a:gd name="T40" fmla="*/ 2147483646 w 176"/>
              <a:gd name="T41" fmla="*/ 2147483646 h 166"/>
              <a:gd name="T42" fmla="*/ 2147483646 w 176"/>
              <a:gd name="T43" fmla="*/ 2147483646 h 166"/>
              <a:gd name="T44" fmla="*/ 2147483646 w 176"/>
              <a:gd name="T45" fmla="*/ 2147483646 h 166"/>
              <a:gd name="T46" fmla="*/ 2147483646 w 176"/>
              <a:gd name="T47" fmla="*/ 2147483646 h 166"/>
              <a:gd name="T48" fmla="*/ 2147483646 w 176"/>
              <a:gd name="T49" fmla="*/ 2147483646 h 166"/>
              <a:gd name="T50" fmla="*/ 2147483646 w 176"/>
              <a:gd name="T51" fmla="*/ 2147483646 h 166"/>
              <a:gd name="T52" fmla="*/ 2147483646 w 176"/>
              <a:gd name="T53" fmla="*/ 2147483646 h 166"/>
              <a:gd name="T54" fmla="*/ 2147483646 w 176"/>
              <a:gd name="T55" fmla="*/ 2147483646 h 166"/>
              <a:gd name="T56" fmla="*/ 2147483646 w 176"/>
              <a:gd name="T57" fmla="*/ 2147483646 h 166"/>
              <a:gd name="T58" fmla="*/ 2147483646 w 176"/>
              <a:gd name="T59" fmla="*/ 2147483646 h 166"/>
              <a:gd name="T60" fmla="*/ 2147483646 w 176"/>
              <a:gd name="T61" fmla="*/ 2147483646 h 166"/>
              <a:gd name="T62" fmla="*/ 2147483646 w 176"/>
              <a:gd name="T63" fmla="*/ 2147483646 h 166"/>
              <a:gd name="T64" fmla="*/ 2147483646 w 176"/>
              <a:gd name="T65" fmla="*/ 2147483646 h 166"/>
              <a:gd name="T66" fmla="*/ 0 w 176"/>
              <a:gd name="T67" fmla="*/ 2147483646 h 166"/>
              <a:gd name="T68" fmla="*/ 2147483646 w 176"/>
              <a:gd name="T69" fmla="*/ 2147483646 h 166"/>
              <a:gd name="T70" fmla="*/ 2147483646 w 176"/>
              <a:gd name="T71" fmla="*/ 2147483646 h 166"/>
              <a:gd name="T72" fmla="*/ 2147483646 w 176"/>
              <a:gd name="T73" fmla="*/ 2147483646 h 166"/>
              <a:gd name="T74" fmla="*/ 2147483646 w 176"/>
              <a:gd name="T75" fmla="*/ 2147483646 h 166"/>
              <a:gd name="T76" fmla="*/ 2147483646 w 176"/>
              <a:gd name="T77" fmla="*/ 2147483646 h 166"/>
              <a:gd name="T78" fmla="*/ 2147483646 w 176"/>
              <a:gd name="T79" fmla="*/ 2147483646 h 166"/>
              <a:gd name="T80" fmla="*/ 2147483646 w 176"/>
              <a:gd name="T81" fmla="*/ 2147483646 h 166"/>
              <a:gd name="T82" fmla="*/ 2147483646 w 176"/>
              <a:gd name="T83" fmla="*/ 2147483646 h 166"/>
              <a:gd name="T84" fmla="*/ 2147483646 w 176"/>
              <a:gd name="T85" fmla="*/ 2147483646 h 1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6" h="166">
                <a:moveTo>
                  <a:pt x="56" y="1"/>
                </a:moveTo>
                <a:lnTo>
                  <a:pt x="56" y="1"/>
                </a:lnTo>
                <a:lnTo>
                  <a:pt x="63" y="0"/>
                </a:lnTo>
                <a:lnTo>
                  <a:pt x="70" y="0"/>
                </a:lnTo>
                <a:lnTo>
                  <a:pt x="75" y="0"/>
                </a:lnTo>
                <a:lnTo>
                  <a:pt x="79" y="0"/>
                </a:lnTo>
                <a:lnTo>
                  <a:pt x="85" y="1"/>
                </a:lnTo>
                <a:lnTo>
                  <a:pt x="89" y="2"/>
                </a:lnTo>
                <a:lnTo>
                  <a:pt x="95" y="2"/>
                </a:lnTo>
                <a:lnTo>
                  <a:pt x="100" y="2"/>
                </a:lnTo>
                <a:lnTo>
                  <a:pt x="107" y="2"/>
                </a:lnTo>
                <a:lnTo>
                  <a:pt x="112" y="3"/>
                </a:lnTo>
                <a:lnTo>
                  <a:pt x="116" y="4"/>
                </a:lnTo>
                <a:lnTo>
                  <a:pt x="122" y="4"/>
                </a:lnTo>
                <a:lnTo>
                  <a:pt x="125" y="6"/>
                </a:lnTo>
                <a:lnTo>
                  <a:pt x="129" y="8"/>
                </a:lnTo>
                <a:lnTo>
                  <a:pt x="132" y="9"/>
                </a:lnTo>
                <a:lnTo>
                  <a:pt x="135" y="10"/>
                </a:lnTo>
                <a:lnTo>
                  <a:pt x="141" y="15"/>
                </a:lnTo>
                <a:lnTo>
                  <a:pt x="147" y="21"/>
                </a:lnTo>
                <a:lnTo>
                  <a:pt x="151" y="29"/>
                </a:lnTo>
                <a:lnTo>
                  <a:pt x="156" y="35"/>
                </a:lnTo>
                <a:lnTo>
                  <a:pt x="158" y="40"/>
                </a:lnTo>
                <a:lnTo>
                  <a:pt x="161" y="44"/>
                </a:lnTo>
                <a:lnTo>
                  <a:pt x="165" y="49"/>
                </a:lnTo>
                <a:lnTo>
                  <a:pt x="168" y="54"/>
                </a:lnTo>
                <a:lnTo>
                  <a:pt x="172" y="60"/>
                </a:lnTo>
                <a:lnTo>
                  <a:pt x="174" y="66"/>
                </a:lnTo>
                <a:lnTo>
                  <a:pt x="175" y="70"/>
                </a:lnTo>
                <a:lnTo>
                  <a:pt x="175" y="75"/>
                </a:lnTo>
                <a:lnTo>
                  <a:pt x="174" y="80"/>
                </a:lnTo>
                <a:lnTo>
                  <a:pt x="173" y="86"/>
                </a:lnTo>
                <a:lnTo>
                  <a:pt x="172" y="93"/>
                </a:lnTo>
                <a:lnTo>
                  <a:pt x="170" y="101"/>
                </a:lnTo>
                <a:lnTo>
                  <a:pt x="168" y="109"/>
                </a:lnTo>
                <a:lnTo>
                  <a:pt x="165" y="116"/>
                </a:lnTo>
                <a:lnTo>
                  <a:pt x="164" y="121"/>
                </a:lnTo>
                <a:lnTo>
                  <a:pt x="160" y="125"/>
                </a:lnTo>
                <a:lnTo>
                  <a:pt x="157" y="130"/>
                </a:lnTo>
                <a:lnTo>
                  <a:pt x="150" y="136"/>
                </a:lnTo>
                <a:lnTo>
                  <a:pt x="143" y="143"/>
                </a:lnTo>
                <a:lnTo>
                  <a:pt x="135" y="150"/>
                </a:lnTo>
                <a:lnTo>
                  <a:pt x="124" y="157"/>
                </a:lnTo>
                <a:lnTo>
                  <a:pt x="113" y="162"/>
                </a:lnTo>
                <a:lnTo>
                  <a:pt x="100" y="165"/>
                </a:lnTo>
                <a:lnTo>
                  <a:pt x="88" y="164"/>
                </a:lnTo>
                <a:lnTo>
                  <a:pt x="84" y="163"/>
                </a:lnTo>
                <a:lnTo>
                  <a:pt x="78" y="162"/>
                </a:lnTo>
                <a:lnTo>
                  <a:pt x="71" y="159"/>
                </a:lnTo>
                <a:lnTo>
                  <a:pt x="64" y="157"/>
                </a:lnTo>
                <a:lnTo>
                  <a:pt x="58" y="155"/>
                </a:lnTo>
                <a:lnTo>
                  <a:pt x="52" y="152"/>
                </a:lnTo>
                <a:lnTo>
                  <a:pt x="46" y="149"/>
                </a:lnTo>
                <a:lnTo>
                  <a:pt x="43" y="146"/>
                </a:lnTo>
                <a:lnTo>
                  <a:pt x="38" y="142"/>
                </a:lnTo>
                <a:lnTo>
                  <a:pt x="34" y="137"/>
                </a:lnTo>
                <a:lnTo>
                  <a:pt x="28" y="130"/>
                </a:lnTo>
                <a:lnTo>
                  <a:pt x="24" y="124"/>
                </a:lnTo>
                <a:lnTo>
                  <a:pt x="19" y="118"/>
                </a:lnTo>
                <a:lnTo>
                  <a:pt x="15" y="111"/>
                </a:lnTo>
                <a:lnTo>
                  <a:pt x="11" y="105"/>
                </a:lnTo>
                <a:lnTo>
                  <a:pt x="8" y="99"/>
                </a:lnTo>
                <a:lnTo>
                  <a:pt x="7" y="94"/>
                </a:lnTo>
                <a:lnTo>
                  <a:pt x="5" y="87"/>
                </a:lnTo>
                <a:lnTo>
                  <a:pt x="2" y="80"/>
                </a:lnTo>
                <a:lnTo>
                  <a:pt x="1" y="72"/>
                </a:lnTo>
                <a:lnTo>
                  <a:pt x="0" y="64"/>
                </a:lnTo>
                <a:lnTo>
                  <a:pt x="0" y="56"/>
                </a:lnTo>
                <a:lnTo>
                  <a:pt x="1" y="50"/>
                </a:lnTo>
                <a:lnTo>
                  <a:pt x="3" y="45"/>
                </a:lnTo>
                <a:lnTo>
                  <a:pt x="7" y="41"/>
                </a:lnTo>
                <a:lnTo>
                  <a:pt x="9" y="37"/>
                </a:lnTo>
                <a:lnTo>
                  <a:pt x="11" y="33"/>
                </a:lnTo>
                <a:lnTo>
                  <a:pt x="14" y="29"/>
                </a:lnTo>
                <a:lnTo>
                  <a:pt x="15" y="26"/>
                </a:lnTo>
                <a:lnTo>
                  <a:pt x="17" y="23"/>
                </a:lnTo>
                <a:lnTo>
                  <a:pt x="20" y="21"/>
                </a:lnTo>
                <a:lnTo>
                  <a:pt x="23" y="18"/>
                </a:lnTo>
                <a:lnTo>
                  <a:pt x="27" y="16"/>
                </a:lnTo>
                <a:lnTo>
                  <a:pt x="32" y="12"/>
                </a:lnTo>
                <a:lnTo>
                  <a:pt x="37" y="10"/>
                </a:lnTo>
                <a:lnTo>
                  <a:pt x="43" y="7"/>
                </a:lnTo>
                <a:lnTo>
                  <a:pt x="49" y="4"/>
                </a:lnTo>
                <a:lnTo>
                  <a:pt x="52" y="3"/>
                </a:lnTo>
                <a:lnTo>
                  <a:pt x="55" y="2"/>
                </a:lnTo>
                <a:lnTo>
                  <a:pt x="56" y="1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5" name="Freeform 480">
            <a:extLst>
              <a:ext uri="{FF2B5EF4-FFF2-40B4-BE49-F238E27FC236}">
                <a16:creationId xmlns:a16="http://schemas.microsoft.com/office/drawing/2014/main" id="{1E5580B1-9A47-46F5-B12B-26F5D59EF15E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0 h 4"/>
              <a:gd name="T6" fmla="*/ 2147483646 w 10"/>
              <a:gd name="T7" fmla="*/ 0 h 4"/>
              <a:gd name="T8" fmla="*/ 2147483646 w 10"/>
              <a:gd name="T9" fmla="*/ 0 h 4"/>
              <a:gd name="T10" fmla="*/ 2147483646 w 10"/>
              <a:gd name="T11" fmla="*/ 0 h 4"/>
              <a:gd name="T12" fmla="*/ 2147483646 w 10"/>
              <a:gd name="T13" fmla="*/ 0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2" y="1"/>
                </a:move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6" name="Freeform 481">
            <a:extLst>
              <a:ext uri="{FF2B5EF4-FFF2-40B4-BE49-F238E27FC236}">
                <a16:creationId xmlns:a16="http://schemas.microsoft.com/office/drawing/2014/main" id="{574909F2-E8BD-4040-AA6E-99B9CD605419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0 h 14"/>
              <a:gd name="T12" fmla="*/ 2147483646 w 21"/>
              <a:gd name="T13" fmla="*/ 0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3" y="5"/>
                </a:moveTo>
                <a:lnTo>
                  <a:pt x="3" y="5"/>
                </a:lnTo>
                <a:lnTo>
                  <a:pt x="9" y="4"/>
                </a:lnTo>
                <a:lnTo>
                  <a:pt x="10" y="2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3"/>
                </a:lnTo>
                <a:lnTo>
                  <a:pt x="20" y="5"/>
                </a:lnTo>
                <a:lnTo>
                  <a:pt x="20" y="6"/>
                </a:lnTo>
                <a:lnTo>
                  <a:pt x="19" y="8"/>
                </a:lnTo>
                <a:lnTo>
                  <a:pt x="18" y="10"/>
                </a:lnTo>
                <a:lnTo>
                  <a:pt x="17" y="11"/>
                </a:lnTo>
                <a:lnTo>
                  <a:pt x="14" y="11"/>
                </a:lnTo>
                <a:lnTo>
                  <a:pt x="12" y="12"/>
                </a:lnTo>
                <a:lnTo>
                  <a:pt x="10" y="13"/>
                </a:lnTo>
                <a:lnTo>
                  <a:pt x="8" y="12"/>
                </a:lnTo>
                <a:lnTo>
                  <a:pt x="4" y="11"/>
                </a:lnTo>
                <a:lnTo>
                  <a:pt x="2" y="11"/>
                </a:lnTo>
                <a:lnTo>
                  <a:pt x="0" y="10"/>
                </a:lnTo>
                <a:lnTo>
                  <a:pt x="0" y="8"/>
                </a:lnTo>
                <a:lnTo>
                  <a:pt x="1" y="6"/>
                </a:lnTo>
                <a:lnTo>
                  <a:pt x="2" y="5"/>
                </a:lnTo>
                <a:lnTo>
                  <a:pt x="3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7" name="Freeform 482">
            <a:extLst>
              <a:ext uri="{FF2B5EF4-FFF2-40B4-BE49-F238E27FC236}">
                <a16:creationId xmlns:a16="http://schemas.microsoft.com/office/drawing/2014/main" id="{242B868A-8159-4876-A53A-0FEA635D266B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8" name="Freeform 483">
            <a:extLst>
              <a:ext uri="{FF2B5EF4-FFF2-40B4-BE49-F238E27FC236}">
                <a16:creationId xmlns:a16="http://schemas.microsoft.com/office/drawing/2014/main" id="{859AF1A1-7E03-4BCD-AC64-B7FE3C51C290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0 h 15"/>
              <a:gd name="T10" fmla="*/ 2147483646 w 23"/>
              <a:gd name="T11" fmla="*/ 0 h 15"/>
              <a:gd name="T12" fmla="*/ 2147483646 w 23"/>
              <a:gd name="T13" fmla="*/ 0 h 15"/>
              <a:gd name="T14" fmla="*/ 2147483646 w 23"/>
              <a:gd name="T15" fmla="*/ 0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0 w 23"/>
              <a:gd name="T43" fmla="*/ 2147483646 h 15"/>
              <a:gd name="T44" fmla="*/ 0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6" y="4"/>
                </a:moveTo>
                <a:lnTo>
                  <a:pt x="6" y="4"/>
                </a:lnTo>
                <a:lnTo>
                  <a:pt x="10" y="2"/>
                </a:lnTo>
                <a:lnTo>
                  <a:pt x="13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2" y="4"/>
                </a:lnTo>
                <a:lnTo>
                  <a:pt x="22" y="6"/>
                </a:lnTo>
                <a:lnTo>
                  <a:pt x="21" y="7"/>
                </a:lnTo>
                <a:lnTo>
                  <a:pt x="20" y="9"/>
                </a:lnTo>
                <a:lnTo>
                  <a:pt x="17" y="10"/>
                </a:lnTo>
                <a:lnTo>
                  <a:pt x="16" y="11"/>
                </a:lnTo>
                <a:lnTo>
                  <a:pt x="14" y="13"/>
                </a:lnTo>
                <a:lnTo>
                  <a:pt x="13" y="14"/>
                </a:lnTo>
                <a:lnTo>
                  <a:pt x="10" y="14"/>
                </a:lnTo>
                <a:lnTo>
                  <a:pt x="7" y="13"/>
                </a:lnTo>
                <a:lnTo>
                  <a:pt x="5" y="12"/>
                </a:lnTo>
                <a:lnTo>
                  <a:pt x="2" y="11"/>
                </a:lnTo>
                <a:lnTo>
                  <a:pt x="0" y="9"/>
                </a:lnTo>
                <a:lnTo>
                  <a:pt x="0" y="7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29" name="Freeform 484">
            <a:extLst>
              <a:ext uri="{FF2B5EF4-FFF2-40B4-BE49-F238E27FC236}">
                <a16:creationId xmlns:a16="http://schemas.microsoft.com/office/drawing/2014/main" id="{5ABD9B3C-6BC1-484C-B684-816A43F40919}"/>
              </a:ext>
            </a:extLst>
          </p:cNvPr>
          <p:cNvSpPr>
            <a:spLocks/>
          </p:cNvSpPr>
          <p:nvPr/>
        </p:nvSpPr>
        <p:spPr bwMode="auto">
          <a:xfrm>
            <a:off x="7273925" y="3724275"/>
            <a:ext cx="3175" cy="4763"/>
          </a:xfrm>
          <a:custGeom>
            <a:avLst/>
            <a:gdLst>
              <a:gd name="T0" fmla="*/ 2147483646 w 2"/>
              <a:gd name="T1" fmla="*/ 2147483646 h 3"/>
              <a:gd name="T2" fmla="*/ 2147483646 w 2"/>
              <a:gd name="T3" fmla="*/ 2147483646 h 3"/>
              <a:gd name="T4" fmla="*/ 2147483646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0 h 3"/>
              <a:gd name="T20" fmla="*/ 2147483646 w 2"/>
              <a:gd name="T21" fmla="*/ 0 h 3"/>
              <a:gd name="T22" fmla="*/ 2147483646 w 2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3">
                <a:moveTo>
                  <a:pt x="1" y="1"/>
                </a:move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0" name="Freeform 485">
            <a:extLst>
              <a:ext uri="{FF2B5EF4-FFF2-40B4-BE49-F238E27FC236}">
                <a16:creationId xmlns:a16="http://schemas.microsoft.com/office/drawing/2014/main" id="{B4A850F7-7625-4C50-9BD5-90D29C487C20}"/>
              </a:ext>
            </a:extLst>
          </p:cNvPr>
          <p:cNvSpPr>
            <a:spLocks/>
          </p:cNvSpPr>
          <p:nvPr/>
        </p:nvSpPr>
        <p:spPr bwMode="auto">
          <a:xfrm>
            <a:off x="7275513" y="3724275"/>
            <a:ext cx="15875" cy="20638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2147483646 h 13"/>
              <a:gd name="T10" fmla="*/ 2147483646 w 11"/>
              <a:gd name="T11" fmla="*/ 2147483646 h 13"/>
              <a:gd name="T12" fmla="*/ 2147483646 w 11"/>
              <a:gd name="T13" fmla="*/ 2147483646 h 13"/>
              <a:gd name="T14" fmla="*/ 2147483646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w 11"/>
              <a:gd name="T23" fmla="*/ 0 h 13"/>
              <a:gd name="T24" fmla="*/ 2147483646 w 11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3">
                <a:moveTo>
                  <a:pt x="1" y="7"/>
                </a:moveTo>
                <a:lnTo>
                  <a:pt x="1" y="7"/>
                </a:lnTo>
                <a:lnTo>
                  <a:pt x="3" y="10"/>
                </a:lnTo>
                <a:lnTo>
                  <a:pt x="4" y="11"/>
                </a:lnTo>
                <a:lnTo>
                  <a:pt x="6" y="12"/>
                </a:lnTo>
                <a:lnTo>
                  <a:pt x="7" y="12"/>
                </a:lnTo>
                <a:lnTo>
                  <a:pt x="9" y="12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9" y="1"/>
                </a:lnTo>
                <a:lnTo>
                  <a:pt x="0" y="0"/>
                </a:lnTo>
                <a:lnTo>
                  <a:pt x="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1" name="Freeform 486">
            <a:extLst>
              <a:ext uri="{FF2B5EF4-FFF2-40B4-BE49-F238E27FC236}">
                <a16:creationId xmlns:a16="http://schemas.microsoft.com/office/drawing/2014/main" id="{7081ED67-82BF-43AE-B83E-B3333416446A}"/>
              </a:ext>
            </a:extLst>
          </p:cNvPr>
          <p:cNvSpPr>
            <a:spLocks/>
          </p:cNvSpPr>
          <p:nvPr/>
        </p:nvSpPr>
        <p:spPr bwMode="auto">
          <a:xfrm>
            <a:off x="7196138" y="3789363"/>
            <a:ext cx="6350" cy="4762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0 w 4"/>
              <a:gd name="T9" fmla="*/ 2147483646 h 3"/>
              <a:gd name="T10" fmla="*/ 0 w 4"/>
              <a:gd name="T11" fmla="*/ 2147483646 h 3"/>
              <a:gd name="T12" fmla="*/ 0 w 4"/>
              <a:gd name="T13" fmla="*/ 2147483646 h 3"/>
              <a:gd name="T14" fmla="*/ 0 w 4"/>
              <a:gd name="T15" fmla="*/ 2147483646 h 3"/>
              <a:gd name="T16" fmla="*/ 0 w 4"/>
              <a:gd name="T17" fmla="*/ 0 h 3"/>
              <a:gd name="T18" fmla="*/ 2147483646 w 4"/>
              <a:gd name="T19" fmla="*/ 0 h 3"/>
              <a:gd name="T20" fmla="*/ 2147483646 w 4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3">
                <a:moveTo>
                  <a:pt x="3" y="1"/>
                </a:move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2" name="Freeform 487">
            <a:extLst>
              <a:ext uri="{FF2B5EF4-FFF2-40B4-BE49-F238E27FC236}">
                <a16:creationId xmlns:a16="http://schemas.microsoft.com/office/drawing/2014/main" id="{A64103DE-2AFF-452F-ABD5-B9F8D16913F0}"/>
              </a:ext>
            </a:extLst>
          </p:cNvPr>
          <p:cNvSpPr>
            <a:spLocks/>
          </p:cNvSpPr>
          <p:nvPr/>
        </p:nvSpPr>
        <p:spPr bwMode="auto">
          <a:xfrm>
            <a:off x="7200900" y="3789363"/>
            <a:ext cx="12700" cy="20637"/>
          </a:xfrm>
          <a:custGeom>
            <a:avLst/>
            <a:gdLst>
              <a:gd name="T0" fmla="*/ 0 w 9"/>
              <a:gd name="T1" fmla="*/ 2147483646 h 13"/>
              <a:gd name="T2" fmla="*/ 0 w 9"/>
              <a:gd name="T3" fmla="*/ 2147483646 h 13"/>
              <a:gd name="T4" fmla="*/ 2147483646 w 9"/>
              <a:gd name="T5" fmla="*/ 2147483646 h 13"/>
              <a:gd name="T6" fmla="*/ 2147483646 w 9"/>
              <a:gd name="T7" fmla="*/ 2147483646 h 13"/>
              <a:gd name="T8" fmla="*/ 2147483646 w 9"/>
              <a:gd name="T9" fmla="*/ 2147483646 h 13"/>
              <a:gd name="T10" fmla="*/ 2147483646 w 9"/>
              <a:gd name="T11" fmla="*/ 2147483646 h 13"/>
              <a:gd name="T12" fmla="*/ 2147483646 w 9"/>
              <a:gd name="T13" fmla="*/ 2147483646 h 13"/>
              <a:gd name="T14" fmla="*/ 2147483646 w 9"/>
              <a:gd name="T15" fmla="*/ 2147483646 h 13"/>
              <a:gd name="T16" fmla="*/ 2147483646 w 9"/>
              <a:gd name="T17" fmla="*/ 2147483646 h 13"/>
              <a:gd name="T18" fmla="*/ 2147483646 w 9"/>
              <a:gd name="T19" fmla="*/ 2147483646 h 13"/>
              <a:gd name="T20" fmla="*/ 0 w 9"/>
              <a:gd name="T21" fmla="*/ 0 h 13"/>
              <a:gd name="T22" fmla="*/ 0 w 9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13">
                <a:moveTo>
                  <a:pt x="0" y="8"/>
                </a:moveTo>
                <a:lnTo>
                  <a:pt x="0" y="8"/>
                </a:lnTo>
                <a:lnTo>
                  <a:pt x="1" y="10"/>
                </a:lnTo>
                <a:lnTo>
                  <a:pt x="3" y="11"/>
                </a:lnTo>
                <a:lnTo>
                  <a:pt x="5" y="12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3" name="Freeform 488">
            <a:extLst>
              <a:ext uri="{FF2B5EF4-FFF2-40B4-BE49-F238E27FC236}">
                <a16:creationId xmlns:a16="http://schemas.microsoft.com/office/drawing/2014/main" id="{0192830F-CEEE-40FD-B65E-B7A7D0BB36A0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6350" cy="4763"/>
          </a:xfrm>
          <a:custGeom>
            <a:avLst/>
            <a:gdLst>
              <a:gd name="T0" fmla="*/ 0 w 5"/>
              <a:gd name="T1" fmla="*/ 2147483646 h 3"/>
              <a:gd name="T2" fmla="*/ 2147483646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4" name="Freeform 489">
            <a:extLst>
              <a:ext uri="{FF2B5EF4-FFF2-40B4-BE49-F238E27FC236}">
                <a16:creationId xmlns:a16="http://schemas.microsoft.com/office/drawing/2014/main" id="{2639D569-0E5B-480C-B4EC-3659A1E57646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20637" cy="20638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0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7"/>
                </a:moveTo>
                <a:lnTo>
                  <a:pt x="0" y="7"/>
                </a:lnTo>
                <a:lnTo>
                  <a:pt x="2" y="10"/>
                </a:lnTo>
                <a:lnTo>
                  <a:pt x="4" y="11"/>
                </a:lnTo>
                <a:lnTo>
                  <a:pt x="4" y="12"/>
                </a:lnTo>
                <a:lnTo>
                  <a:pt x="6" y="12"/>
                </a:lnTo>
                <a:lnTo>
                  <a:pt x="9" y="11"/>
                </a:lnTo>
                <a:lnTo>
                  <a:pt x="12" y="10"/>
                </a:lnTo>
                <a:lnTo>
                  <a:pt x="14" y="9"/>
                </a:lnTo>
                <a:lnTo>
                  <a:pt x="15" y="8"/>
                </a:lnTo>
                <a:lnTo>
                  <a:pt x="8" y="1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5" name="Freeform 490">
            <a:extLst>
              <a:ext uri="{FF2B5EF4-FFF2-40B4-BE49-F238E27FC236}">
                <a16:creationId xmlns:a16="http://schemas.microsoft.com/office/drawing/2014/main" id="{EFFFFCE7-93A0-43AA-85E2-E9B5826D1C14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14288" cy="9525"/>
          </a:xfrm>
          <a:custGeom>
            <a:avLst/>
            <a:gdLst>
              <a:gd name="T0" fmla="*/ 2147483646 w 11"/>
              <a:gd name="T1" fmla="*/ 0 h 6"/>
              <a:gd name="T2" fmla="*/ 2147483646 w 11"/>
              <a:gd name="T3" fmla="*/ 2147483646 h 6"/>
              <a:gd name="T4" fmla="*/ 2147483646 w 11"/>
              <a:gd name="T5" fmla="*/ 2147483646 h 6"/>
              <a:gd name="T6" fmla="*/ 2147483646 w 11"/>
              <a:gd name="T7" fmla="*/ 2147483646 h 6"/>
              <a:gd name="T8" fmla="*/ 2147483646 w 11"/>
              <a:gd name="T9" fmla="*/ 2147483646 h 6"/>
              <a:gd name="T10" fmla="*/ 2147483646 w 11"/>
              <a:gd name="T11" fmla="*/ 2147483646 h 6"/>
              <a:gd name="T12" fmla="*/ 2147483646 w 11"/>
              <a:gd name="T13" fmla="*/ 2147483646 h 6"/>
              <a:gd name="T14" fmla="*/ 2147483646 w 11"/>
              <a:gd name="T15" fmla="*/ 2147483646 h 6"/>
              <a:gd name="T16" fmla="*/ 2147483646 w 11"/>
              <a:gd name="T17" fmla="*/ 2147483646 h 6"/>
              <a:gd name="T18" fmla="*/ 2147483646 w 11"/>
              <a:gd name="T19" fmla="*/ 2147483646 h 6"/>
              <a:gd name="T20" fmla="*/ 0 w 11"/>
              <a:gd name="T21" fmla="*/ 2147483646 h 6"/>
              <a:gd name="T22" fmla="*/ 2147483646 w 11"/>
              <a:gd name="T23" fmla="*/ 2147483646 h 6"/>
              <a:gd name="T24" fmla="*/ 2147483646 w 11"/>
              <a:gd name="T25" fmla="*/ 2147483646 h 6"/>
              <a:gd name="T26" fmla="*/ 2147483646 w 11"/>
              <a:gd name="T27" fmla="*/ 2147483646 h 6"/>
              <a:gd name="T28" fmla="*/ 2147483646 w 11"/>
              <a:gd name="T29" fmla="*/ 2147483646 h 6"/>
              <a:gd name="T30" fmla="*/ 2147483646 w 11"/>
              <a:gd name="T31" fmla="*/ 2147483646 h 6"/>
              <a:gd name="T32" fmla="*/ 2147483646 w 11"/>
              <a:gd name="T33" fmla="*/ 2147483646 h 6"/>
              <a:gd name="T34" fmla="*/ 2147483646 w 11"/>
              <a:gd name="T35" fmla="*/ 2147483646 h 6"/>
              <a:gd name="T36" fmla="*/ 2147483646 w 11"/>
              <a:gd name="T37" fmla="*/ 2147483646 h 6"/>
              <a:gd name="T38" fmla="*/ 2147483646 w 11"/>
              <a:gd name="T39" fmla="*/ 2147483646 h 6"/>
              <a:gd name="T40" fmla="*/ 2147483646 w 11"/>
              <a:gd name="T41" fmla="*/ 2147483646 h 6"/>
              <a:gd name="T42" fmla="*/ 2147483646 w 11"/>
              <a:gd name="T43" fmla="*/ 2147483646 h 6"/>
              <a:gd name="T44" fmla="*/ 2147483646 w 11"/>
              <a:gd name="T45" fmla="*/ 2147483646 h 6"/>
              <a:gd name="T46" fmla="*/ 2147483646 w 11"/>
              <a:gd name="T47" fmla="*/ 2147483646 h 6"/>
              <a:gd name="T48" fmla="*/ 2147483646 w 11"/>
              <a:gd name="T49" fmla="*/ 0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6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4"/>
                </a:lnTo>
                <a:lnTo>
                  <a:pt x="1" y="4"/>
                </a:lnTo>
                <a:lnTo>
                  <a:pt x="2" y="5"/>
                </a:lnTo>
                <a:lnTo>
                  <a:pt x="3" y="5"/>
                </a:lnTo>
                <a:lnTo>
                  <a:pt x="4" y="5"/>
                </a:lnTo>
                <a:lnTo>
                  <a:pt x="5" y="5"/>
                </a:lnTo>
                <a:lnTo>
                  <a:pt x="6" y="5"/>
                </a:lnTo>
                <a:lnTo>
                  <a:pt x="7" y="5"/>
                </a:lnTo>
                <a:lnTo>
                  <a:pt x="8" y="5"/>
                </a:lnTo>
                <a:lnTo>
                  <a:pt x="9" y="4"/>
                </a:lnTo>
                <a:lnTo>
                  <a:pt x="10" y="4"/>
                </a:lnTo>
                <a:lnTo>
                  <a:pt x="10" y="3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6" name="Freeform 491">
            <a:extLst>
              <a:ext uri="{FF2B5EF4-FFF2-40B4-BE49-F238E27FC236}">
                <a16:creationId xmlns:a16="http://schemas.microsoft.com/office/drawing/2014/main" id="{ACA908BC-A256-4B34-8753-59DC27D4E6F3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30163" cy="25400"/>
          </a:xfrm>
          <a:custGeom>
            <a:avLst/>
            <a:gdLst>
              <a:gd name="T0" fmla="*/ 2147483646 w 22"/>
              <a:gd name="T1" fmla="*/ 0 h 16"/>
              <a:gd name="T2" fmla="*/ 2147483646 w 22"/>
              <a:gd name="T3" fmla="*/ 0 h 16"/>
              <a:gd name="T4" fmla="*/ 2147483646 w 22"/>
              <a:gd name="T5" fmla="*/ 2147483646 h 16"/>
              <a:gd name="T6" fmla="*/ 2147483646 w 22"/>
              <a:gd name="T7" fmla="*/ 2147483646 h 16"/>
              <a:gd name="T8" fmla="*/ 2147483646 w 22"/>
              <a:gd name="T9" fmla="*/ 2147483646 h 16"/>
              <a:gd name="T10" fmla="*/ 2147483646 w 22"/>
              <a:gd name="T11" fmla="*/ 2147483646 h 16"/>
              <a:gd name="T12" fmla="*/ 2147483646 w 22"/>
              <a:gd name="T13" fmla="*/ 2147483646 h 16"/>
              <a:gd name="T14" fmla="*/ 2147483646 w 22"/>
              <a:gd name="T15" fmla="*/ 2147483646 h 16"/>
              <a:gd name="T16" fmla="*/ 2147483646 w 22"/>
              <a:gd name="T17" fmla="*/ 2147483646 h 16"/>
              <a:gd name="T18" fmla="*/ 2147483646 w 22"/>
              <a:gd name="T19" fmla="*/ 2147483646 h 16"/>
              <a:gd name="T20" fmla="*/ 2147483646 w 22"/>
              <a:gd name="T21" fmla="*/ 2147483646 h 16"/>
              <a:gd name="T22" fmla="*/ 0 w 22"/>
              <a:gd name="T23" fmla="*/ 2147483646 h 16"/>
              <a:gd name="T24" fmla="*/ 2147483646 w 22"/>
              <a:gd name="T25" fmla="*/ 2147483646 h 16"/>
              <a:gd name="T26" fmla="*/ 2147483646 w 22"/>
              <a:gd name="T27" fmla="*/ 2147483646 h 16"/>
              <a:gd name="T28" fmla="*/ 2147483646 w 22"/>
              <a:gd name="T29" fmla="*/ 2147483646 h 16"/>
              <a:gd name="T30" fmla="*/ 2147483646 w 22"/>
              <a:gd name="T31" fmla="*/ 2147483646 h 16"/>
              <a:gd name="T32" fmla="*/ 2147483646 w 22"/>
              <a:gd name="T33" fmla="*/ 2147483646 h 16"/>
              <a:gd name="T34" fmla="*/ 2147483646 w 22"/>
              <a:gd name="T35" fmla="*/ 2147483646 h 16"/>
              <a:gd name="T36" fmla="*/ 2147483646 w 22"/>
              <a:gd name="T37" fmla="*/ 2147483646 h 16"/>
              <a:gd name="T38" fmla="*/ 2147483646 w 22"/>
              <a:gd name="T39" fmla="*/ 2147483646 h 16"/>
              <a:gd name="T40" fmla="*/ 2147483646 w 22"/>
              <a:gd name="T41" fmla="*/ 2147483646 h 16"/>
              <a:gd name="T42" fmla="*/ 2147483646 w 22"/>
              <a:gd name="T43" fmla="*/ 2147483646 h 16"/>
              <a:gd name="T44" fmla="*/ 2147483646 w 22"/>
              <a:gd name="T45" fmla="*/ 2147483646 h 16"/>
              <a:gd name="T46" fmla="*/ 2147483646 w 22"/>
              <a:gd name="T47" fmla="*/ 2147483646 h 16"/>
              <a:gd name="T48" fmla="*/ 2147483646 w 22"/>
              <a:gd name="T49" fmla="*/ 2147483646 h 16"/>
              <a:gd name="T50" fmla="*/ 2147483646 w 22"/>
              <a:gd name="T51" fmla="*/ 0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6">
                <a:moveTo>
                  <a:pt x="19" y="0"/>
                </a:moveTo>
                <a:lnTo>
                  <a:pt x="19" y="0"/>
                </a:lnTo>
                <a:lnTo>
                  <a:pt x="17" y="4"/>
                </a:lnTo>
                <a:lnTo>
                  <a:pt x="15" y="7"/>
                </a:lnTo>
                <a:lnTo>
                  <a:pt x="14" y="9"/>
                </a:lnTo>
                <a:lnTo>
                  <a:pt x="13" y="9"/>
                </a:lnTo>
                <a:lnTo>
                  <a:pt x="10" y="9"/>
                </a:lnTo>
                <a:lnTo>
                  <a:pt x="7" y="9"/>
                </a:lnTo>
                <a:lnTo>
                  <a:pt x="4" y="9"/>
                </a:lnTo>
                <a:lnTo>
                  <a:pt x="3" y="10"/>
                </a:lnTo>
                <a:lnTo>
                  <a:pt x="1" y="10"/>
                </a:lnTo>
                <a:lnTo>
                  <a:pt x="0" y="11"/>
                </a:lnTo>
                <a:lnTo>
                  <a:pt x="1" y="13"/>
                </a:lnTo>
                <a:lnTo>
                  <a:pt x="3" y="14"/>
                </a:lnTo>
                <a:lnTo>
                  <a:pt x="6" y="15"/>
                </a:lnTo>
                <a:lnTo>
                  <a:pt x="9" y="15"/>
                </a:lnTo>
                <a:lnTo>
                  <a:pt x="11" y="15"/>
                </a:lnTo>
                <a:lnTo>
                  <a:pt x="13" y="15"/>
                </a:lnTo>
                <a:lnTo>
                  <a:pt x="15" y="14"/>
                </a:lnTo>
                <a:lnTo>
                  <a:pt x="18" y="14"/>
                </a:lnTo>
                <a:lnTo>
                  <a:pt x="20" y="13"/>
                </a:lnTo>
                <a:lnTo>
                  <a:pt x="21" y="11"/>
                </a:lnTo>
                <a:lnTo>
                  <a:pt x="21" y="9"/>
                </a:lnTo>
                <a:lnTo>
                  <a:pt x="20" y="4"/>
                </a:lnTo>
                <a:lnTo>
                  <a:pt x="20" y="2"/>
                </a:lnTo>
                <a:lnTo>
                  <a:pt x="1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7" name="Freeform 492">
            <a:extLst>
              <a:ext uri="{FF2B5EF4-FFF2-40B4-BE49-F238E27FC236}">
                <a16:creationId xmlns:a16="http://schemas.microsoft.com/office/drawing/2014/main" id="{C1261940-CB1B-4EB7-99CF-B649D0983EEF}"/>
              </a:ext>
            </a:extLst>
          </p:cNvPr>
          <p:cNvSpPr>
            <a:spLocks/>
          </p:cNvSpPr>
          <p:nvPr/>
        </p:nvSpPr>
        <p:spPr bwMode="auto">
          <a:xfrm>
            <a:off x="7235825" y="3776663"/>
            <a:ext cx="12700" cy="7937"/>
          </a:xfrm>
          <a:custGeom>
            <a:avLst/>
            <a:gdLst>
              <a:gd name="T0" fmla="*/ 2147483646 w 8"/>
              <a:gd name="T1" fmla="*/ 2147483646 h 5"/>
              <a:gd name="T2" fmla="*/ 2147483646 w 8"/>
              <a:gd name="T3" fmla="*/ 2147483646 h 5"/>
              <a:gd name="T4" fmla="*/ 0 w 8"/>
              <a:gd name="T5" fmla="*/ 2147483646 h 5"/>
              <a:gd name="T6" fmla="*/ 2147483646 w 8"/>
              <a:gd name="T7" fmla="*/ 0 h 5"/>
              <a:gd name="T8" fmla="*/ 2147483646 w 8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5">
                <a:moveTo>
                  <a:pt x="7" y="4"/>
                </a:moveTo>
                <a:lnTo>
                  <a:pt x="2" y="3"/>
                </a:lnTo>
                <a:lnTo>
                  <a:pt x="0" y="1"/>
                </a:lnTo>
                <a:lnTo>
                  <a:pt x="2" y="0"/>
                </a:lnTo>
                <a:lnTo>
                  <a:pt x="7" y="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8" name="Freeform 493">
            <a:extLst>
              <a:ext uri="{FF2B5EF4-FFF2-40B4-BE49-F238E27FC236}">
                <a16:creationId xmlns:a16="http://schemas.microsoft.com/office/drawing/2014/main" id="{792689B4-CE23-4EBD-A21C-1F05D1A6E0E1}"/>
              </a:ext>
            </a:extLst>
          </p:cNvPr>
          <p:cNvSpPr>
            <a:spLocks/>
          </p:cNvSpPr>
          <p:nvPr/>
        </p:nvSpPr>
        <p:spPr bwMode="auto">
          <a:xfrm>
            <a:off x="7246938" y="3783013"/>
            <a:ext cx="6350" cy="11112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6 w 5"/>
              <a:gd name="T5" fmla="*/ 2147483646 h 7"/>
              <a:gd name="T6" fmla="*/ 2147483646 w 5"/>
              <a:gd name="T7" fmla="*/ 2147483646 h 7"/>
              <a:gd name="T8" fmla="*/ 2147483646 w 5"/>
              <a:gd name="T9" fmla="*/ 214748364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3" y="2"/>
                </a:lnTo>
                <a:lnTo>
                  <a:pt x="4" y="4"/>
                </a:lnTo>
                <a:lnTo>
                  <a:pt x="3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39" name="Freeform 494">
            <a:extLst>
              <a:ext uri="{FF2B5EF4-FFF2-40B4-BE49-F238E27FC236}">
                <a16:creationId xmlns:a16="http://schemas.microsoft.com/office/drawing/2014/main" id="{3EBC879A-44F2-4BF8-8A64-275B16DFE945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3175" cy="23812"/>
          </a:xfrm>
          <a:custGeom>
            <a:avLst/>
            <a:gdLst>
              <a:gd name="T0" fmla="*/ 0 w 2"/>
              <a:gd name="T1" fmla="*/ 0 h 15"/>
              <a:gd name="T2" fmla="*/ 0 w 2"/>
              <a:gd name="T3" fmla="*/ 2147483646 h 15"/>
              <a:gd name="T4" fmla="*/ 0 w 2"/>
              <a:gd name="T5" fmla="*/ 2147483646 h 15"/>
              <a:gd name="T6" fmla="*/ 0 w 2"/>
              <a:gd name="T7" fmla="*/ 2147483646 h 15"/>
              <a:gd name="T8" fmla="*/ 0 w 2"/>
              <a:gd name="T9" fmla="*/ 2147483646 h 15"/>
              <a:gd name="T10" fmla="*/ 0 w 2"/>
              <a:gd name="T11" fmla="*/ 2147483646 h 15"/>
              <a:gd name="T12" fmla="*/ 2147483646 w 2"/>
              <a:gd name="T13" fmla="*/ 2147483646 h 15"/>
              <a:gd name="T14" fmla="*/ 2147483646 w 2"/>
              <a:gd name="T15" fmla="*/ 2147483646 h 15"/>
              <a:gd name="T16" fmla="*/ 2147483646 w 2"/>
              <a:gd name="T17" fmla="*/ 2147483646 h 15"/>
              <a:gd name="T18" fmla="*/ 2147483646 w 2"/>
              <a:gd name="T19" fmla="*/ 2147483646 h 15"/>
              <a:gd name="T20" fmla="*/ 2147483646 w 2"/>
              <a:gd name="T21" fmla="*/ 2147483646 h 15"/>
              <a:gd name="T22" fmla="*/ 2147483646 w 2"/>
              <a:gd name="T23" fmla="*/ 2147483646 h 15"/>
              <a:gd name="T24" fmla="*/ 0 w 2"/>
              <a:gd name="T25" fmla="*/ 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15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0" name="Freeform 495">
            <a:extLst>
              <a:ext uri="{FF2B5EF4-FFF2-40B4-BE49-F238E27FC236}">
                <a16:creationId xmlns:a16="http://schemas.microsoft.com/office/drawing/2014/main" id="{4CC78869-3341-4D9D-9EB6-B0630C584181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17463" cy="39687"/>
          </a:xfrm>
          <a:custGeom>
            <a:avLst/>
            <a:gdLst>
              <a:gd name="T0" fmla="*/ 0 w 13"/>
              <a:gd name="T1" fmla="*/ 0 h 25"/>
              <a:gd name="T2" fmla="*/ 0 w 13"/>
              <a:gd name="T3" fmla="*/ 0 h 25"/>
              <a:gd name="T4" fmla="*/ 2147483646 w 13"/>
              <a:gd name="T5" fmla="*/ 2147483646 h 25"/>
              <a:gd name="T6" fmla="*/ 2147483646 w 13"/>
              <a:gd name="T7" fmla="*/ 2147483646 h 25"/>
              <a:gd name="T8" fmla="*/ 2147483646 w 13"/>
              <a:gd name="T9" fmla="*/ 2147483646 h 25"/>
              <a:gd name="T10" fmla="*/ 2147483646 w 13"/>
              <a:gd name="T11" fmla="*/ 2147483646 h 25"/>
              <a:gd name="T12" fmla="*/ 2147483646 w 13"/>
              <a:gd name="T13" fmla="*/ 2147483646 h 25"/>
              <a:gd name="T14" fmla="*/ 2147483646 w 13"/>
              <a:gd name="T15" fmla="*/ 2147483646 h 25"/>
              <a:gd name="T16" fmla="*/ 2147483646 w 13"/>
              <a:gd name="T17" fmla="*/ 2147483646 h 25"/>
              <a:gd name="T18" fmla="*/ 2147483646 w 13"/>
              <a:gd name="T19" fmla="*/ 2147483646 h 25"/>
              <a:gd name="T20" fmla="*/ 2147483646 w 13"/>
              <a:gd name="T21" fmla="*/ 2147483646 h 25"/>
              <a:gd name="T22" fmla="*/ 2147483646 w 13"/>
              <a:gd name="T23" fmla="*/ 2147483646 h 25"/>
              <a:gd name="T24" fmla="*/ 2147483646 w 13"/>
              <a:gd name="T25" fmla="*/ 2147483646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" h="25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3" y="6"/>
                </a:lnTo>
                <a:lnTo>
                  <a:pt x="4" y="9"/>
                </a:lnTo>
                <a:lnTo>
                  <a:pt x="4" y="10"/>
                </a:lnTo>
                <a:lnTo>
                  <a:pt x="5" y="11"/>
                </a:lnTo>
                <a:lnTo>
                  <a:pt x="8" y="12"/>
                </a:lnTo>
                <a:lnTo>
                  <a:pt x="8" y="13"/>
                </a:lnTo>
                <a:lnTo>
                  <a:pt x="9" y="15"/>
                </a:lnTo>
                <a:lnTo>
                  <a:pt x="9" y="18"/>
                </a:lnTo>
                <a:lnTo>
                  <a:pt x="11" y="20"/>
                </a:lnTo>
                <a:lnTo>
                  <a:pt x="12" y="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1" name="Freeform 496">
            <a:extLst>
              <a:ext uri="{FF2B5EF4-FFF2-40B4-BE49-F238E27FC236}">
                <a16:creationId xmlns:a16="http://schemas.microsoft.com/office/drawing/2014/main" id="{2ADE92D9-DFC6-474A-9CEF-712848DF7332}"/>
              </a:ext>
            </a:extLst>
          </p:cNvPr>
          <p:cNvSpPr>
            <a:spLocks/>
          </p:cNvSpPr>
          <p:nvPr/>
        </p:nvSpPr>
        <p:spPr bwMode="auto">
          <a:xfrm>
            <a:off x="7337425" y="3806825"/>
            <a:ext cx="23813" cy="7938"/>
          </a:xfrm>
          <a:custGeom>
            <a:avLst/>
            <a:gdLst>
              <a:gd name="T0" fmla="*/ 2147483646 w 18"/>
              <a:gd name="T1" fmla="*/ 2147483646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0 h 5"/>
              <a:gd name="T16" fmla="*/ 0 w 18"/>
              <a:gd name="T17" fmla="*/ 0 h 5"/>
              <a:gd name="T18" fmla="*/ 2147483646 w 18"/>
              <a:gd name="T19" fmla="*/ 2147483646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17" y="4"/>
                </a:moveTo>
                <a:lnTo>
                  <a:pt x="15" y="3"/>
                </a:lnTo>
                <a:lnTo>
                  <a:pt x="12" y="2"/>
                </a:lnTo>
                <a:lnTo>
                  <a:pt x="9" y="2"/>
                </a:lnTo>
                <a:lnTo>
                  <a:pt x="7" y="2"/>
                </a:lnTo>
                <a:lnTo>
                  <a:pt x="5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7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2" name="Freeform 497">
            <a:extLst>
              <a:ext uri="{FF2B5EF4-FFF2-40B4-BE49-F238E27FC236}">
                <a16:creationId xmlns:a16="http://schemas.microsoft.com/office/drawing/2014/main" id="{F34EDB91-3BF4-4128-B72C-241268492663}"/>
              </a:ext>
            </a:extLst>
          </p:cNvPr>
          <p:cNvSpPr>
            <a:spLocks/>
          </p:cNvSpPr>
          <p:nvPr/>
        </p:nvSpPr>
        <p:spPr bwMode="auto">
          <a:xfrm>
            <a:off x="7337425" y="3813175"/>
            <a:ext cx="41275" cy="11113"/>
          </a:xfrm>
          <a:custGeom>
            <a:avLst/>
            <a:gdLst>
              <a:gd name="T0" fmla="*/ 2147483646 w 29"/>
              <a:gd name="T1" fmla="*/ 0 h 7"/>
              <a:gd name="T2" fmla="*/ 2147483646 w 29"/>
              <a:gd name="T3" fmla="*/ 0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0 w 29"/>
              <a:gd name="T19" fmla="*/ 2147483646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28" y="0"/>
                </a:moveTo>
                <a:lnTo>
                  <a:pt x="28" y="0"/>
                </a:lnTo>
                <a:lnTo>
                  <a:pt x="25" y="2"/>
                </a:lnTo>
                <a:lnTo>
                  <a:pt x="19" y="3"/>
                </a:lnTo>
                <a:lnTo>
                  <a:pt x="15" y="3"/>
                </a:lnTo>
                <a:lnTo>
                  <a:pt x="11" y="3"/>
                </a:lnTo>
                <a:lnTo>
                  <a:pt x="8" y="4"/>
                </a:lnTo>
                <a:lnTo>
                  <a:pt x="4" y="5"/>
                </a:ln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3" name="Freeform 498">
            <a:extLst>
              <a:ext uri="{FF2B5EF4-FFF2-40B4-BE49-F238E27FC236}">
                <a16:creationId xmlns:a16="http://schemas.microsoft.com/office/drawing/2014/main" id="{B475DE24-ED07-45DB-8622-9D8C4763F53D}"/>
              </a:ext>
            </a:extLst>
          </p:cNvPr>
          <p:cNvSpPr>
            <a:spLocks/>
          </p:cNvSpPr>
          <p:nvPr/>
        </p:nvSpPr>
        <p:spPr bwMode="auto">
          <a:xfrm>
            <a:off x="7196138" y="3756025"/>
            <a:ext cx="14287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4" name="Freeform 499">
            <a:extLst>
              <a:ext uri="{FF2B5EF4-FFF2-40B4-BE49-F238E27FC236}">
                <a16:creationId xmlns:a16="http://schemas.microsoft.com/office/drawing/2014/main" id="{EC7FC912-B1BC-4CDD-9104-DC1279F3C0EC}"/>
              </a:ext>
            </a:extLst>
          </p:cNvPr>
          <p:cNvSpPr>
            <a:spLocks/>
          </p:cNvSpPr>
          <p:nvPr/>
        </p:nvSpPr>
        <p:spPr bwMode="auto">
          <a:xfrm>
            <a:off x="7235825" y="37433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5" name="Freeform 500">
            <a:extLst>
              <a:ext uri="{FF2B5EF4-FFF2-40B4-BE49-F238E27FC236}">
                <a16:creationId xmlns:a16="http://schemas.microsoft.com/office/drawing/2014/main" id="{AD9B2A57-7B07-4023-AB5F-AACFE0D03856}"/>
              </a:ext>
            </a:extLst>
          </p:cNvPr>
          <p:cNvSpPr>
            <a:spLocks/>
          </p:cNvSpPr>
          <p:nvPr/>
        </p:nvSpPr>
        <p:spPr bwMode="auto">
          <a:xfrm>
            <a:off x="7262813" y="37703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6" name="Freeform 501">
            <a:extLst>
              <a:ext uri="{FF2B5EF4-FFF2-40B4-BE49-F238E27FC236}">
                <a16:creationId xmlns:a16="http://schemas.microsoft.com/office/drawing/2014/main" id="{3F6735ED-0520-4AE3-B0D8-2DCE765BAA86}"/>
              </a:ext>
            </a:extLst>
          </p:cNvPr>
          <p:cNvSpPr>
            <a:spLocks/>
          </p:cNvSpPr>
          <p:nvPr/>
        </p:nvSpPr>
        <p:spPr bwMode="auto">
          <a:xfrm>
            <a:off x="7202488" y="38211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7" name="Freeform 502">
            <a:extLst>
              <a:ext uri="{FF2B5EF4-FFF2-40B4-BE49-F238E27FC236}">
                <a16:creationId xmlns:a16="http://schemas.microsoft.com/office/drawing/2014/main" id="{D399B56E-4C1F-477A-B146-0BF53012D3F8}"/>
              </a:ext>
            </a:extLst>
          </p:cNvPr>
          <p:cNvSpPr>
            <a:spLocks/>
          </p:cNvSpPr>
          <p:nvPr/>
        </p:nvSpPr>
        <p:spPr bwMode="auto">
          <a:xfrm>
            <a:off x="7288213" y="3887788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4" y="4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8" name="Freeform 503">
            <a:extLst>
              <a:ext uri="{FF2B5EF4-FFF2-40B4-BE49-F238E27FC236}">
                <a16:creationId xmlns:a16="http://schemas.microsoft.com/office/drawing/2014/main" id="{64DACCD2-6FFE-4AB7-8301-6EB8B250754A}"/>
              </a:ext>
            </a:extLst>
          </p:cNvPr>
          <p:cNvSpPr>
            <a:spLocks/>
          </p:cNvSpPr>
          <p:nvPr/>
        </p:nvSpPr>
        <p:spPr bwMode="auto">
          <a:xfrm>
            <a:off x="7248525" y="3883025"/>
            <a:ext cx="14288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0 w 11"/>
              <a:gd name="T5" fmla="*/ 2147483646 h 8"/>
              <a:gd name="T6" fmla="*/ 0 w 11"/>
              <a:gd name="T7" fmla="*/ 2147483646 h 8"/>
              <a:gd name="T8" fmla="*/ 0 w 11"/>
              <a:gd name="T9" fmla="*/ 2147483646 h 8"/>
              <a:gd name="T10" fmla="*/ 2147483646 w 11"/>
              <a:gd name="T11" fmla="*/ 2147483646 h 8"/>
              <a:gd name="T12" fmla="*/ 2147483646 w 11"/>
              <a:gd name="T13" fmla="*/ 2147483646 h 8"/>
              <a:gd name="T14" fmla="*/ 2147483646 w 11"/>
              <a:gd name="T15" fmla="*/ 2147483646 h 8"/>
              <a:gd name="T16" fmla="*/ 2147483646 w 11"/>
              <a:gd name="T17" fmla="*/ 0 h 8"/>
              <a:gd name="T18" fmla="*/ 0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49" name="Freeform 504">
            <a:extLst>
              <a:ext uri="{FF2B5EF4-FFF2-40B4-BE49-F238E27FC236}">
                <a16:creationId xmlns:a16="http://schemas.microsoft.com/office/drawing/2014/main" id="{70C6D237-283F-4C4D-9680-68FAF5D70F08}"/>
              </a:ext>
            </a:extLst>
          </p:cNvPr>
          <p:cNvSpPr>
            <a:spLocks/>
          </p:cNvSpPr>
          <p:nvPr/>
        </p:nvSpPr>
        <p:spPr bwMode="auto">
          <a:xfrm>
            <a:off x="7316788" y="376396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0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0" name="Freeform 505">
            <a:extLst>
              <a:ext uri="{FF2B5EF4-FFF2-40B4-BE49-F238E27FC236}">
                <a16:creationId xmlns:a16="http://schemas.microsoft.com/office/drawing/2014/main" id="{8F94F6DE-7EA7-4820-AB3D-0DD97BAAD75C}"/>
              </a:ext>
            </a:extLst>
          </p:cNvPr>
          <p:cNvSpPr>
            <a:spLocks/>
          </p:cNvSpPr>
          <p:nvPr/>
        </p:nvSpPr>
        <p:spPr bwMode="auto">
          <a:xfrm>
            <a:off x="7312025" y="3711575"/>
            <a:ext cx="12700" cy="15875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1" name="Freeform 506">
            <a:extLst>
              <a:ext uri="{FF2B5EF4-FFF2-40B4-BE49-F238E27FC236}">
                <a16:creationId xmlns:a16="http://schemas.microsoft.com/office/drawing/2014/main" id="{2D9C872E-1E49-42DA-A294-E16B020F1C6E}"/>
              </a:ext>
            </a:extLst>
          </p:cNvPr>
          <p:cNvSpPr>
            <a:spLocks/>
          </p:cNvSpPr>
          <p:nvPr/>
        </p:nvSpPr>
        <p:spPr bwMode="auto">
          <a:xfrm>
            <a:off x="7346950" y="3746500"/>
            <a:ext cx="14288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2" name="Freeform 507">
            <a:extLst>
              <a:ext uri="{FF2B5EF4-FFF2-40B4-BE49-F238E27FC236}">
                <a16:creationId xmlns:a16="http://schemas.microsoft.com/office/drawing/2014/main" id="{5B37E965-67A3-4828-B46D-1BD301050548}"/>
              </a:ext>
            </a:extLst>
          </p:cNvPr>
          <p:cNvSpPr>
            <a:spLocks/>
          </p:cNvSpPr>
          <p:nvPr/>
        </p:nvSpPr>
        <p:spPr bwMode="auto">
          <a:xfrm>
            <a:off x="7346950" y="3838575"/>
            <a:ext cx="15875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2147483646 h 10"/>
              <a:gd name="T6" fmla="*/ 2147483646 w 11"/>
              <a:gd name="T7" fmla="*/ 2147483646 h 10"/>
              <a:gd name="T8" fmla="*/ 2147483646 w 11"/>
              <a:gd name="T9" fmla="*/ 0 h 10"/>
              <a:gd name="T10" fmla="*/ 0 w 11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3" name="Freeform 508">
            <a:extLst>
              <a:ext uri="{FF2B5EF4-FFF2-40B4-BE49-F238E27FC236}">
                <a16:creationId xmlns:a16="http://schemas.microsoft.com/office/drawing/2014/main" id="{7C609B12-04DD-4F36-8CCA-80D231204A88}"/>
              </a:ext>
            </a:extLst>
          </p:cNvPr>
          <p:cNvSpPr>
            <a:spLocks/>
          </p:cNvSpPr>
          <p:nvPr/>
        </p:nvSpPr>
        <p:spPr bwMode="auto">
          <a:xfrm>
            <a:off x="7177088" y="371792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2147483646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4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4" name="Freeform 509">
            <a:extLst>
              <a:ext uri="{FF2B5EF4-FFF2-40B4-BE49-F238E27FC236}">
                <a16:creationId xmlns:a16="http://schemas.microsoft.com/office/drawing/2014/main" id="{5E0C1880-2745-4445-9814-7C169A750EC7}"/>
              </a:ext>
            </a:extLst>
          </p:cNvPr>
          <p:cNvSpPr>
            <a:spLocks/>
          </p:cNvSpPr>
          <p:nvPr/>
        </p:nvSpPr>
        <p:spPr bwMode="auto">
          <a:xfrm>
            <a:off x="7156450" y="3775075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5" name="Freeform 510">
            <a:extLst>
              <a:ext uri="{FF2B5EF4-FFF2-40B4-BE49-F238E27FC236}">
                <a16:creationId xmlns:a16="http://schemas.microsoft.com/office/drawing/2014/main" id="{BB183DCB-D9D1-4EBD-A1ED-A38547854B29}"/>
              </a:ext>
            </a:extLst>
          </p:cNvPr>
          <p:cNvSpPr>
            <a:spLocks/>
          </p:cNvSpPr>
          <p:nvPr/>
        </p:nvSpPr>
        <p:spPr bwMode="auto">
          <a:xfrm>
            <a:off x="7186613" y="3849688"/>
            <a:ext cx="14287" cy="14287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6" name="Freeform 511">
            <a:extLst>
              <a:ext uri="{FF2B5EF4-FFF2-40B4-BE49-F238E27FC236}">
                <a16:creationId xmlns:a16="http://schemas.microsoft.com/office/drawing/2014/main" id="{971ED17B-3AD2-4D85-9471-BB16F20ADD2D}"/>
              </a:ext>
            </a:extLst>
          </p:cNvPr>
          <p:cNvSpPr>
            <a:spLocks/>
          </p:cNvSpPr>
          <p:nvPr/>
        </p:nvSpPr>
        <p:spPr bwMode="auto">
          <a:xfrm>
            <a:off x="7245350" y="38608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0 w 8"/>
              <a:gd name="T3" fmla="*/ 0 h 9"/>
              <a:gd name="T4" fmla="*/ 0 w 8"/>
              <a:gd name="T5" fmla="*/ 2147483646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0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7" name="Freeform 512">
            <a:extLst>
              <a:ext uri="{FF2B5EF4-FFF2-40B4-BE49-F238E27FC236}">
                <a16:creationId xmlns:a16="http://schemas.microsoft.com/office/drawing/2014/main" id="{F6FBA9C8-C4B1-4096-8D39-87D95F183B0E}"/>
              </a:ext>
            </a:extLst>
          </p:cNvPr>
          <p:cNvSpPr>
            <a:spLocks/>
          </p:cNvSpPr>
          <p:nvPr/>
        </p:nvSpPr>
        <p:spPr bwMode="auto">
          <a:xfrm>
            <a:off x="7216775" y="387508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2147483646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8" name="Freeform 513">
            <a:extLst>
              <a:ext uri="{FF2B5EF4-FFF2-40B4-BE49-F238E27FC236}">
                <a16:creationId xmlns:a16="http://schemas.microsoft.com/office/drawing/2014/main" id="{84F8ECC4-9B0F-4A7F-BA30-7F0F8598BCCF}"/>
              </a:ext>
            </a:extLst>
          </p:cNvPr>
          <p:cNvSpPr>
            <a:spLocks/>
          </p:cNvSpPr>
          <p:nvPr/>
        </p:nvSpPr>
        <p:spPr bwMode="auto">
          <a:xfrm>
            <a:off x="2824163" y="4019550"/>
            <a:ext cx="5902325" cy="265113"/>
          </a:xfrm>
          <a:custGeom>
            <a:avLst/>
            <a:gdLst>
              <a:gd name="T0" fmla="*/ 2147483646 w 4183"/>
              <a:gd name="T1" fmla="*/ 2147483646 h 167"/>
              <a:gd name="T2" fmla="*/ 2147483646 w 4183"/>
              <a:gd name="T3" fmla="*/ 2147483646 h 167"/>
              <a:gd name="T4" fmla="*/ 2147483646 w 4183"/>
              <a:gd name="T5" fmla="*/ 2147483646 h 167"/>
              <a:gd name="T6" fmla="*/ 2147483646 w 4183"/>
              <a:gd name="T7" fmla="*/ 2147483646 h 167"/>
              <a:gd name="T8" fmla="*/ 2147483646 w 4183"/>
              <a:gd name="T9" fmla="*/ 2147483646 h 167"/>
              <a:gd name="T10" fmla="*/ 2147483646 w 4183"/>
              <a:gd name="T11" fmla="*/ 2147483646 h 167"/>
              <a:gd name="T12" fmla="*/ 2147483646 w 4183"/>
              <a:gd name="T13" fmla="*/ 2147483646 h 167"/>
              <a:gd name="T14" fmla="*/ 2147483646 w 4183"/>
              <a:gd name="T15" fmla="*/ 2147483646 h 167"/>
              <a:gd name="T16" fmla="*/ 2147483646 w 4183"/>
              <a:gd name="T17" fmla="*/ 2147483646 h 167"/>
              <a:gd name="T18" fmla="*/ 2147483646 w 4183"/>
              <a:gd name="T19" fmla="*/ 2147483646 h 167"/>
              <a:gd name="T20" fmla="*/ 2147483646 w 4183"/>
              <a:gd name="T21" fmla="*/ 2147483646 h 167"/>
              <a:gd name="T22" fmla="*/ 2147483646 w 4183"/>
              <a:gd name="T23" fmla="*/ 2147483646 h 167"/>
              <a:gd name="T24" fmla="*/ 2147483646 w 4183"/>
              <a:gd name="T25" fmla="*/ 2147483646 h 167"/>
              <a:gd name="T26" fmla="*/ 2147483646 w 4183"/>
              <a:gd name="T27" fmla="*/ 2147483646 h 167"/>
              <a:gd name="T28" fmla="*/ 2147483646 w 4183"/>
              <a:gd name="T29" fmla="*/ 2147483646 h 167"/>
              <a:gd name="T30" fmla="*/ 2147483646 w 4183"/>
              <a:gd name="T31" fmla="*/ 2147483646 h 167"/>
              <a:gd name="T32" fmla="*/ 2147483646 w 4183"/>
              <a:gd name="T33" fmla="*/ 2147483646 h 167"/>
              <a:gd name="T34" fmla="*/ 2147483646 w 4183"/>
              <a:gd name="T35" fmla="*/ 2147483646 h 167"/>
              <a:gd name="T36" fmla="*/ 2147483646 w 4183"/>
              <a:gd name="T37" fmla="*/ 2147483646 h 167"/>
              <a:gd name="T38" fmla="*/ 2147483646 w 4183"/>
              <a:gd name="T39" fmla="*/ 2147483646 h 167"/>
              <a:gd name="T40" fmla="*/ 2147483646 w 4183"/>
              <a:gd name="T41" fmla="*/ 2147483646 h 167"/>
              <a:gd name="T42" fmla="*/ 0 w 4183"/>
              <a:gd name="T43" fmla="*/ 2147483646 h 167"/>
              <a:gd name="T44" fmla="*/ 2147483646 w 4183"/>
              <a:gd name="T45" fmla="*/ 2147483646 h 167"/>
              <a:gd name="T46" fmla="*/ 2147483646 w 4183"/>
              <a:gd name="T47" fmla="*/ 2147483646 h 167"/>
              <a:gd name="T48" fmla="*/ 2147483646 w 4183"/>
              <a:gd name="T49" fmla="*/ 2147483646 h 167"/>
              <a:gd name="T50" fmla="*/ 2147483646 w 4183"/>
              <a:gd name="T51" fmla="*/ 2147483646 h 167"/>
              <a:gd name="T52" fmla="*/ 2147483646 w 4183"/>
              <a:gd name="T53" fmla="*/ 2147483646 h 167"/>
              <a:gd name="T54" fmla="*/ 2147483646 w 4183"/>
              <a:gd name="T55" fmla="*/ 2147483646 h 167"/>
              <a:gd name="T56" fmla="*/ 2147483646 w 4183"/>
              <a:gd name="T57" fmla="*/ 2147483646 h 167"/>
              <a:gd name="T58" fmla="*/ 2147483646 w 4183"/>
              <a:gd name="T59" fmla="*/ 2147483646 h 167"/>
              <a:gd name="T60" fmla="*/ 2147483646 w 4183"/>
              <a:gd name="T61" fmla="*/ 2147483646 h 167"/>
              <a:gd name="T62" fmla="*/ 2147483646 w 4183"/>
              <a:gd name="T63" fmla="*/ 2147483646 h 167"/>
              <a:gd name="T64" fmla="*/ 2147483646 w 4183"/>
              <a:gd name="T65" fmla="*/ 2147483646 h 167"/>
              <a:gd name="T66" fmla="*/ 2147483646 w 4183"/>
              <a:gd name="T67" fmla="*/ 2147483646 h 167"/>
              <a:gd name="T68" fmla="*/ 2147483646 w 4183"/>
              <a:gd name="T69" fmla="*/ 2147483646 h 167"/>
              <a:gd name="T70" fmla="*/ 2147483646 w 4183"/>
              <a:gd name="T71" fmla="*/ 2147483646 h 167"/>
              <a:gd name="T72" fmla="*/ 2147483646 w 4183"/>
              <a:gd name="T73" fmla="*/ 2147483646 h 167"/>
              <a:gd name="T74" fmla="*/ 2147483646 w 4183"/>
              <a:gd name="T75" fmla="*/ 2147483646 h 167"/>
              <a:gd name="T76" fmla="*/ 2147483646 w 4183"/>
              <a:gd name="T77" fmla="*/ 2147483646 h 167"/>
              <a:gd name="T78" fmla="*/ 2147483646 w 4183"/>
              <a:gd name="T79" fmla="*/ 2147483646 h 167"/>
              <a:gd name="T80" fmla="*/ 2147483646 w 4183"/>
              <a:gd name="T81" fmla="*/ 2147483646 h 167"/>
              <a:gd name="T82" fmla="*/ 2147483646 w 4183"/>
              <a:gd name="T83" fmla="*/ 2147483646 h 167"/>
              <a:gd name="T84" fmla="*/ 2147483646 w 4183"/>
              <a:gd name="T85" fmla="*/ 2147483646 h 167"/>
              <a:gd name="T86" fmla="*/ 2147483646 w 4183"/>
              <a:gd name="T87" fmla="*/ 2147483646 h 167"/>
              <a:gd name="T88" fmla="*/ 2147483646 w 4183"/>
              <a:gd name="T89" fmla="*/ 0 h 167"/>
              <a:gd name="T90" fmla="*/ 2147483646 w 4183"/>
              <a:gd name="T91" fmla="*/ 0 h 167"/>
              <a:gd name="T92" fmla="*/ 2147483646 w 4183"/>
              <a:gd name="T93" fmla="*/ 0 h 167"/>
              <a:gd name="T94" fmla="*/ 2147483646 w 4183"/>
              <a:gd name="T95" fmla="*/ 2147483646 h 167"/>
              <a:gd name="T96" fmla="*/ 2147483646 w 4183"/>
              <a:gd name="T97" fmla="*/ 2147483646 h 167"/>
              <a:gd name="T98" fmla="*/ 2147483646 w 4183"/>
              <a:gd name="T99" fmla="*/ 2147483646 h 167"/>
              <a:gd name="T100" fmla="*/ 2147483646 w 4183"/>
              <a:gd name="T101" fmla="*/ 2147483646 h 167"/>
              <a:gd name="T102" fmla="*/ 2147483646 w 4183"/>
              <a:gd name="T103" fmla="*/ 2147483646 h 167"/>
              <a:gd name="T104" fmla="*/ 2147483646 w 4183"/>
              <a:gd name="T105" fmla="*/ 2147483646 h 167"/>
              <a:gd name="T106" fmla="*/ 2147483646 w 4183"/>
              <a:gd name="T107" fmla="*/ 2147483646 h 167"/>
              <a:gd name="T108" fmla="*/ 2147483646 w 4183"/>
              <a:gd name="T109" fmla="*/ 2147483646 h 167"/>
              <a:gd name="T110" fmla="*/ 2147483646 w 4183"/>
              <a:gd name="T111" fmla="*/ 2147483646 h 167"/>
              <a:gd name="T112" fmla="*/ 2147483646 w 4183"/>
              <a:gd name="T113" fmla="*/ 2147483646 h 167"/>
              <a:gd name="T114" fmla="*/ 2147483646 w 4183"/>
              <a:gd name="T115" fmla="*/ 2147483646 h 167"/>
              <a:gd name="T116" fmla="*/ 2147483646 w 4183"/>
              <a:gd name="T117" fmla="*/ 2147483646 h 167"/>
              <a:gd name="T118" fmla="*/ 2147483646 w 4183"/>
              <a:gd name="T119" fmla="*/ 2147483646 h 1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183" h="167">
                <a:moveTo>
                  <a:pt x="4182" y="166"/>
                </a:moveTo>
                <a:lnTo>
                  <a:pt x="4182" y="166"/>
                </a:lnTo>
                <a:lnTo>
                  <a:pt x="4150" y="164"/>
                </a:lnTo>
                <a:lnTo>
                  <a:pt x="4109" y="163"/>
                </a:lnTo>
                <a:lnTo>
                  <a:pt x="4064" y="161"/>
                </a:lnTo>
                <a:lnTo>
                  <a:pt x="4015" y="161"/>
                </a:lnTo>
                <a:lnTo>
                  <a:pt x="3959" y="159"/>
                </a:lnTo>
                <a:lnTo>
                  <a:pt x="3901" y="157"/>
                </a:lnTo>
                <a:lnTo>
                  <a:pt x="3837" y="156"/>
                </a:lnTo>
                <a:lnTo>
                  <a:pt x="3770" y="155"/>
                </a:lnTo>
                <a:lnTo>
                  <a:pt x="3700" y="153"/>
                </a:lnTo>
                <a:lnTo>
                  <a:pt x="3627" y="151"/>
                </a:lnTo>
                <a:lnTo>
                  <a:pt x="3552" y="150"/>
                </a:lnTo>
                <a:lnTo>
                  <a:pt x="3476" y="148"/>
                </a:lnTo>
                <a:lnTo>
                  <a:pt x="3399" y="148"/>
                </a:lnTo>
                <a:lnTo>
                  <a:pt x="3321" y="146"/>
                </a:lnTo>
                <a:lnTo>
                  <a:pt x="3242" y="145"/>
                </a:lnTo>
                <a:lnTo>
                  <a:pt x="3163" y="143"/>
                </a:lnTo>
                <a:lnTo>
                  <a:pt x="3084" y="142"/>
                </a:lnTo>
                <a:lnTo>
                  <a:pt x="3007" y="142"/>
                </a:lnTo>
                <a:lnTo>
                  <a:pt x="2931" y="141"/>
                </a:lnTo>
                <a:lnTo>
                  <a:pt x="2856" y="140"/>
                </a:lnTo>
                <a:lnTo>
                  <a:pt x="2783" y="139"/>
                </a:lnTo>
                <a:lnTo>
                  <a:pt x="2713" y="138"/>
                </a:lnTo>
                <a:lnTo>
                  <a:pt x="2647" y="137"/>
                </a:lnTo>
                <a:lnTo>
                  <a:pt x="2583" y="137"/>
                </a:lnTo>
                <a:lnTo>
                  <a:pt x="2525" y="136"/>
                </a:lnTo>
                <a:lnTo>
                  <a:pt x="2470" y="136"/>
                </a:lnTo>
                <a:lnTo>
                  <a:pt x="2420" y="136"/>
                </a:lnTo>
                <a:lnTo>
                  <a:pt x="2375" y="136"/>
                </a:lnTo>
                <a:lnTo>
                  <a:pt x="2336" y="136"/>
                </a:lnTo>
                <a:lnTo>
                  <a:pt x="2303" y="137"/>
                </a:lnTo>
                <a:lnTo>
                  <a:pt x="2276" y="137"/>
                </a:lnTo>
                <a:lnTo>
                  <a:pt x="2256" y="138"/>
                </a:lnTo>
                <a:lnTo>
                  <a:pt x="2233" y="139"/>
                </a:lnTo>
                <a:lnTo>
                  <a:pt x="2200" y="141"/>
                </a:lnTo>
                <a:lnTo>
                  <a:pt x="2160" y="142"/>
                </a:lnTo>
                <a:lnTo>
                  <a:pt x="2113" y="143"/>
                </a:lnTo>
                <a:lnTo>
                  <a:pt x="2058" y="144"/>
                </a:lnTo>
                <a:lnTo>
                  <a:pt x="1997" y="145"/>
                </a:lnTo>
                <a:lnTo>
                  <a:pt x="1930" y="147"/>
                </a:lnTo>
                <a:lnTo>
                  <a:pt x="1859" y="148"/>
                </a:lnTo>
                <a:lnTo>
                  <a:pt x="1782" y="148"/>
                </a:lnTo>
                <a:lnTo>
                  <a:pt x="1702" y="149"/>
                </a:lnTo>
                <a:lnTo>
                  <a:pt x="1618" y="150"/>
                </a:lnTo>
                <a:lnTo>
                  <a:pt x="1530" y="151"/>
                </a:lnTo>
                <a:lnTo>
                  <a:pt x="1441" y="152"/>
                </a:lnTo>
                <a:lnTo>
                  <a:pt x="1350" y="153"/>
                </a:lnTo>
                <a:lnTo>
                  <a:pt x="1257" y="153"/>
                </a:lnTo>
                <a:lnTo>
                  <a:pt x="1163" y="154"/>
                </a:lnTo>
                <a:lnTo>
                  <a:pt x="1069" y="155"/>
                </a:lnTo>
                <a:lnTo>
                  <a:pt x="976" y="155"/>
                </a:lnTo>
                <a:lnTo>
                  <a:pt x="883" y="155"/>
                </a:lnTo>
                <a:lnTo>
                  <a:pt x="792" y="155"/>
                </a:lnTo>
                <a:lnTo>
                  <a:pt x="704" y="155"/>
                </a:lnTo>
                <a:lnTo>
                  <a:pt x="616" y="155"/>
                </a:lnTo>
                <a:lnTo>
                  <a:pt x="533" y="155"/>
                </a:lnTo>
                <a:lnTo>
                  <a:pt x="453" y="155"/>
                </a:lnTo>
                <a:lnTo>
                  <a:pt x="376" y="155"/>
                </a:lnTo>
                <a:lnTo>
                  <a:pt x="305" y="155"/>
                </a:lnTo>
                <a:lnTo>
                  <a:pt x="240" y="155"/>
                </a:lnTo>
                <a:lnTo>
                  <a:pt x="179" y="155"/>
                </a:lnTo>
                <a:lnTo>
                  <a:pt x="125" y="155"/>
                </a:lnTo>
                <a:lnTo>
                  <a:pt x="78" y="154"/>
                </a:lnTo>
                <a:lnTo>
                  <a:pt x="39" y="153"/>
                </a:lnTo>
                <a:lnTo>
                  <a:pt x="0" y="153"/>
                </a:lnTo>
                <a:lnTo>
                  <a:pt x="0" y="27"/>
                </a:lnTo>
                <a:lnTo>
                  <a:pt x="28" y="24"/>
                </a:lnTo>
                <a:lnTo>
                  <a:pt x="45" y="22"/>
                </a:lnTo>
                <a:lnTo>
                  <a:pt x="64" y="22"/>
                </a:lnTo>
                <a:lnTo>
                  <a:pt x="85" y="21"/>
                </a:lnTo>
                <a:lnTo>
                  <a:pt x="109" y="19"/>
                </a:lnTo>
                <a:lnTo>
                  <a:pt x="134" y="18"/>
                </a:lnTo>
                <a:lnTo>
                  <a:pt x="162" y="17"/>
                </a:lnTo>
                <a:lnTo>
                  <a:pt x="192" y="16"/>
                </a:lnTo>
                <a:lnTo>
                  <a:pt x="222" y="15"/>
                </a:lnTo>
                <a:lnTo>
                  <a:pt x="254" y="15"/>
                </a:lnTo>
                <a:lnTo>
                  <a:pt x="287" y="15"/>
                </a:lnTo>
                <a:lnTo>
                  <a:pt x="322" y="14"/>
                </a:lnTo>
                <a:lnTo>
                  <a:pt x="357" y="13"/>
                </a:lnTo>
                <a:lnTo>
                  <a:pt x="394" y="13"/>
                </a:lnTo>
                <a:lnTo>
                  <a:pt x="431" y="12"/>
                </a:lnTo>
                <a:lnTo>
                  <a:pt x="469" y="12"/>
                </a:lnTo>
                <a:lnTo>
                  <a:pt x="507" y="12"/>
                </a:lnTo>
                <a:lnTo>
                  <a:pt x="547" y="11"/>
                </a:lnTo>
                <a:lnTo>
                  <a:pt x="585" y="11"/>
                </a:lnTo>
                <a:lnTo>
                  <a:pt x="624" y="11"/>
                </a:lnTo>
                <a:lnTo>
                  <a:pt x="662" y="11"/>
                </a:lnTo>
                <a:lnTo>
                  <a:pt x="700" y="11"/>
                </a:lnTo>
                <a:lnTo>
                  <a:pt x="739" y="11"/>
                </a:lnTo>
                <a:lnTo>
                  <a:pt x="775" y="12"/>
                </a:lnTo>
                <a:lnTo>
                  <a:pt x="812" y="12"/>
                </a:lnTo>
                <a:lnTo>
                  <a:pt x="848" y="12"/>
                </a:lnTo>
                <a:lnTo>
                  <a:pt x="883" y="13"/>
                </a:lnTo>
                <a:lnTo>
                  <a:pt x="918" y="14"/>
                </a:lnTo>
                <a:lnTo>
                  <a:pt x="950" y="14"/>
                </a:lnTo>
                <a:lnTo>
                  <a:pt x="981" y="15"/>
                </a:lnTo>
                <a:lnTo>
                  <a:pt x="1010" y="15"/>
                </a:lnTo>
                <a:lnTo>
                  <a:pt x="1038" y="16"/>
                </a:lnTo>
                <a:lnTo>
                  <a:pt x="1068" y="17"/>
                </a:lnTo>
                <a:lnTo>
                  <a:pt x="1099" y="18"/>
                </a:lnTo>
                <a:lnTo>
                  <a:pt x="1131" y="18"/>
                </a:lnTo>
                <a:lnTo>
                  <a:pt x="1167" y="19"/>
                </a:lnTo>
                <a:lnTo>
                  <a:pt x="1205" y="19"/>
                </a:lnTo>
                <a:lnTo>
                  <a:pt x="1245" y="19"/>
                </a:lnTo>
                <a:lnTo>
                  <a:pt x="1286" y="19"/>
                </a:lnTo>
                <a:lnTo>
                  <a:pt x="1329" y="19"/>
                </a:lnTo>
                <a:lnTo>
                  <a:pt x="1372" y="19"/>
                </a:lnTo>
                <a:lnTo>
                  <a:pt x="1416" y="19"/>
                </a:lnTo>
                <a:lnTo>
                  <a:pt x="1462" y="18"/>
                </a:lnTo>
                <a:lnTo>
                  <a:pt x="1508" y="18"/>
                </a:lnTo>
                <a:lnTo>
                  <a:pt x="1555" y="17"/>
                </a:lnTo>
                <a:lnTo>
                  <a:pt x="1601" y="17"/>
                </a:lnTo>
                <a:lnTo>
                  <a:pt x="1648" y="16"/>
                </a:lnTo>
                <a:lnTo>
                  <a:pt x="1695" y="15"/>
                </a:lnTo>
                <a:lnTo>
                  <a:pt x="1742" y="15"/>
                </a:lnTo>
                <a:lnTo>
                  <a:pt x="1787" y="15"/>
                </a:lnTo>
                <a:lnTo>
                  <a:pt x="1833" y="14"/>
                </a:lnTo>
                <a:lnTo>
                  <a:pt x="1876" y="13"/>
                </a:lnTo>
                <a:lnTo>
                  <a:pt x="1920" y="12"/>
                </a:lnTo>
                <a:lnTo>
                  <a:pt x="1962" y="11"/>
                </a:lnTo>
                <a:lnTo>
                  <a:pt x="2002" y="10"/>
                </a:lnTo>
                <a:lnTo>
                  <a:pt x="2041" y="9"/>
                </a:lnTo>
                <a:lnTo>
                  <a:pt x="2078" y="9"/>
                </a:lnTo>
                <a:lnTo>
                  <a:pt x="2113" y="8"/>
                </a:lnTo>
                <a:lnTo>
                  <a:pt x="2145" y="7"/>
                </a:lnTo>
                <a:lnTo>
                  <a:pt x="2176" y="6"/>
                </a:lnTo>
                <a:lnTo>
                  <a:pt x="2202" y="5"/>
                </a:lnTo>
                <a:lnTo>
                  <a:pt x="2228" y="4"/>
                </a:lnTo>
                <a:lnTo>
                  <a:pt x="2250" y="3"/>
                </a:lnTo>
                <a:lnTo>
                  <a:pt x="2267" y="3"/>
                </a:lnTo>
                <a:lnTo>
                  <a:pt x="2285" y="2"/>
                </a:lnTo>
                <a:lnTo>
                  <a:pt x="2309" y="1"/>
                </a:lnTo>
                <a:lnTo>
                  <a:pt x="2337" y="1"/>
                </a:lnTo>
                <a:lnTo>
                  <a:pt x="2371" y="0"/>
                </a:lnTo>
                <a:lnTo>
                  <a:pt x="2405" y="0"/>
                </a:lnTo>
                <a:lnTo>
                  <a:pt x="2447" y="0"/>
                </a:lnTo>
                <a:lnTo>
                  <a:pt x="2490" y="0"/>
                </a:lnTo>
                <a:lnTo>
                  <a:pt x="2536" y="0"/>
                </a:lnTo>
                <a:lnTo>
                  <a:pt x="2586" y="0"/>
                </a:lnTo>
                <a:lnTo>
                  <a:pt x="2638" y="0"/>
                </a:lnTo>
                <a:lnTo>
                  <a:pt x="2693" y="1"/>
                </a:lnTo>
                <a:lnTo>
                  <a:pt x="2749" y="1"/>
                </a:lnTo>
                <a:lnTo>
                  <a:pt x="2807" y="2"/>
                </a:lnTo>
                <a:lnTo>
                  <a:pt x="2867" y="2"/>
                </a:lnTo>
                <a:lnTo>
                  <a:pt x="2926" y="3"/>
                </a:lnTo>
                <a:lnTo>
                  <a:pt x="2988" y="3"/>
                </a:lnTo>
                <a:lnTo>
                  <a:pt x="3049" y="4"/>
                </a:lnTo>
                <a:lnTo>
                  <a:pt x="3111" y="5"/>
                </a:lnTo>
                <a:lnTo>
                  <a:pt x="3173" y="6"/>
                </a:lnTo>
                <a:lnTo>
                  <a:pt x="3233" y="7"/>
                </a:lnTo>
                <a:lnTo>
                  <a:pt x="3295" y="8"/>
                </a:lnTo>
                <a:lnTo>
                  <a:pt x="3353" y="9"/>
                </a:lnTo>
                <a:lnTo>
                  <a:pt x="3411" y="9"/>
                </a:lnTo>
                <a:lnTo>
                  <a:pt x="3467" y="11"/>
                </a:lnTo>
                <a:lnTo>
                  <a:pt x="3522" y="12"/>
                </a:lnTo>
                <a:lnTo>
                  <a:pt x="3574" y="13"/>
                </a:lnTo>
                <a:lnTo>
                  <a:pt x="3623" y="15"/>
                </a:lnTo>
                <a:lnTo>
                  <a:pt x="3669" y="15"/>
                </a:lnTo>
                <a:lnTo>
                  <a:pt x="3713" y="17"/>
                </a:lnTo>
                <a:lnTo>
                  <a:pt x="3753" y="18"/>
                </a:lnTo>
                <a:lnTo>
                  <a:pt x="3789" y="20"/>
                </a:lnTo>
                <a:lnTo>
                  <a:pt x="3821" y="21"/>
                </a:lnTo>
                <a:lnTo>
                  <a:pt x="3877" y="23"/>
                </a:lnTo>
                <a:lnTo>
                  <a:pt x="3927" y="26"/>
                </a:lnTo>
                <a:lnTo>
                  <a:pt x="3969" y="28"/>
                </a:lnTo>
                <a:lnTo>
                  <a:pt x="4006" y="31"/>
                </a:lnTo>
                <a:lnTo>
                  <a:pt x="4037" y="34"/>
                </a:lnTo>
                <a:lnTo>
                  <a:pt x="4064" y="36"/>
                </a:lnTo>
                <a:lnTo>
                  <a:pt x="4086" y="39"/>
                </a:lnTo>
                <a:lnTo>
                  <a:pt x="4105" y="41"/>
                </a:lnTo>
                <a:lnTo>
                  <a:pt x="4120" y="42"/>
                </a:lnTo>
                <a:lnTo>
                  <a:pt x="4133" y="44"/>
                </a:lnTo>
                <a:lnTo>
                  <a:pt x="4143" y="45"/>
                </a:lnTo>
                <a:lnTo>
                  <a:pt x="4151" y="46"/>
                </a:lnTo>
                <a:lnTo>
                  <a:pt x="4158" y="46"/>
                </a:lnTo>
                <a:lnTo>
                  <a:pt x="4166" y="46"/>
                </a:lnTo>
                <a:lnTo>
                  <a:pt x="4174" y="45"/>
                </a:lnTo>
                <a:lnTo>
                  <a:pt x="4182" y="43"/>
                </a:lnTo>
                <a:lnTo>
                  <a:pt x="4182" y="166"/>
                </a:lnTo>
              </a:path>
            </a:pathLst>
          </a:custGeom>
          <a:solidFill>
            <a:srgbClr val="FF2F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49559" name="Line 544">
            <a:extLst>
              <a:ext uri="{FF2B5EF4-FFF2-40B4-BE49-F238E27FC236}">
                <a16:creationId xmlns:a16="http://schemas.microsoft.com/office/drawing/2014/main" id="{86E25A31-5908-49F4-96E2-D8323D339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884363"/>
            <a:ext cx="12700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60" name="Line 550">
            <a:extLst>
              <a:ext uri="{FF2B5EF4-FFF2-40B4-BE49-F238E27FC236}">
                <a16:creationId xmlns:a16="http://schemas.microsoft.com/office/drawing/2014/main" id="{2D8B179E-55D7-40A3-B5A6-9E1635846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4588" y="2292350"/>
            <a:ext cx="717550" cy="635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61" name="Line 551">
            <a:extLst>
              <a:ext uri="{FF2B5EF4-FFF2-40B4-BE49-F238E27FC236}">
                <a16:creationId xmlns:a16="http://schemas.microsoft.com/office/drawing/2014/main" id="{DA241183-4540-4752-A9B5-C4A83295E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1538" y="3340100"/>
            <a:ext cx="1096962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62" name="Rectangle 562">
            <a:extLst>
              <a:ext uri="{FF2B5EF4-FFF2-40B4-BE49-F238E27FC236}">
                <a16:creationId xmlns:a16="http://schemas.microsoft.com/office/drawing/2014/main" id="{30B132DE-2277-49B1-9373-7AA86E7DB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2349500"/>
            <a:ext cx="18653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2"/>
                </a:solidFill>
              </a:rPr>
              <a:t>Environnement neutre</a:t>
            </a:r>
          </a:p>
        </p:txBody>
      </p:sp>
      <p:sp>
        <p:nvSpPr>
          <p:cNvPr id="49563" name="Freeform 563">
            <a:extLst>
              <a:ext uri="{FF2B5EF4-FFF2-40B4-BE49-F238E27FC236}">
                <a16:creationId xmlns:a16="http://schemas.microsoft.com/office/drawing/2014/main" id="{D1317329-1D8C-45C7-8527-324955886A5F}"/>
              </a:ext>
            </a:extLst>
          </p:cNvPr>
          <p:cNvSpPr>
            <a:spLocks/>
          </p:cNvSpPr>
          <p:nvPr/>
        </p:nvSpPr>
        <p:spPr bwMode="auto">
          <a:xfrm>
            <a:off x="3038475" y="27241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grpSp>
        <p:nvGrpSpPr>
          <p:cNvPr id="49564" name="Group 730">
            <a:extLst>
              <a:ext uri="{FF2B5EF4-FFF2-40B4-BE49-F238E27FC236}">
                <a16:creationId xmlns:a16="http://schemas.microsoft.com/office/drawing/2014/main" id="{83E7F432-5B6A-4224-9DAF-670AFA8949A3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2589213"/>
            <a:ext cx="395287" cy="1384300"/>
            <a:chOff x="4762" y="2234"/>
            <a:chExt cx="281" cy="872"/>
          </a:xfrm>
        </p:grpSpPr>
        <p:sp>
          <p:nvSpPr>
            <p:cNvPr id="49782" name="Freeform 731">
              <a:extLst>
                <a:ext uri="{FF2B5EF4-FFF2-40B4-BE49-F238E27FC236}">
                  <a16:creationId xmlns:a16="http://schemas.microsoft.com/office/drawing/2014/main" id="{2FAA9880-95AB-4D38-A856-15C73626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234"/>
              <a:ext cx="281" cy="872"/>
            </a:xfrm>
            <a:custGeom>
              <a:avLst/>
              <a:gdLst>
                <a:gd name="T0" fmla="*/ 51 w 281"/>
                <a:gd name="T1" fmla="*/ 33 h 872"/>
                <a:gd name="T2" fmla="*/ 78 w 281"/>
                <a:gd name="T3" fmla="*/ 18 h 872"/>
                <a:gd name="T4" fmla="*/ 101 w 281"/>
                <a:gd name="T5" fmla="*/ 6 h 872"/>
                <a:gd name="T6" fmla="*/ 128 w 281"/>
                <a:gd name="T7" fmla="*/ 1 h 872"/>
                <a:gd name="T8" fmla="*/ 162 w 281"/>
                <a:gd name="T9" fmla="*/ 0 h 872"/>
                <a:gd name="T10" fmla="*/ 207 w 281"/>
                <a:gd name="T11" fmla="*/ 6 h 872"/>
                <a:gd name="T12" fmla="*/ 272 w 281"/>
                <a:gd name="T13" fmla="*/ 38 h 872"/>
                <a:gd name="T14" fmla="*/ 279 w 281"/>
                <a:gd name="T15" fmla="*/ 92 h 872"/>
                <a:gd name="T16" fmla="*/ 272 w 281"/>
                <a:gd name="T17" fmla="*/ 149 h 872"/>
                <a:gd name="T18" fmla="*/ 269 w 281"/>
                <a:gd name="T19" fmla="*/ 214 h 872"/>
                <a:gd name="T20" fmla="*/ 267 w 281"/>
                <a:gd name="T21" fmla="*/ 305 h 872"/>
                <a:gd name="T22" fmla="*/ 264 w 281"/>
                <a:gd name="T23" fmla="*/ 404 h 872"/>
                <a:gd name="T24" fmla="*/ 264 w 281"/>
                <a:gd name="T25" fmla="*/ 491 h 872"/>
                <a:gd name="T26" fmla="*/ 267 w 281"/>
                <a:gd name="T27" fmla="*/ 547 h 872"/>
                <a:gd name="T28" fmla="*/ 269 w 281"/>
                <a:gd name="T29" fmla="*/ 584 h 872"/>
                <a:gd name="T30" fmla="*/ 271 w 281"/>
                <a:gd name="T31" fmla="*/ 631 h 872"/>
                <a:gd name="T32" fmla="*/ 271 w 281"/>
                <a:gd name="T33" fmla="*/ 680 h 872"/>
                <a:gd name="T34" fmla="*/ 271 w 281"/>
                <a:gd name="T35" fmla="*/ 727 h 872"/>
                <a:gd name="T36" fmla="*/ 270 w 281"/>
                <a:gd name="T37" fmla="*/ 766 h 872"/>
                <a:gd name="T38" fmla="*/ 260 w 281"/>
                <a:gd name="T39" fmla="*/ 817 h 872"/>
                <a:gd name="T40" fmla="*/ 216 w 281"/>
                <a:gd name="T41" fmla="*/ 856 h 872"/>
                <a:gd name="T42" fmla="*/ 138 w 281"/>
                <a:gd name="T43" fmla="*/ 871 h 872"/>
                <a:gd name="T44" fmla="*/ 97 w 281"/>
                <a:gd name="T45" fmla="*/ 860 h 872"/>
                <a:gd name="T46" fmla="*/ 51 w 281"/>
                <a:gd name="T47" fmla="*/ 834 h 872"/>
                <a:gd name="T48" fmla="*/ 28 w 281"/>
                <a:gd name="T49" fmla="*/ 807 h 872"/>
                <a:gd name="T50" fmla="*/ 24 w 281"/>
                <a:gd name="T51" fmla="*/ 775 h 872"/>
                <a:gd name="T52" fmla="*/ 19 w 281"/>
                <a:gd name="T53" fmla="*/ 727 h 872"/>
                <a:gd name="T54" fmla="*/ 10 w 281"/>
                <a:gd name="T55" fmla="*/ 680 h 872"/>
                <a:gd name="T56" fmla="*/ 6 w 281"/>
                <a:gd name="T57" fmla="*/ 634 h 872"/>
                <a:gd name="T58" fmla="*/ 1 w 281"/>
                <a:gd name="T59" fmla="*/ 584 h 872"/>
                <a:gd name="T60" fmla="*/ 0 w 281"/>
                <a:gd name="T61" fmla="*/ 537 h 872"/>
                <a:gd name="T62" fmla="*/ 0 w 281"/>
                <a:gd name="T63" fmla="*/ 495 h 872"/>
                <a:gd name="T64" fmla="*/ 3 w 281"/>
                <a:gd name="T65" fmla="*/ 466 h 872"/>
                <a:gd name="T66" fmla="*/ 8 w 281"/>
                <a:gd name="T67" fmla="*/ 425 h 872"/>
                <a:gd name="T68" fmla="*/ 11 w 281"/>
                <a:gd name="T69" fmla="*/ 375 h 872"/>
                <a:gd name="T70" fmla="*/ 13 w 281"/>
                <a:gd name="T71" fmla="*/ 322 h 872"/>
                <a:gd name="T72" fmla="*/ 13 w 281"/>
                <a:gd name="T73" fmla="*/ 276 h 872"/>
                <a:gd name="T74" fmla="*/ 10 w 281"/>
                <a:gd name="T75" fmla="*/ 243 h 872"/>
                <a:gd name="T76" fmla="*/ 6 w 281"/>
                <a:gd name="T77" fmla="*/ 206 h 872"/>
                <a:gd name="T78" fmla="*/ 4 w 281"/>
                <a:gd name="T79" fmla="*/ 168 h 872"/>
                <a:gd name="T80" fmla="*/ 6 w 281"/>
                <a:gd name="T81" fmla="*/ 132 h 872"/>
                <a:gd name="T82" fmla="*/ 8 w 281"/>
                <a:gd name="T83" fmla="*/ 107 h 872"/>
                <a:gd name="T84" fmla="*/ 8 w 281"/>
                <a:gd name="T85" fmla="*/ 95 h 872"/>
                <a:gd name="T86" fmla="*/ 11 w 281"/>
                <a:gd name="T87" fmla="*/ 76 h 872"/>
                <a:gd name="T88" fmla="*/ 21 w 281"/>
                <a:gd name="T89" fmla="*/ 55 h 8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1" h="872">
                  <a:moveTo>
                    <a:pt x="42" y="39"/>
                  </a:moveTo>
                  <a:lnTo>
                    <a:pt x="42" y="39"/>
                  </a:lnTo>
                  <a:lnTo>
                    <a:pt x="51" y="33"/>
                  </a:lnTo>
                  <a:lnTo>
                    <a:pt x="61" y="27"/>
                  </a:lnTo>
                  <a:lnTo>
                    <a:pt x="70" y="22"/>
                  </a:lnTo>
                  <a:lnTo>
                    <a:pt x="78" y="18"/>
                  </a:lnTo>
                  <a:lnTo>
                    <a:pt x="85" y="13"/>
                  </a:lnTo>
                  <a:lnTo>
                    <a:pt x="93" y="10"/>
                  </a:lnTo>
                  <a:lnTo>
                    <a:pt x="101" y="6"/>
                  </a:lnTo>
                  <a:lnTo>
                    <a:pt x="109" y="4"/>
                  </a:lnTo>
                  <a:lnTo>
                    <a:pt x="118" y="2"/>
                  </a:lnTo>
                  <a:lnTo>
                    <a:pt x="128" y="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62" y="0"/>
                  </a:lnTo>
                  <a:lnTo>
                    <a:pt x="174" y="2"/>
                  </a:lnTo>
                  <a:lnTo>
                    <a:pt x="190" y="4"/>
                  </a:lnTo>
                  <a:lnTo>
                    <a:pt x="207" y="6"/>
                  </a:lnTo>
                  <a:lnTo>
                    <a:pt x="237" y="14"/>
                  </a:lnTo>
                  <a:lnTo>
                    <a:pt x="259" y="24"/>
                  </a:lnTo>
                  <a:lnTo>
                    <a:pt x="272" y="38"/>
                  </a:lnTo>
                  <a:lnTo>
                    <a:pt x="279" y="54"/>
                  </a:lnTo>
                  <a:lnTo>
                    <a:pt x="280" y="72"/>
                  </a:lnTo>
                  <a:lnTo>
                    <a:pt x="279" y="92"/>
                  </a:lnTo>
                  <a:lnTo>
                    <a:pt x="276" y="113"/>
                  </a:lnTo>
                  <a:lnTo>
                    <a:pt x="272" y="136"/>
                  </a:lnTo>
                  <a:lnTo>
                    <a:pt x="272" y="149"/>
                  </a:lnTo>
                  <a:lnTo>
                    <a:pt x="271" y="166"/>
                  </a:lnTo>
                  <a:lnTo>
                    <a:pt x="270" y="189"/>
                  </a:lnTo>
                  <a:lnTo>
                    <a:pt x="269" y="214"/>
                  </a:lnTo>
                  <a:lnTo>
                    <a:pt x="268" y="242"/>
                  </a:lnTo>
                  <a:lnTo>
                    <a:pt x="267" y="273"/>
                  </a:lnTo>
                  <a:lnTo>
                    <a:pt x="267" y="305"/>
                  </a:lnTo>
                  <a:lnTo>
                    <a:pt x="265" y="338"/>
                  </a:lnTo>
                  <a:lnTo>
                    <a:pt x="264" y="372"/>
                  </a:lnTo>
                  <a:lnTo>
                    <a:pt x="264" y="404"/>
                  </a:lnTo>
                  <a:lnTo>
                    <a:pt x="264" y="435"/>
                  </a:lnTo>
                  <a:lnTo>
                    <a:pt x="264" y="464"/>
                  </a:lnTo>
                  <a:lnTo>
                    <a:pt x="264" y="491"/>
                  </a:lnTo>
                  <a:lnTo>
                    <a:pt x="264" y="513"/>
                  </a:lnTo>
                  <a:lnTo>
                    <a:pt x="265" y="532"/>
                  </a:lnTo>
                  <a:lnTo>
                    <a:pt x="267" y="547"/>
                  </a:lnTo>
                  <a:lnTo>
                    <a:pt x="268" y="558"/>
                  </a:lnTo>
                  <a:lnTo>
                    <a:pt x="269" y="570"/>
                  </a:lnTo>
                  <a:lnTo>
                    <a:pt x="269" y="584"/>
                  </a:lnTo>
                  <a:lnTo>
                    <a:pt x="270" y="599"/>
                  </a:lnTo>
                  <a:lnTo>
                    <a:pt x="270" y="614"/>
                  </a:lnTo>
                  <a:lnTo>
                    <a:pt x="271" y="631"/>
                  </a:lnTo>
                  <a:lnTo>
                    <a:pt x="271" y="647"/>
                  </a:lnTo>
                  <a:lnTo>
                    <a:pt x="271" y="663"/>
                  </a:lnTo>
                  <a:lnTo>
                    <a:pt x="271" y="680"/>
                  </a:lnTo>
                  <a:lnTo>
                    <a:pt x="271" y="696"/>
                  </a:lnTo>
                  <a:lnTo>
                    <a:pt x="271" y="712"/>
                  </a:lnTo>
                  <a:lnTo>
                    <a:pt x="271" y="727"/>
                  </a:lnTo>
                  <a:lnTo>
                    <a:pt x="271" y="741"/>
                  </a:lnTo>
                  <a:lnTo>
                    <a:pt x="271" y="754"/>
                  </a:lnTo>
                  <a:lnTo>
                    <a:pt x="270" y="766"/>
                  </a:lnTo>
                  <a:lnTo>
                    <a:pt x="270" y="777"/>
                  </a:lnTo>
                  <a:lnTo>
                    <a:pt x="267" y="798"/>
                  </a:lnTo>
                  <a:lnTo>
                    <a:pt x="260" y="817"/>
                  </a:lnTo>
                  <a:lnTo>
                    <a:pt x="250" y="833"/>
                  </a:lnTo>
                  <a:lnTo>
                    <a:pt x="235" y="846"/>
                  </a:lnTo>
                  <a:lnTo>
                    <a:pt x="216" y="856"/>
                  </a:lnTo>
                  <a:lnTo>
                    <a:pt x="193" y="864"/>
                  </a:lnTo>
                  <a:lnTo>
                    <a:pt x="169" y="868"/>
                  </a:lnTo>
                  <a:lnTo>
                    <a:pt x="138" y="871"/>
                  </a:lnTo>
                  <a:lnTo>
                    <a:pt x="127" y="870"/>
                  </a:lnTo>
                  <a:lnTo>
                    <a:pt x="114" y="866"/>
                  </a:lnTo>
                  <a:lnTo>
                    <a:pt x="97" y="860"/>
                  </a:lnTo>
                  <a:lnTo>
                    <a:pt x="80" y="852"/>
                  </a:lnTo>
                  <a:lnTo>
                    <a:pt x="64" y="843"/>
                  </a:lnTo>
                  <a:lnTo>
                    <a:pt x="51" y="834"/>
                  </a:lnTo>
                  <a:lnTo>
                    <a:pt x="38" y="824"/>
                  </a:lnTo>
                  <a:lnTo>
                    <a:pt x="31" y="815"/>
                  </a:lnTo>
                  <a:lnTo>
                    <a:pt x="28" y="807"/>
                  </a:lnTo>
                  <a:lnTo>
                    <a:pt x="26" y="797"/>
                  </a:lnTo>
                  <a:lnTo>
                    <a:pt x="25" y="787"/>
                  </a:lnTo>
                  <a:lnTo>
                    <a:pt x="24" y="775"/>
                  </a:lnTo>
                  <a:lnTo>
                    <a:pt x="22" y="761"/>
                  </a:lnTo>
                  <a:lnTo>
                    <a:pt x="21" y="745"/>
                  </a:lnTo>
                  <a:lnTo>
                    <a:pt x="19" y="727"/>
                  </a:lnTo>
                  <a:lnTo>
                    <a:pt x="15" y="705"/>
                  </a:lnTo>
                  <a:lnTo>
                    <a:pt x="12" y="693"/>
                  </a:lnTo>
                  <a:lnTo>
                    <a:pt x="10" y="680"/>
                  </a:lnTo>
                  <a:lnTo>
                    <a:pt x="8" y="665"/>
                  </a:lnTo>
                  <a:lnTo>
                    <a:pt x="7" y="650"/>
                  </a:lnTo>
                  <a:lnTo>
                    <a:pt x="6" y="634"/>
                  </a:lnTo>
                  <a:lnTo>
                    <a:pt x="3" y="618"/>
                  </a:lnTo>
                  <a:lnTo>
                    <a:pt x="2" y="601"/>
                  </a:lnTo>
                  <a:lnTo>
                    <a:pt x="1" y="584"/>
                  </a:lnTo>
                  <a:lnTo>
                    <a:pt x="0" y="568"/>
                  </a:lnTo>
                  <a:lnTo>
                    <a:pt x="0" y="552"/>
                  </a:lnTo>
                  <a:lnTo>
                    <a:pt x="0" y="537"/>
                  </a:lnTo>
                  <a:lnTo>
                    <a:pt x="0" y="522"/>
                  </a:lnTo>
                  <a:lnTo>
                    <a:pt x="0" y="508"/>
                  </a:lnTo>
                  <a:lnTo>
                    <a:pt x="0" y="495"/>
                  </a:lnTo>
                  <a:lnTo>
                    <a:pt x="1" y="485"/>
                  </a:lnTo>
                  <a:lnTo>
                    <a:pt x="2" y="475"/>
                  </a:lnTo>
                  <a:lnTo>
                    <a:pt x="3" y="466"/>
                  </a:lnTo>
                  <a:lnTo>
                    <a:pt x="4" y="454"/>
                  </a:lnTo>
                  <a:lnTo>
                    <a:pt x="7" y="441"/>
                  </a:lnTo>
                  <a:lnTo>
                    <a:pt x="8" y="425"/>
                  </a:lnTo>
                  <a:lnTo>
                    <a:pt x="8" y="410"/>
                  </a:lnTo>
                  <a:lnTo>
                    <a:pt x="10" y="392"/>
                  </a:lnTo>
                  <a:lnTo>
                    <a:pt x="11" y="375"/>
                  </a:lnTo>
                  <a:lnTo>
                    <a:pt x="12" y="358"/>
                  </a:lnTo>
                  <a:lnTo>
                    <a:pt x="12" y="340"/>
                  </a:lnTo>
                  <a:lnTo>
                    <a:pt x="13" y="322"/>
                  </a:lnTo>
                  <a:lnTo>
                    <a:pt x="13" y="306"/>
                  </a:lnTo>
                  <a:lnTo>
                    <a:pt x="13" y="290"/>
                  </a:lnTo>
                  <a:lnTo>
                    <a:pt x="13" y="276"/>
                  </a:lnTo>
                  <a:lnTo>
                    <a:pt x="12" y="263"/>
                  </a:lnTo>
                  <a:lnTo>
                    <a:pt x="11" y="252"/>
                  </a:lnTo>
                  <a:lnTo>
                    <a:pt x="10" y="243"/>
                  </a:lnTo>
                  <a:lnTo>
                    <a:pt x="8" y="231"/>
                  </a:lnTo>
                  <a:lnTo>
                    <a:pt x="7" y="219"/>
                  </a:lnTo>
                  <a:lnTo>
                    <a:pt x="6" y="206"/>
                  </a:lnTo>
                  <a:lnTo>
                    <a:pt x="4" y="193"/>
                  </a:lnTo>
                  <a:lnTo>
                    <a:pt x="4" y="181"/>
                  </a:lnTo>
                  <a:lnTo>
                    <a:pt x="4" y="168"/>
                  </a:lnTo>
                  <a:lnTo>
                    <a:pt x="4" y="155"/>
                  </a:lnTo>
                  <a:lnTo>
                    <a:pt x="6" y="144"/>
                  </a:lnTo>
                  <a:lnTo>
                    <a:pt x="6" y="132"/>
                  </a:lnTo>
                  <a:lnTo>
                    <a:pt x="7" y="123"/>
                  </a:lnTo>
                  <a:lnTo>
                    <a:pt x="7" y="114"/>
                  </a:lnTo>
                  <a:lnTo>
                    <a:pt x="8" y="107"/>
                  </a:lnTo>
                  <a:lnTo>
                    <a:pt x="8" y="100"/>
                  </a:lnTo>
                  <a:lnTo>
                    <a:pt x="8" y="97"/>
                  </a:lnTo>
                  <a:lnTo>
                    <a:pt x="8" y="95"/>
                  </a:lnTo>
                  <a:lnTo>
                    <a:pt x="9" y="89"/>
                  </a:lnTo>
                  <a:lnTo>
                    <a:pt x="10" y="82"/>
                  </a:lnTo>
                  <a:lnTo>
                    <a:pt x="11" y="76"/>
                  </a:lnTo>
                  <a:lnTo>
                    <a:pt x="13" y="69"/>
                  </a:lnTo>
                  <a:lnTo>
                    <a:pt x="17" y="62"/>
                  </a:lnTo>
                  <a:lnTo>
                    <a:pt x="21" y="55"/>
                  </a:lnTo>
                  <a:lnTo>
                    <a:pt x="29" y="47"/>
                  </a:lnTo>
                  <a:lnTo>
                    <a:pt x="42" y="39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3" name="Freeform 732">
              <a:extLst>
                <a:ext uri="{FF2B5EF4-FFF2-40B4-BE49-F238E27FC236}">
                  <a16:creationId xmlns:a16="http://schemas.microsoft.com/office/drawing/2014/main" id="{A0702793-8CD6-4639-A15F-D26D03BE6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327"/>
              <a:ext cx="40" cy="35"/>
            </a:xfrm>
            <a:custGeom>
              <a:avLst/>
              <a:gdLst>
                <a:gd name="T0" fmla="*/ 20 w 40"/>
                <a:gd name="T1" fmla="*/ 34 h 35"/>
                <a:gd name="T2" fmla="*/ 20 w 40"/>
                <a:gd name="T3" fmla="*/ 34 h 35"/>
                <a:gd name="T4" fmla="*/ 28 w 40"/>
                <a:gd name="T5" fmla="*/ 33 h 35"/>
                <a:gd name="T6" fmla="*/ 33 w 40"/>
                <a:gd name="T7" fmla="*/ 29 h 35"/>
                <a:gd name="T8" fmla="*/ 38 w 40"/>
                <a:gd name="T9" fmla="*/ 24 h 35"/>
                <a:gd name="T10" fmla="*/ 39 w 40"/>
                <a:gd name="T11" fmla="*/ 17 h 35"/>
                <a:gd name="T12" fmla="*/ 38 w 40"/>
                <a:gd name="T13" fmla="*/ 10 h 35"/>
                <a:gd name="T14" fmla="*/ 33 w 40"/>
                <a:gd name="T15" fmla="*/ 5 h 35"/>
                <a:gd name="T16" fmla="*/ 28 w 40"/>
                <a:gd name="T17" fmla="*/ 1 h 35"/>
                <a:gd name="T18" fmla="*/ 20 w 40"/>
                <a:gd name="T19" fmla="*/ 0 h 35"/>
                <a:gd name="T20" fmla="*/ 12 w 40"/>
                <a:gd name="T21" fmla="*/ 1 h 35"/>
                <a:gd name="T22" fmla="*/ 6 w 40"/>
                <a:gd name="T23" fmla="*/ 5 h 35"/>
                <a:gd name="T24" fmla="*/ 2 w 40"/>
                <a:gd name="T25" fmla="*/ 10 h 35"/>
                <a:gd name="T26" fmla="*/ 0 w 40"/>
                <a:gd name="T27" fmla="*/ 17 h 35"/>
                <a:gd name="T28" fmla="*/ 2 w 40"/>
                <a:gd name="T29" fmla="*/ 24 h 35"/>
                <a:gd name="T30" fmla="*/ 6 w 40"/>
                <a:gd name="T31" fmla="*/ 29 h 35"/>
                <a:gd name="T32" fmla="*/ 12 w 40"/>
                <a:gd name="T33" fmla="*/ 33 h 35"/>
                <a:gd name="T34" fmla="*/ 20 w 40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5">
                  <a:moveTo>
                    <a:pt x="20" y="34"/>
                  </a:moveTo>
                  <a:lnTo>
                    <a:pt x="20" y="34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2" y="33"/>
                  </a:lnTo>
                  <a:lnTo>
                    <a:pt x="20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4" name="Freeform 733">
              <a:extLst>
                <a:ext uri="{FF2B5EF4-FFF2-40B4-BE49-F238E27FC236}">
                  <a16:creationId xmlns:a16="http://schemas.microsoft.com/office/drawing/2014/main" id="{4DB1F248-FAF2-4187-9EF4-D361388C2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280"/>
              <a:ext cx="40" cy="36"/>
            </a:xfrm>
            <a:custGeom>
              <a:avLst/>
              <a:gdLst>
                <a:gd name="T0" fmla="*/ 19 w 40"/>
                <a:gd name="T1" fmla="*/ 35 h 36"/>
                <a:gd name="T2" fmla="*/ 19 w 40"/>
                <a:gd name="T3" fmla="*/ 35 h 36"/>
                <a:gd name="T4" fmla="*/ 27 w 40"/>
                <a:gd name="T5" fmla="*/ 34 h 36"/>
                <a:gd name="T6" fmla="*/ 33 w 40"/>
                <a:gd name="T7" fmla="*/ 30 h 36"/>
                <a:gd name="T8" fmla="*/ 38 w 40"/>
                <a:gd name="T9" fmla="*/ 24 h 36"/>
                <a:gd name="T10" fmla="*/ 39 w 40"/>
                <a:gd name="T11" fmla="*/ 17 h 36"/>
                <a:gd name="T12" fmla="*/ 38 w 40"/>
                <a:gd name="T13" fmla="*/ 10 h 36"/>
                <a:gd name="T14" fmla="*/ 33 w 40"/>
                <a:gd name="T15" fmla="*/ 5 h 36"/>
                <a:gd name="T16" fmla="*/ 27 w 40"/>
                <a:gd name="T17" fmla="*/ 2 h 36"/>
                <a:gd name="T18" fmla="*/ 19 w 40"/>
                <a:gd name="T19" fmla="*/ 0 h 36"/>
                <a:gd name="T20" fmla="*/ 11 w 40"/>
                <a:gd name="T21" fmla="*/ 2 h 36"/>
                <a:gd name="T22" fmla="*/ 6 w 40"/>
                <a:gd name="T23" fmla="*/ 5 h 36"/>
                <a:gd name="T24" fmla="*/ 2 w 40"/>
                <a:gd name="T25" fmla="*/ 10 h 36"/>
                <a:gd name="T26" fmla="*/ 0 w 40"/>
                <a:gd name="T27" fmla="*/ 17 h 36"/>
                <a:gd name="T28" fmla="*/ 2 w 40"/>
                <a:gd name="T29" fmla="*/ 24 h 36"/>
                <a:gd name="T30" fmla="*/ 6 w 40"/>
                <a:gd name="T31" fmla="*/ 30 h 36"/>
                <a:gd name="T32" fmla="*/ 11 w 40"/>
                <a:gd name="T33" fmla="*/ 34 h 36"/>
                <a:gd name="T34" fmla="*/ 19 w 40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19" y="35"/>
                  </a:moveTo>
                  <a:lnTo>
                    <a:pt x="19" y="35"/>
                  </a:lnTo>
                  <a:lnTo>
                    <a:pt x="27" y="34"/>
                  </a:lnTo>
                  <a:lnTo>
                    <a:pt x="33" y="30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1" y="34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5" name="Freeform 734">
              <a:extLst>
                <a:ext uri="{FF2B5EF4-FFF2-40B4-BE49-F238E27FC236}">
                  <a16:creationId xmlns:a16="http://schemas.microsoft.com/office/drawing/2014/main" id="{A6564DF4-BA0E-43DC-A03C-81C2A40F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258"/>
              <a:ext cx="41" cy="37"/>
            </a:xfrm>
            <a:custGeom>
              <a:avLst/>
              <a:gdLst>
                <a:gd name="T0" fmla="*/ 19 w 41"/>
                <a:gd name="T1" fmla="*/ 36 h 37"/>
                <a:gd name="T2" fmla="*/ 19 w 41"/>
                <a:gd name="T3" fmla="*/ 36 h 37"/>
                <a:gd name="T4" fmla="*/ 27 w 41"/>
                <a:gd name="T5" fmla="*/ 34 h 37"/>
                <a:gd name="T6" fmla="*/ 34 w 41"/>
                <a:gd name="T7" fmla="*/ 31 h 37"/>
                <a:gd name="T8" fmla="*/ 39 w 41"/>
                <a:gd name="T9" fmla="*/ 25 h 37"/>
                <a:gd name="T10" fmla="*/ 40 w 41"/>
                <a:gd name="T11" fmla="*/ 18 h 37"/>
                <a:gd name="T12" fmla="*/ 39 w 41"/>
                <a:gd name="T13" fmla="*/ 11 h 37"/>
                <a:gd name="T14" fmla="*/ 34 w 41"/>
                <a:gd name="T15" fmla="*/ 6 h 37"/>
                <a:gd name="T16" fmla="*/ 27 w 41"/>
                <a:gd name="T17" fmla="*/ 2 h 37"/>
                <a:gd name="T18" fmla="*/ 19 w 41"/>
                <a:gd name="T19" fmla="*/ 0 h 37"/>
                <a:gd name="T20" fmla="*/ 11 w 41"/>
                <a:gd name="T21" fmla="*/ 2 h 37"/>
                <a:gd name="T22" fmla="*/ 6 w 41"/>
                <a:gd name="T23" fmla="*/ 6 h 37"/>
                <a:gd name="T24" fmla="*/ 2 w 41"/>
                <a:gd name="T25" fmla="*/ 11 h 37"/>
                <a:gd name="T26" fmla="*/ 0 w 41"/>
                <a:gd name="T27" fmla="*/ 18 h 37"/>
                <a:gd name="T28" fmla="*/ 2 w 41"/>
                <a:gd name="T29" fmla="*/ 25 h 37"/>
                <a:gd name="T30" fmla="*/ 6 w 41"/>
                <a:gd name="T31" fmla="*/ 31 h 37"/>
                <a:gd name="T32" fmla="*/ 11 w 41"/>
                <a:gd name="T33" fmla="*/ 34 h 37"/>
                <a:gd name="T34" fmla="*/ 19 w 41"/>
                <a:gd name="T35" fmla="*/ 3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7">
                  <a:moveTo>
                    <a:pt x="19" y="36"/>
                  </a:moveTo>
                  <a:lnTo>
                    <a:pt x="19" y="36"/>
                  </a:lnTo>
                  <a:lnTo>
                    <a:pt x="27" y="34"/>
                  </a:lnTo>
                  <a:lnTo>
                    <a:pt x="34" y="31"/>
                  </a:lnTo>
                  <a:lnTo>
                    <a:pt x="39" y="25"/>
                  </a:lnTo>
                  <a:lnTo>
                    <a:pt x="40" y="18"/>
                  </a:lnTo>
                  <a:lnTo>
                    <a:pt x="39" y="11"/>
                  </a:lnTo>
                  <a:lnTo>
                    <a:pt x="34" y="6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9" y="36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6" name="Freeform 735">
              <a:extLst>
                <a:ext uri="{FF2B5EF4-FFF2-40B4-BE49-F238E27FC236}">
                  <a16:creationId xmlns:a16="http://schemas.microsoft.com/office/drawing/2014/main" id="{4542C53F-8A7E-48E3-82CD-DF6F38C10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2276"/>
              <a:ext cx="42" cy="35"/>
            </a:xfrm>
            <a:custGeom>
              <a:avLst/>
              <a:gdLst>
                <a:gd name="T0" fmla="*/ 21 w 42"/>
                <a:gd name="T1" fmla="*/ 34 h 35"/>
                <a:gd name="T2" fmla="*/ 21 w 42"/>
                <a:gd name="T3" fmla="*/ 34 h 35"/>
                <a:gd name="T4" fmla="*/ 28 w 42"/>
                <a:gd name="T5" fmla="*/ 33 h 35"/>
                <a:gd name="T6" fmla="*/ 34 w 42"/>
                <a:gd name="T7" fmla="*/ 29 h 35"/>
                <a:gd name="T8" fmla="*/ 39 w 42"/>
                <a:gd name="T9" fmla="*/ 24 h 35"/>
                <a:gd name="T10" fmla="*/ 41 w 42"/>
                <a:gd name="T11" fmla="*/ 17 h 35"/>
                <a:gd name="T12" fmla="*/ 39 w 42"/>
                <a:gd name="T13" fmla="*/ 10 h 35"/>
                <a:gd name="T14" fmla="*/ 34 w 42"/>
                <a:gd name="T15" fmla="*/ 5 h 35"/>
                <a:gd name="T16" fmla="*/ 28 w 42"/>
                <a:gd name="T17" fmla="*/ 1 h 35"/>
                <a:gd name="T18" fmla="*/ 21 w 42"/>
                <a:gd name="T19" fmla="*/ 0 h 35"/>
                <a:gd name="T20" fmla="*/ 13 w 42"/>
                <a:gd name="T21" fmla="*/ 1 h 35"/>
                <a:gd name="T22" fmla="*/ 6 w 42"/>
                <a:gd name="T23" fmla="*/ 5 h 35"/>
                <a:gd name="T24" fmla="*/ 2 w 42"/>
                <a:gd name="T25" fmla="*/ 10 h 35"/>
                <a:gd name="T26" fmla="*/ 0 w 42"/>
                <a:gd name="T27" fmla="*/ 17 h 35"/>
                <a:gd name="T28" fmla="*/ 2 w 42"/>
                <a:gd name="T29" fmla="*/ 24 h 35"/>
                <a:gd name="T30" fmla="*/ 6 w 42"/>
                <a:gd name="T31" fmla="*/ 29 h 35"/>
                <a:gd name="T32" fmla="*/ 13 w 42"/>
                <a:gd name="T33" fmla="*/ 33 h 35"/>
                <a:gd name="T34" fmla="*/ 21 w 42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4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7" name="Freeform 736">
              <a:extLst>
                <a:ext uri="{FF2B5EF4-FFF2-40B4-BE49-F238E27FC236}">
                  <a16:creationId xmlns:a16="http://schemas.microsoft.com/office/drawing/2014/main" id="{1235F0E8-8741-4E88-A14B-5577406E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27"/>
              <a:ext cx="39" cy="36"/>
            </a:xfrm>
            <a:custGeom>
              <a:avLst/>
              <a:gdLst>
                <a:gd name="T0" fmla="*/ 19 w 39"/>
                <a:gd name="T1" fmla="*/ 35 h 36"/>
                <a:gd name="T2" fmla="*/ 19 w 39"/>
                <a:gd name="T3" fmla="*/ 35 h 36"/>
                <a:gd name="T4" fmla="*/ 27 w 39"/>
                <a:gd name="T5" fmla="*/ 33 h 36"/>
                <a:gd name="T6" fmla="*/ 32 w 39"/>
                <a:gd name="T7" fmla="*/ 30 h 36"/>
                <a:gd name="T8" fmla="*/ 36 w 39"/>
                <a:gd name="T9" fmla="*/ 25 h 36"/>
                <a:gd name="T10" fmla="*/ 38 w 39"/>
                <a:gd name="T11" fmla="*/ 18 h 36"/>
                <a:gd name="T12" fmla="*/ 36 w 39"/>
                <a:gd name="T13" fmla="*/ 11 h 36"/>
                <a:gd name="T14" fmla="*/ 32 w 39"/>
                <a:gd name="T15" fmla="*/ 5 h 36"/>
                <a:gd name="T16" fmla="*/ 27 w 39"/>
                <a:gd name="T17" fmla="*/ 1 h 36"/>
                <a:gd name="T18" fmla="*/ 19 w 39"/>
                <a:gd name="T19" fmla="*/ 0 h 36"/>
                <a:gd name="T20" fmla="*/ 11 w 39"/>
                <a:gd name="T21" fmla="*/ 1 h 36"/>
                <a:gd name="T22" fmla="*/ 6 w 39"/>
                <a:gd name="T23" fmla="*/ 5 h 36"/>
                <a:gd name="T24" fmla="*/ 1 w 39"/>
                <a:gd name="T25" fmla="*/ 11 h 36"/>
                <a:gd name="T26" fmla="*/ 0 w 39"/>
                <a:gd name="T27" fmla="*/ 18 h 36"/>
                <a:gd name="T28" fmla="*/ 1 w 39"/>
                <a:gd name="T29" fmla="*/ 25 h 36"/>
                <a:gd name="T30" fmla="*/ 6 w 39"/>
                <a:gd name="T31" fmla="*/ 30 h 36"/>
                <a:gd name="T32" fmla="*/ 11 w 39"/>
                <a:gd name="T33" fmla="*/ 33 h 36"/>
                <a:gd name="T34" fmla="*/ 19 w 39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36">
                  <a:moveTo>
                    <a:pt x="19" y="35"/>
                  </a:moveTo>
                  <a:lnTo>
                    <a:pt x="19" y="35"/>
                  </a:lnTo>
                  <a:lnTo>
                    <a:pt x="27" y="33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8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1" y="33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8" name="Freeform 737">
              <a:extLst>
                <a:ext uri="{FF2B5EF4-FFF2-40B4-BE49-F238E27FC236}">
                  <a16:creationId xmlns:a16="http://schemas.microsoft.com/office/drawing/2014/main" id="{6CCF5B58-4ED8-4976-9B83-EAF7CCE1A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897"/>
              <a:ext cx="168" cy="169"/>
            </a:xfrm>
            <a:custGeom>
              <a:avLst/>
              <a:gdLst>
                <a:gd name="T0" fmla="*/ 77 w 168"/>
                <a:gd name="T1" fmla="*/ 168 h 169"/>
                <a:gd name="T2" fmla="*/ 63 w 168"/>
                <a:gd name="T3" fmla="*/ 165 h 169"/>
                <a:gd name="T4" fmla="*/ 55 w 168"/>
                <a:gd name="T5" fmla="*/ 160 h 169"/>
                <a:gd name="T6" fmla="*/ 47 w 168"/>
                <a:gd name="T7" fmla="*/ 155 h 169"/>
                <a:gd name="T8" fmla="*/ 36 w 168"/>
                <a:gd name="T9" fmla="*/ 150 h 169"/>
                <a:gd name="T10" fmla="*/ 20 w 168"/>
                <a:gd name="T11" fmla="*/ 140 h 169"/>
                <a:gd name="T12" fmla="*/ 9 w 168"/>
                <a:gd name="T13" fmla="*/ 130 h 169"/>
                <a:gd name="T14" fmla="*/ 6 w 168"/>
                <a:gd name="T15" fmla="*/ 124 h 169"/>
                <a:gd name="T16" fmla="*/ 5 w 168"/>
                <a:gd name="T17" fmla="*/ 116 h 169"/>
                <a:gd name="T18" fmla="*/ 3 w 168"/>
                <a:gd name="T19" fmla="*/ 108 h 169"/>
                <a:gd name="T20" fmla="*/ 3 w 168"/>
                <a:gd name="T21" fmla="*/ 100 h 169"/>
                <a:gd name="T22" fmla="*/ 2 w 168"/>
                <a:gd name="T23" fmla="*/ 89 h 169"/>
                <a:gd name="T24" fmla="*/ 1 w 168"/>
                <a:gd name="T25" fmla="*/ 78 h 169"/>
                <a:gd name="T26" fmla="*/ 0 w 168"/>
                <a:gd name="T27" fmla="*/ 66 h 169"/>
                <a:gd name="T28" fmla="*/ 5 w 168"/>
                <a:gd name="T29" fmla="*/ 57 h 169"/>
                <a:gd name="T30" fmla="*/ 11 w 168"/>
                <a:gd name="T31" fmla="*/ 46 h 169"/>
                <a:gd name="T32" fmla="*/ 21 w 168"/>
                <a:gd name="T33" fmla="*/ 34 h 169"/>
                <a:gd name="T34" fmla="*/ 33 w 168"/>
                <a:gd name="T35" fmla="*/ 24 h 169"/>
                <a:gd name="T36" fmla="*/ 42 w 168"/>
                <a:gd name="T37" fmla="*/ 17 h 169"/>
                <a:gd name="T38" fmla="*/ 55 w 168"/>
                <a:gd name="T39" fmla="*/ 11 h 169"/>
                <a:gd name="T40" fmla="*/ 78 w 168"/>
                <a:gd name="T41" fmla="*/ 3 h 169"/>
                <a:gd name="T42" fmla="*/ 103 w 168"/>
                <a:gd name="T43" fmla="*/ 0 h 169"/>
                <a:gd name="T44" fmla="*/ 126 w 168"/>
                <a:gd name="T45" fmla="*/ 8 h 169"/>
                <a:gd name="T46" fmla="*/ 134 w 168"/>
                <a:gd name="T47" fmla="*/ 15 h 169"/>
                <a:gd name="T48" fmla="*/ 143 w 168"/>
                <a:gd name="T49" fmla="*/ 24 h 169"/>
                <a:gd name="T50" fmla="*/ 152 w 168"/>
                <a:gd name="T51" fmla="*/ 33 h 169"/>
                <a:gd name="T52" fmla="*/ 158 w 168"/>
                <a:gd name="T53" fmla="*/ 43 h 169"/>
                <a:gd name="T54" fmla="*/ 162 w 168"/>
                <a:gd name="T55" fmla="*/ 54 h 169"/>
                <a:gd name="T56" fmla="*/ 164 w 168"/>
                <a:gd name="T57" fmla="*/ 69 h 169"/>
                <a:gd name="T58" fmla="*/ 166 w 168"/>
                <a:gd name="T59" fmla="*/ 84 h 169"/>
                <a:gd name="T60" fmla="*/ 167 w 168"/>
                <a:gd name="T61" fmla="*/ 97 h 169"/>
                <a:gd name="T62" fmla="*/ 165 w 168"/>
                <a:gd name="T63" fmla="*/ 109 h 169"/>
                <a:gd name="T64" fmla="*/ 161 w 168"/>
                <a:gd name="T65" fmla="*/ 125 h 169"/>
                <a:gd name="T66" fmla="*/ 155 w 168"/>
                <a:gd name="T67" fmla="*/ 140 h 169"/>
                <a:gd name="T68" fmla="*/ 146 w 168"/>
                <a:gd name="T69" fmla="*/ 148 h 169"/>
                <a:gd name="T70" fmla="*/ 137 w 168"/>
                <a:gd name="T71" fmla="*/ 153 h 169"/>
                <a:gd name="T72" fmla="*/ 129 w 168"/>
                <a:gd name="T73" fmla="*/ 159 h 169"/>
                <a:gd name="T74" fmla="*/ 123 w 168"/>
                <a:gd name="T75" fmla="*/ 163 h 169"/>
                <a:gd name="T76" fmla="*/ 115 w 168"/>
                <a:gd name="T77" fmla="*/ 165 h 169"/>
                <a:gd name="T78" fmla="*/ 105 w 168"/>
                <a:gd name="T79" fmla="*/ 167 h 169"/>
                <a:gd name="T80" fmla="*/ 91 w 168"/>
                <a:gd name="T81" fmla="*/ 168 h 169"/>
                <a:gd name="T82" fmla="*/ 81 w 168"/>
                <a:gd name="T83" fmla="*/ 168 h 169"/>
                <a:gd name="T84" fmla="*/ 77 w 168"/>
                <a:gd name="T85" fmla="*/ 168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8" h="169">
                  <a:moveTo>
                    <a:pt x="77" y="168"/>
                  </a:moveTo>
                  <a:lnTo>
                    <a:pt x="77" y="168"/>
                  </a:lnTo>
                  <a:lnTo>
                    <a:pt x="70" y="166"/>
                  </a:lnTo>
                  <a:lnTo>
                    <a:pt x="63" y="165"/>
                  </a:lnTo>
                  <a:lnTo>
                    <a:pt x="59" y="163"/>
                  </a:lnTo>
                  <a:lnTo>
                    <a:pt x="55" y="160"/>
                  </a:lnTo>
                  <a:lnTo>
                    <a:pt x="51" y="158"/>
                  </a:lnTo>
                  <a:lnTo>
                    <a:pt x="47" y="155"/>
                  </a:lnTo>
                  <a:lnTo>
                    <a:pt x="42" y="152"/>
                  </a:lnTo>
                  <a:lnTo>
                    <a:pt x="36" y="150"/>
                  </a:lnTo>
                  <a:lnTo>
                    <a:pt x="27" y="146"/>
                  </a:lnTo>
                  <a:lnTo>
                    <a:pt x="20" y="140"/>
                  </a:lnTo>
                  <a:lnTo>
                    <a:pt x="14" y="135"/>
                  </a:lnTo>
                  <a:lnTo>
                    <a:pt x="9" y="130"/>
                  </a:lnTo>
                  <a:lnTo>
                    <a:pt x="7" y="127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5" y="116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3" y="95"/>
                  </a:lnTo>
                  <a:lnTo>
                    <a:pt x="2" y="89"/>
                  </a:lnTo>
                  <a:lnTo>
                    <a:pt x="1" y="84"/>
                  </a:lnTo>
                  <a:lnTo>
                    <a:pt x="1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" y="61"/>
                  </a:lnTo>
                  <a:lnTo>
                    <a:pt x="5" y="57"/>
                  </a:lnTo>
                  <a:lnTo>
                    <a:pt x="7" y="52"/>
                  </a:lnTo>
                  <a:lnTo>
                    <a:pt x="11" y="46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7" y="29"/>
                  </a:lnTo>
                  <a:lnTo>
                    <a:pt x="33" y="24"/>
                  </a:lnTo>
                  <a:lnTo>
                    <a:pt x="37" y="19"/>
                  </a:lnTo>
                  <a:lnTo>
                    <a:pt x="42" y="17"/>
                  </a:lnTo>
                  <a:lnTo>
                    <a:pt x="47" y="14"/>
                  </a:lnTo>
                  <a:lnTo>
                    <a:pt x="55" y="11"/>
                  </a:lnTo>
                  <a:lnTo>
                    <a:pt x="65" y="7"/>
                  </a:lnTo>
                  <a:lnTo>
                    <a:pt x="78" y="3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4" y="3"/>
                  </a:lnTo>
                  <a:lnTo>
                    <a:pt x="126" y="8"/>
                  </a:lnTo>
                  <a:lnTo>
                    <a:pt x="130" y="11"/>
                  </a:lnTo>
                  <a:lnTo>
                    <a:pt x="134" y="15"/>
                  </a:lnTo>
                  <a:lnTo>
                    <a:pt x="139" y="19"/>
                  </a:lnTo>
                  <a:lnTo>
                    <a:pt x="143" y="24"/>
                  </a:lnTo>
                  <a:lnTo>
                    <a:pt x="149" y="29"/>
                  </a:lnTo>
                  <a:lnTo>
                    <a:pt x="152" y="33"/>
                  </a:lnTo>
                  <a:lnTo>
                    <a:pt x="157" y="38"/>
                  </a:lnTo>
                  <a:lnTo>
                    <a:pt x="158" y="43"/>
                  </a:lnTo>
                  <a:lnTo>
                    <a:pt x="160" y="47"/>
                  </a:lnTo>
                  <a:lnTo>
                    <a:pt x="162" y="54"/>
                  </a:lnTo>
                  <a:lnTo>
                    <a:pt x="164" y="61"/>
                  </a:lnTo>
                  <a:lnTo>
                    <a:pt x="164" y="69"/>
                  </a:lnTo>
                  <a:lnTo>
                    <a:pt x="165" y="76"/>
                  </a:lnTo>
                  <a:lnTo>
                    <a:pt x="166" y="84"/>
                  </a:lnTo>
                  <a:lnTo>
                    <a:pt x="167" y="91"/>
                  </a:lnTo>
                  <a:lnTo>
                    <a:pt x="167" y="97"/>
                  </a:lnTo>
                  <a:lnTo>
                    <a:pt x="166" y="103"/>
                  </a:lnTo>
                  <a:lnTo>
                    <a:pt x="165" y="109"/>
                  </a:lnTo>
                  <a:lnTo>
                    <a:pt x="164" y="117"/>
                  </a:lnTo>
                  <a:lnTo>
                    <a:pt x="161" y="125"/>
                  </a:lnTo>
                  <a:lnTo>
                    <a:pt x="157" y="133"/>
                  </a:lnTo>
                  <a:lnTo>
                    <a:pt x="155" y="140"/>
                  </a:lnTo>
                  <a:lnTo>
                    <a:pt x="150" y="145"/>
                  </a:lnTo>
                  <a:lnTo>
                    <a:pt x="146" y="148"/>
                  </a:lnTo>
                  <a:lnTo>
                    <a:pt x="141" y="151"/>
                  </a:lnTo>
                  <a:lnTo>
                    <a:pt x="137" y="153"/>
                  </a:lnTo>
                  <a:lnTo>
                    <a:pt x="133" y="156"/>
                  </a:lnTo>
                  <a:lnTo>
                    <a:pt x="129" y="159"/>
                  </a:lnTo>
                  <a:lnTo>
                    <a:pt x="126" y="161"/>
                  </a:lnTo>
                  <a:lnTo>
                    <a:pt x="123" y="163"/>
                  </a:lnTo>
                  <a:lnTo>
                    <a:pt x="120" y="165"/>
                  </a:lnTo>
                  <a:lnTo>
                    <a:pt x="115" y="165"/>
                  </a:lnTo>
                  <a:lnTo>
                    <a:pt x="111" y="166"/>
                  </a:lnTo>
                  <a:lnTo>
                    <a:pt x="105" y="167"/>
                  </a:lnTo>
                  <a:lnTo>
                    <a:pt x="98" y="167"/>
                  </a:lnTo>
                  <a:lnTo>
                    <a:pt x="91" y="168"/>
                  </a:lnTo>
                  <a:lnTo>
                    <a:pt x="85" y="168"/>
                  </a:lnTo>
                  <a:lnTo>
                    <a:pt x="81" y="168"/>
                  </a:lnTo>
                  <a:lnTo>
                    <a:pt x="78" y="168"/>
                  </a:lnTo>
                  <a:lnTo>
                    <a:pt x="77" y="168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89" name="Freeform 738">
              <a:extLst>
                <a:ext uri="{FF2B5EF4-FFF2-40B4-BE49-F238E27FC236}">
                  <a16:creationId xmlns:a16="http://schemas.microsoft.com/office/drawing/2014/main" id="{5A13228F-FF14-42E2-9A16-705D680E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4"/>
              <a:ext cx="12" cy="2"/>
            </a:xfrm>
            <a:custGeom>
              <a:avLst/>
              <a:gdLst>
                <a:gd name="T0" fmla="*/ 8 w 12"/>
                <a:gd name="T1" fmla="*/ 0 h 2"/>
                <a:gd name="T2" fmla="*/ 6 w 12"/>
                <a:gd name="T3" fmla="*/ 0 h 2"/>
                <a:gd name="T4" fmla="*/ 4 w 12"/>
                <a:gd name="T5" fmla="*/ 0 h 2"/>
                <a:gd name="T6" fmla="*/ 3 w 12"/>
                <a:gd name="T7" fmla="*/ 0 h 2"/>
                <a:gd name="T8" fmla="*/ 2 w 12"/>
                <a:gd name="T9" fmla="*/ 0 h 2"/>
                <a:gd name="T10" fmla="*/ 1 w 12"/>
                <a:gd name="T11" fmla="*/ 0 h 2"/>
                <a:gd name="T12" fmla="*/ 0 w 12"/>
                <a:gd name="T13" fmla="*/ 0 h 2"/>
                <a:gd name="T14" fmla="*/ 0 w 12"/>
                <a:gd name="T15" fmla="*/ 0 h 2"/>
                <a:gd name="T16" fmla="*/ 0 w 12"/>
                <a:gd name="T17" fmla="*/ 1 h 2"/>
                <a:gd name="T18" fmla="*/ 1 w 12"/>
                <a:gd name="T19" fmla="*/ 1 h 2"/>
                <a:gd name="T20" fmla="*/ 2 w 12"/>
                <a:gd name="T21" fmla="*/ 1 h 2"/>
                <a:gd name="T22" fmla="*/ 3 w 12"/>
                <a:gd name="T23" fmla="*/ 1 h 2"/>
                <a:gd name="T24" fmla="*/ 3 w 12"/>
                <a:gd name="T25" fmla="*/ 1 h 2"/>
                <a:gd name="T26" fmla="*/ 5 w 12"/>
                <a:gd name="T27" fmla="*/ 1 h 2"/>
                <a:gd name="T28" fmla="*/ 6 w 12"/>
                <a:gd name="T29" fmla="*/ 1 h 2"/>
                <a:gd name="T30" fmla="*/ 8 w 12"/>
                <a:gd name="T31" fmla="*/ 1 h 2"/>
                <a:gd name="T32" fmla="*/ 8 w 12"/>
                <a:gd name="T33" fmla="*/ 1 h 2"/>
                <a:gd name="T34" fmla="*/ 9 w 12"/>
                <a:gd name="T35" fmla="*/ 1 h 2"/>
                <a:gd name="T36" fmla="*/ 10 w 12"/>
                <a:gd name="T37" fmla="*/ 1 h 2"/>
                <a:gd name="T38" fmla="*/ 11 w 12"/>
                <a:gd name="T39" fmla="*/ 0 h 2"/>
                <a:gd name="T40" fmla="*/ 11 w 12"/>
                <a:gd name="T41" fmla="*/ 0 h 2"/>
                <a:gd name="T42" fmla="*/ 11 w 12"/>
                <a:gd name="T43" fmla="*/ 0 h 2"/>
                <a:gd name="T44" fmla="*/ 10 w 12"/>
                <a:gd name="T45" fmla="*/ 0 h 2"/>
                <a:gd name="T46" fmla="*/ 9 w 12"/>
                <a:gd name="T47" fmla="*/ 0 h 2"/>
                <a:gd name="T48" fmla="*/ 8 w 12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2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0" name="Freeform 739">
              <a:extLst>
                <a:ext uri="{FF2B5EF4-FFF2-40B4-BE49-F238E27FC236}">
                  <a16:creationId xmlns:a16="http://schemas.microsoft.com/office/drawing/2014/main" id="{5ED58296-C8BC-4272-AF35-FE26040BD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5"/>
              <a:ext cx="23" cy="10"/>
            </a:xfrm>
            <a:custGeom>
              <a:avLst/>
              <a:gdLst>
                <a:gd name="T0" fmla="*/ 16 w 23"/>
                <a:gd name="T1" fmla="*/ 9 h 10"/>
                <a:gd name="T2" fmla="*/ 16 w 23"/>
                <a:gd name="T3" fmla="*/ 9 h 10"/>
                <a:gd name="T4" fmla="*/ 12 w 23"/>
                <a:gd name="T5" fmla="*/ 9 h 10"/>
                <a:gd name="T6" fmla="*/ 8 w 23"/>
                <a:gd name="T7" fmla="*/ 9 h 10"/>
                <a:gd name="T8" fmla="*/ 7 w 23"/>
                <a:gd name="T9" fmla="*/ 9 h 10"/>
                <a:gd name="T10" fmla="*/ 5 w 23"/>
                <a:gd name="T11" fmla="*/ 9 h 10"/>
                <a:gd name="T12" fmla="*/ 2 w 23"/>
                <a:gd name="T13" fmla="*/ 8 h 10"/>
                <a:gd name="T14" fmla="*/ 0 w 23"/>
                <a:gd name="T15" fmla="*/ 8 h 10"/>
                <a:gd name="T16" fmla="*/ 0 w 23"/>
                <a:gd name="T17" fmla="*/ 5 h 10"/>
                <a:gd name="T18" fmla="*/ 0 w 23"/>
                <a:gd name="T19" fmla="*/ 3 h 10"/>
                <a:gd name="T20" fmla="*/ 1 w 23"/>
                <a:gd name="T21" fmla="*/ 2 h 10"/>
                <a:gd name="T22" fmla="*/ 3 w 23"/>
                <a:gd name="T23" fmla="*/ 1 h 10"/>
                <a:gd name="T24" fmla="*/ 6 w 23"/>
                <a:gd name="T25" fmla="*/ 0 h 10"/>
                <a:gd name="T26" fmla="*/ 7 w 23"/>
                <a:gd name="T27" fmla="*/ 0 h 10"/>
                <a:gd name="T28" fmla="*/ 9 w 23"/>
                <a:gd name="T29" fmla="*/ 0 h 10"/>
                <a:gd name="T30" fmla="*/ 13 w 23"/>
                <a:gd name="T31" fmla="*/ 0 h 10"/>
                <a:gd name="T32" fmla="*/ 15 w 23"/>
                <a:gd name="T33" fmla="*/ 0 h 10"/>
                <a:gd name="T34" fmla="*/ 16 w 23"/>
                <a:gd name="T35" fmla="*/ 2 h 10"/>
                <a:gd name="T36" fmla="*/ 19 w 23"/>
                <a:gd name="T37" fmla="*/ 3 h 10"/>
                <a:gd name="T38" fmla="*/ 21 w 23"/>
                <a:gd name="T39" fmla="*/ 4 h 10"/>
                <a:gd name="T40" fmla="*/ 22 w 23"/>
                <a:gd name="T41" fmla="*/ 5 h 10"/>
                <a:gd name="T42" fmla="*/ 22 w 23"/>
                <a:gd name="T43" fmla="*/ 7 h 10"/>
                <a:gd name="T44" fmla="*/ 22 w 23"/>
                <a:gd name="T45" fmla="*/ 8 h 10"/>
                <a:gd name="T46" fmla="*/ 20 w 23"/>
                <a:gd name="T47" fmla="*/ 9 h 10"/>
                <a:gd name="T48" fmla="*/ 17 w 23"/>
                <a:gd name="T49" fmla="*/ 9 h 10"/>
                <a:gd name="T50" fmla="*/ 16 w 23"/>
                <a:gd name="T51" fmla="*/ 9 h 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0">
                  <a:moveTo>
                    <a:pt x="16" y="9"/>
                  </a:moveTo>
                  <a:lnTo>
                    <a:pt x="16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6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1" name="Freeform 740">
              <a:extLst>
                <a:ext uri="{FF2B5EF4-FFF2-40B4-BE49-F238E27FC236}">
                  <a16:creationId xmlns:a16="http://schemas.microsoft.com/office/drawing/2014/main" id="{020AA06E-79C0-4BBD-BBAC-288C47480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11" cy="4"/>
            </a:xfrm>
            <a:custGeom>
              <a:avLst/>
              <a:gdLst>
                <a:gd name="T0" fmla="*/ 7 w 11"/>
                <a:gd name="T1" fmla="*/ 3 h 4"/>
                <a:gd name="T2" fmla="*/ 5 w 11"/>
                <a:gd name="T3" fmla="*/ 3 h 4"/>
                <a:gd name="T4" fmla="*/ 4 w 11"/>
                <a:gd name="T5" fmla="*/ 3 h 4"/>
                <a:gd name="T6" fmla="*/ 3 w 11"/>
                <a:gd name="T7" fmla="*/ 3 h 4"/>
                <a:gd name="T8" fmla="*/ 2 w 11"/>
                <a:gd name="T9" fmla="*/ 3 h 4"/>
                <a:gd name="T10" fmla="*/ 1 w 11"/>
                <a:gd name="T11" fmla="*/ 3 h 4"/>
                <a:gd name="T12" fmla="*/ 1 w 11"/>
                <a:gd name="T13" fmla="*/ 3 h 4"/>
                <a:gd name="T14" fmla="*/ 0 w 11"/>
                <a:gd name="T15" fmla="*/ 2 h 4"/>
                <a:gd name="T16" fmla="*/ 0 w 11"/>
                <a:gd name="T17" fmla="*/ 2 h 4"/>
                <a:gd name="T18" fmla="*/ 1 w 11"/>
                <a:gd name="T19" fmla="*/ 1 h 4"/>
                <a:gd name="T20" fmla="*/ 1 w 11"/>
                <a:gd name="T21" fmla="*/ 1 h 4"/>
                <a:gd name="T22" fmla="*/ 2 w 11"/>
                <a:gd name="T23" fmla="*/ 1 h 4"/>
                <a:gd name="T24" fmla="*/ 3 w 11"/>
                <a:gd name="T25" fmla="*/ 1 h 4"/>
                <a:gd name="T26" fmla="*/ 4 w 11"/>
                <a:gd name="T27" fmla="*/ 0 h 4"/>
                <a:gd name="T28" fmla="*/ 5 w 11"/>
                <a:gd name="T29" fmla="*/ 0 h 4"/>
                <a:gd name="T30" fmla="*/ 6 w 11"/>
                <a:gd name="T31" fmla="*/ 0 h 4"/>
                <a:gd name="T32" fmla="*/ 7 w 11"/>
                <a:gd name="T33" fmla="*/ 0 h 4"/>
                <a:gd name="T34" fmla="*/ 8 w 11"/>
                <a:gd name="T35" fmla="*/ 1 h 4"/>
                <a:gd name="T36" fmla="*/ 9 w 11"/>
                <a:gd name="T37" fmla="*/ 1 h 4"/>
                <a:gd name="T38" fmla="*/ 9 w 11"/>
                <a:gd name="T39" fmla="*/ 2 h 4"/>
                <a:gd name="T40" fmla="*/ 10 w 11"/>
                <a:gd name="T41" fmla="*/ 2 h 4"/>
                <a:gd name="T42" fmla="*/ 9 w 11"/>
                <a:gd name="T43" fmla="*/ 3 h 4"/>
                <a:gd name="T44" fmla="*/ 8 w 11"/>
                <a:gd name="T45" fmla="*/ 3 h 4"/>
                <a:gd name="T46" fmla="*/ 7 w 11"/>
                <a:gd name="T47" fmla="*/ 3 h 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" h="4">
                  <a:moveTo>
                    <a:pt x="7" y="3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2" name="Freeform 741">
              <a:extLst>
                <a:ext uri="{FF2B5EF4-FFF2-40B4-BE49-F238E27FC236}">
                  <a16:creationId xmlns:a16="http://schemas.microsoft.com/office/drawing/2014/main" id="{CA606FB4-B09A-4E7F-9573-372692045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22" cy="14"/>
            </a:xfrm>
            <a:custGeom>
              <a:avLst/>
              <a:gdLst>
                <a:gd name="T0" fmla="*/ 15 w 22"/>
                <a:gd name="T1" fmla="*/ 13 h 14"/>
                <a:gd name="T2" fmla="*/ 15 w 22"/>
                <a:gd name="T3" fmla="*/ 13 h 14"/>
                <a:gd name="T4" fmla="*/ 10 w 22"/>
                <a:gd name="T5" fmla="*/ 12 h 14"/>
                <a:gd name="T6" fmla="*/ 8 w 22"/>
                <a:gd name="T7" fmla="*/ 12 h 14"/>
                <a:gd name="T8" fmla="*/ 7 w 22"/>
                <a:gd name="T9" fmla="*/ 13 h 14"/>
                <a:gd name="T10" fmla="*/ 4 w 22"/>
                <a:gd name="T11" fmla="*/ 13 h 14"/>
                <a:gd name="T12" fmla="*/ 2 w 22"/>
                <a:gd name="T13" fmla="*/ 12 h 14"/>
                <a:gd name="T14" fmla="*/ 1 w 22"/>
                <a:gd name="T15" fmla="*/ 11 h 14"/>
                <a:gd name="T16" fmla="*/ 0 w 22"/>
                <a:gd name="T17" fmla="*/ 9 h 14"/>
                <a:gd name="T18" fmla="*/ 0 w 22"/>
                <a:gd name="T19" fmla="*/ 7 h 14"/>
                <a:gd name="T20" fmla="*/ 1 w 22"/>
                <a:gd name="T21" fmla="*/ 5 h 14"/>
                <a:gd name="T22" fmla="*/ 2 w 22"/>
                <a:gd name="T23" fmla="*/ 4 h 14"/>
                <a:gd name="T24" fmla="*/ 4 w 22"/>
                <a:gd name="T25" fmla="*/ 3 h 14"/>
                <a:gd name="T26" fmla="*/ 7 w 22"/>
                <a:gd name="T27" fmla="*/ 3 h 14"/>
                <a:gd name="T28" fmla="*/ 9 w 22"/>
                <a:gd name="T29" fmla="*/ 2 h 14"/>
                <a:gd name="T30" fmla="*/ 11 w 22"/>
                <a:gd name="T31" fmla="*/ 1 h 14"/>
                <a:gd name="T32" fmla="*/ 13 w 22"/>
                <a:gd name="T33" fmla="*/ 0 h 14"/>
                <a:gd name="T34" fmla="*/ 15 w 22"/>
                <a:gd name="T35" fmla="*/ 1 h 14"/>
                <a:gd name="T36" fmla="*/ 17 w 22"/>
                <a:gd name="T37" fmla="*/ 4 h 14"/>
                <a:gd name="T38" fmla="*/ 19 w 22"/>
                <a:gd name="T39" fmla="*/ 6 h 14"/>
                <a:gd name="T40" fmla="*/ 20 w 22"/>
                <a:gd name="T41" fmla="*/ 8 h 14"/>
                <a:gd name="T42" fmla="*/ 21 w 22"/>
                <a:gd name="T43" fmla="*/ 10 h 14"/>
                <a:gd name="T44" fmla="*/ 20 w 22"/>
                <a:gd name="T45" fmla="*/ 12 h 14"/>
                <a:gd name="T46" fmla="*/ 18 w 22"/>
                <a:gd name="T47" fmla="*/ 12 h 14"/>
                <a:gd name="T48" fmla="*/ 15 w 22"/>
                <a:gd name="T49" fmla="*/ 13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" h="14">
                  <a:moveTo>
                    <a:pt x="15" y="13"/>
                  </a:moveTo>
                  <a:lnTo>
                    <a:pt x="15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5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3" name="Freeform 742">
              <a:extLst>
                <a:ext uri="{FF2B5EF4-FFF2-40B4-BE49-F238E27FC236}">
                  <a16:creationId xmlns:a16="http://schemas.microsoft.com/office/drawing/2014/main" id="{20F55762-E577-4DC0-AE53-AA20D3DB0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3013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1 h 5"/>
                <a:gd name="T4" fmla="*/ 0 w 3"/>
                <a:gd name="T5" fmla="*/ 1 h 5"/>
                <a:gd name="T6" fmla="*/ 0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3 h 5"/>
                <a:gd name="T18" fmla="*/ 1 w 3"/>
                <a:gd name="T19" fmla="*/ 4 h 5"/>
                <a:gd name="T20" fmla="*/ 0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4" name="Freeform 743">
              <a:extLst>
                <a:ext uri="{FF2B5EF4-FFF2-40B4-BE49-F238E27FC236}">
                  <a16:creationId xmlns:a16="http://schemas.microsoft.com/office/drawing/2014/main" id="{051D4B58-C6B3-4B3E-A53F-DEC381B0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3013"/>
              <a:ext cx="10" cy="15"/>
            </a:xfrm>
            <a:custGeom>
              <a:avLst/>
              <a:gdLst>
                <a:gd name="T0" fmla="*/ 9 w 10"/>
                <a:gd name="T1" fmla="*/ 7 h 15"/>
                <a:gd name="T2" fmla="*/ 9 w 10"/>
                <a:gd name="T3" fmla="*/ 7 h 15"/>
                <a:gd name="T4" fmla="*/ 8 w 10"/>
                <a:gd name="T5" fmla="*/ 5 h 15"/>
                <a:gd name="T6" fmla="*/ 8 w 10"/>
                <a:gd name="T7" fmla="*/ 2 h 15"/>
                <a:gd name="T8" fmla="*/ 8 w 10"/>
                <a:gd name="T9" fmla="*/ 1 h 15"/>
                <a:gd name="T10" fmla="*/ 6 w 10"/>
                <a:gd name="T11" fmla="*/ 0 h 15"/>
                <a:gd name="T12" fmla="*/ 3 w 10"/>
                <a:gd name="T13" fmla="*/ 0 h 15"/>
                <a:gd name="T14" fmla="*/ 2 w 10"/>
                <a:gd name="T15" fmla="*/ 1 h 15"/>
                <a:gd name="T16" fmla="*/ 1 w 10"/>
                <a:gd name="T17" fmla="*/ 3 h 15"/>
                <a:gd name="T18" fmla="*/ 0 w 10"/>
                <a:gd name="T19" fmla="*/ 10 h 15"/>
                <a:gd name="T20" fmla="*/ 6 w 10"/>
                <a:gd name="T21" fmla="*/ 14 h 15"/>
                <a:gd name="T22" fmla="*/ 9 w 10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lnTo>
                    <a:pt x="9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6" y="14"/>
                  </a:lnTo>
                  <a:lnTo>
                    <a:pt x="9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5" name="Freeform 744">
              <a:extLst>
                <a:ext uri="{FF2B5EF4-FFF2-40B4-BE49-F238E27FC236}">
                  <a16:creationId xmlns:a16="http://schemas.microsoft.com/office/drawing/2014/main" id="{6A68B51B-F94F-4E85-AF2A-CA7755DE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996"/>
              <a:ext cx="2" cy="5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1 h 5"/>
                <a:gd name="T4" fmla="*/ 0 w 2"/>
                <a:gd name="T5" fmla="*/ 1 h 5"/>
                <a:gd name="T6" fmla="*/ 0 w 2"/>
                <a:gd name="T7" fmla="*/ 0 h 5"/>
                <a:gd name="T8" fmla="*/ 0 w 2"/>
                <a:gd name="T9" fmla="*/ 0 h 5"/>
                <a:gd name="T10" fmla="*/ 1 w 2"/>
                <a:gd name="T11" fmla="*/ 0 h 5"/>
                <a:gd name="T12" fmla="*/ 1 w 2"/>
                <a:gd name="T13" fmla="*/ 1 h 5"/>
                <a:gd name="T14" fmla="*/ 1 w 2"/>
                <a:gd name="T15" fmla="*/ 1 h 5"/>
                <a:gd name="T16" fmla="*/ 1 w 2"/>
                <a:gd name="T17" fmla="*/ 3 h 5"/>
                <a:gd name="T18" fmla="*/ 0 w 2"/>
                <a:gd name="T19" fmla="*/ 4 h 5"/>
                <a:gd name="T20" fmla="*/ 0 w 2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6" name="Freeform 745">
              <a:extLst>
                <a:ext uri="{FF2B5EF4-FFF2-40B4-BE49-F238E27FC236}">
                  <a16:creationId xmlns:a16="http://schemas.microsoft.com/office/drawing/2014/main" id="{A009C02E-FDCE-4165-BA47-56FBAC764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96"/>
              <a:ext cx="11" cy="15"/>
            </a:xfrm>
            <a:custGeom>
              <a:avLst/>
              <a:gdLst>
                <a:gd name="T0" fmla="*/ 10 w 11"/>
                <a:gd name="T1" fmla="*/ 7 h 15"/>
                <a:gd name="T2" fmla="*/ 10 w 11"/>
                <a:gd name="T3" fmla="*/ 7 h 15"/>
                <a:gd name="T4" fmla="*/ 9 w 11"/>
                <a:gd name="T5" fmla="*/ 4 h 15"/>
                <a:gd name="T6" fmla="*/ 9 w 11"/>
                <a:gd name="T7" fmla="*/ 2 h 15"/>
                <a:gd name="T8" fmla="*/ 8 w 11"/>
                <a:gd name="T9" fmla="*/ 1 h 15"/>
                <a:gd name="T10" fmla="*/ 6 w 11"/>
                <a:gd name="T11" fmla="*/ 0 h 15"/>
                <a:gd name="T12" fmla="*/ 4 w 11"/>
                <a:gd name="T13" fmla="*/ 1 h 15"/>
                <a:gd name="T14" fmla="*/ 3 w 11"/>
                <a:gd name="T15" fmla="*/ 2 h 15"/>
                <a:gd name="T16" fmla="*/ 2 w 11"/>
                <a:gd name="T17" fmla="*/ 3 h 15"/>
                <a:gd name="T18" fmla="*/ 0 w 11"/>
                <a:gd name="T19" fmla="*/ 9 h 15"/>
                <a:gd name="T20" fmla="*/ 7 w 11"/>
                <a:gd name="T21" fmla="*/ 14 h 15"/>
                <a:gd name="T22" fmla="*/ 10 w 11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5">
                  <a:moveTo>
                    <a:pt x="10" y="7"/>
                  </a:moveTo>
                  <a:lnTo>
                    <a:pt x="10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9"/>
                  </a:lnTo>
                  <a:lnTo>
                    <a:pt x="7" y="14"/>
                  </a:lnTo>
                  <a:lnTo>
                    <a:pt x="1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7" name="Freeform 746">
              <a:extLst>
                <a:ext uri="{FF2B5EF4-FFF2-40B4-BE49-F238E27FC236}">
                  <a16:creationId xmlns:a16="http://schemas.microsoft.com/office/drawing/2014/main" id="{F1C20573-E669-4AC0-B3DB-F647C714B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3" cy="5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1 h 5"/>
                <a:gd name="T4" fmla="*/ 2 w 3"/>
                <a:gd name="T5" fmla="*/ 1 h 5"/>
                <a:gd name="T6" fmla="*/ 2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0 w 3"/>
                <a:gd name="T15" fmla="*/ 0 h 5"/>
                <a:gd name="T16" fmla="*/ 1 w 3"/>
                <a:gd name="T17" fmla="*/ 3 h 5"/>
                <a:gd name="T18" fmla="*/ 2 w 3"/>
                <a:gd name="T19" fmla="*/ 4 h 5"/>
                <a:gd name="T20" fmla="*/ 2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8" name="Freeform 747">
              <a:extLst>
                <a:ext uri="{FF2B5EF4-FFF2-40B4-BE49-F238E27FC236}">
                  <a16:creationId xmlns:a16="http://schemas.microsoft.com/office/drawing/2014/main" id="{C7066DE7-D925-4FDC-B793-5546A58DE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14" cy="15"/>
            </a:xfrm>
            <a:custGeom>
              <a:avLst/>
              <a:gdLst>
                <a:gd name="T0" fmla="*/ 13 w 14"/>
                <a:gd name="T1" fmla="*/ 7 h 15"/>
                <a:gd name="T2" fmla="*/ 13 w 14"/>
                <a:gd name="T3" fmla="*/ 7 h 15"/>
                <a:gd name="T4" fmla="*/ 12 w 14"/>
                <a:gd name="T5" fmla="*/ 5 h 15"/>
                <a:gd name="T6" fmla="*/ 12 w 14"/>
                <a:gd name="T7" fmla="*/ 2 h 15"/>
                <a:gd name="T8" fmla="*/ 11 w 14"/>
                <a:gd name="T9" fmla="*/ 1 h 15"/>
                <a:gd name="T10" fmla="*/ 9 w 14"/>
                <a:gd name="T11" fmla="*/ 0 h 15"/>
                <a:gd name="T12" fmla="*/ 7 w 14"/>
                <a:gd name="T13" fmla="*/ 0 h 15"/>
                <a:gd name="T14" fmla="*/ 3 w 14"/>
                <a:gd name="T15" fmla="*/ 0 h 15"/>
                <a:gd name="T16" fmla="*/ 0 w 14"/>
                <a:gd name="T17" fmla="*/ 0 h 15"/>
                <a:gd name="T18" fmla="*/ 3 w 14"/>
                <a:gd name="T19" fmla="*/ 10 h 15"/>
                <a:gd name="T20" fmla="*/ 10 w 14"/>
                <a:gd name="T21" fmla="*/ 14 h 15"/>
                <a:gd name="T22" fmla="*/ 13 w 14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lnTo>
                    <a:pt x="13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0"/>
                  </a:lnTo>
                  <a:lnTo>
                    <a:pt x="10" y="14"/>
                  </a:lnTo>
                  <a:lnTo>
                    <a:pt x="13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799" name="Freeform 748">
              <a:extLst>
                <a:ext uri="{FF2B5EF4-FFF2-40B4-BE49-F238E27FC236}">
                  <a16:creationId xmlns:a16="http://schemas.microsoft.com/office/drawing/2014/main" id="{3FFA2080-7CCA-4960-8BE8-AAC335FE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12" cy="3"/>
            </a:xfrm>
            <a:custGeom>
              <a:avLst/>
              <a:gdLst>
                <a:gd name="T0" fmla="*/ 0 w 12"/>
                <a:gd name="T1" fmla="*/ 2 h 3"/>
                <a:gd name="T2" fmla="*/ 2 w 12"/>
                <a:gd name="T3" fmla="*/ 2 h 3"/>
                <a:gd name="T4" fmla="*/ 2 w 12"/>
                <a:gd name="T5" fmla="*/ 1 h 3"/>
                <a:gd name="T6" fmla="*/ 3 w 12"/>
                <a:gd name="T7" fmla="*/ 1 h 3"/>
                <a:gd name="T8" fmla="*/ 5 w 12"/>
                <a:gd name="T9" fmla="*/ 1 h 3"/>
                <a:gd name="T10" fmla="*/ 6 w 12"/>
                <a:gd name="T11" fmla="*/ 1 h 3"/>
                <a:gd name="T12" fmla="*/ 7 w 12"/>
                <a:gd name="T13" fmla="*/ 1 h 3"/>
                <a:gd name="T14" fmla="*/ 8 w 12"/>
                <a:gd name="T15" fmla="*/ 2 h 3"/>
                <a:gd name="T16" fmla="*/ 9 w 12"/>
                <a:gd name="T17" fmla="*/ 2 h 3"/>
                <a:gd name="T18" fmla="*/ 10 w 12"/>
                <a:gd name="T19" fmla="*/ 2 h 3"/>
                <a:gd name="T20" fmla="*/ 10 w 12"/>
                <a:gd name="T21" fmla="*/ 1 h 3"/>
                <a:gd name="T22" fmla="*/ 11 w 12"/>
                <a:gd name="T23" fmla="*/ 1 h 3"/>
                <a:gd name="T24" fmla="*/ 10 w 12"/>
                <a:gd name="T25" fmla="*/ 1 h 3"/>
                <a:gd name="T26" fmla="*/ 9 w 12"/>
                <a:gd name="T27" fmla="*/ 1 h 3"/>
                <a:gd name="T28" fmla="*/ 7 w 12"/>
                <a:gd name="T29" fmla="*/ 0 h 3"/>
                <a:gd name="T30" fmla="*/ 7 w 12"/>
                <a:gd name="T31" fmla="*/ 0 h 3"/>
                <a:gd name="T32" fmla="*/ 6 w 12"/>
                <a:gd name="T33" fmla="*/ 0 h 3"/>
                <a:gd name="T34" fmla="*/ 4 w 12"/>
                <a:gd name="T35" fmla="*/ 0 h 3"/>
                <a:gd name="T36" fmla="*/ 3 w 12"/>
                <a:gd name="T37" fmla="*/ 0 h 3"/>
                <a:gd name="T38" fmla="*/ 2 w 12"/>
                <a:gd name="T39" fmla="*/ 0 h 3"/>
                <a:gd name="T40" fmla="*/ 1 w 12"/>
                <a:gd name="T41" fmla="*/ 0 h 3"/>
                <a:gd name="T42" fmla="*/ 1 w 12"/>
                <a:gd name="T43" fmla="*/ 1 h 3"/>
                <a:gd name="T44" fmla="*/ 0 w 12"/>
                <a:gd name="T45" fmla="*/ 1 h 3"/>
                <a:gd name="T46" fmla="*/ 0 w 12"/>
                <a:gd name="T47" fmla="*/ 2 h 3"/>
                <a:gd name="T48" fmla="*/ 0 w 12"/>
                <a:gd name="T49" fmla="*/ 2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0" name="Freeform 749">
              <a:extLst>
                <a:ext uri="{FF2B5EF4-FFF2-40B4-BE49-F238E27FC236}">
                  <a16:creationId xmlns:a16="http://schemas.microsoft.com/office/drawing/2014/main" id="{725EDF28-0340-440E-B8CF-DA8D23528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23" cy="13"/>
            </a:xfrm>
            <a:custGeom>
              <a:avLst/>
              <a:gdLst>
                <a:gd name="T0" fmla="*/ 0 w 23"/>
                <a:gd name="T1" fmla="*/ 12 h 13"/>
                <a:gd name="T2" fmla="*/ 0 w 23"/>
                <a:gd name="T3" fmla="*/ 12 h 13"/>
                <a:gd name="T4" fmla="*/ 3 w 23"/>
                <a:gd name="T5" fmla="*/ 9 h 13"/>
                <a:gd name="T6" fmla="*/ 4 w 23"/>
                <a:gd name="T7" fmla="*/ 6 h 13"/>
                <a:gd name="T8" fmla="*/ 7 w 23"/>
                <a:gd name="T9" fmla="*/ 6 h 13"/>
                <a:gd name="T10" fmla="*/ 10 w 23"/>
                <a:gd name="T11" fmla="*/ 6 h 13"/>
                <a:gd name="T12" fmla="*/ 11 w 23"/>
                <a:gd name="T13" fmla="*/ 6 h 13"/>
                <a:gd name="T14" fmla="*/ 14 w 23"/>
                <a:gd name="T15" fmla="*/ 8 h 13"/>
                <a:gd name="T16" fmla="*/ 17 w 23"/>
                <a:gd name="T17" fmla="*/ 9 h 13"/>
                <a:gd name="T18" fmla="*/ 18 w 23"/>
                <a:gd name="T19" fmla="*/ 9 h 13"/>
                <a:gd name="T20" fmla="*/ 20 w 23"/>
                <a:gd name="T21" fmla="*/ 9 h 13"/>
                <a:gd name="T22" fmla="*/ 21 w 23"/>
                <a:gd name="T23" fmla="*/ 8 h 13"/>
                <a:gd name="T24" fmla="*/ 22 w 23"/>
                <a:gd name="T25" fmla="*/ 6 h 13"/>
                <a:gd name="T26" fmla="*/ 20 w 23"/>
                <a:gd name="T27" fmla="*/ 5 h 13"/>
                <a:gd name="T28" fmla="*/ 18 w 23"/>
                <a:gd name="T29" fmla="*/ 3 h 13"/>
                <a:gd name="T30" fmla="*/ 14 w 23"/>
                <a:gd name="T31" fmla="*/ 1 h 13"/>
                <a:gd name="T32" fmla="*/ 13 w 23"/>
                <a:gd name="T33" fmla="*/ 0 h 13"/>
                <a:gd name="T34" fmla="*/ 11 w 23"/>
                <a:gd name="T35" fmla="*/ 0 h 13"/>
                <a:gd name="T36" fmla="*/ 9 w 23"/>
                <a:gd name="T37" fmla="*/ 0 h 13"/>
                <a:gd name="T38" fmla="*/ 7 w 23"/>
                <a:gd name="T39" fmla="*/ 0 h 13"/>
                <a:gd name="T40" fmla="*/ 4 w 23"/>
                <a:gd name="T41" fmla="*/ 0 h 13"/>
                <a:gd name="T42" fmla="*/ 2 w 23"/>
                <a:gd name="T43" fmla="*/ 0 h 13"/>
                <a:gd name="T44" fmla="*/ 1 w 23"/>
                <a:gd name="T45" fmla="*/ 3 h 13"/>
                <a:gd name="T46" fmla="*/ 0 w 23"/>
                <a:gd name="T47" fmla="*/ 6 h 13"/>
                <a:gd name="T48" fmla="*/ 0 w 23"/>
                <a:gd name="T49" fmla="*/ 10 h 13"/>
                <a:gd name="T50" fmla="*/ 0 w 23"/>
                <a:gd name="T51" fmla="*/ 12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lnTo>
                    <a:pt x="0" y="12"/>
                  </a:lnTo>
                  <a:lnTo>
                    <a:pt x="3" y="9"/>
                  </a:lnTo>
                  <a:lnTo>
                    <a:pt x="4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1" name="Freeform 750">
              <a:extLst>
                <a:ext uri="{FF2B5EF4-FFF2-40B4-BE49-F238E27FC236}">
                  <a16:creationId xmlns:a16="http://schemas.microsoft.com/office/drawing/2014/main" id="{20E23C4B-3878-4E7C-9E9D-86CFDDCFE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92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9 w 10"/>
                <a:gd name="T3" fmla="*/ 1 h 4"/>
                <a:gd name="T4" fmla="*/ 4 w 10"/>
                <a:gd name="T5" fmla="*/ 2 h 4"/>
                <a:gd name="T6" fmla="*/ 4 w 10"/>
                <a:gd name="T7" fmla="*/ 3 h 4"/>
                <a:gd name="T8" fmla="*/ 0 w 10"/>
                <a:gd name="T9" fmla="*/ 3 h 4"/>
                <a:gd name="T10" fmla="*/ 0 w 10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9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2" name="Freeform 751">
              <a:extLst>
                <a:ext uri="{FF2B5EF4-FFF2-40B4-BE49-F238E27FC236}">
                  <a16:creationId xmlns:a16="http://schemas.microsoft.com/office/drawing/2014/main" id="{D6890636-27B5-4AFD-A4F9-40F021B8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2995"/>
              <a:ext cx="3" cy="8"/>
            </a:xfrm>
            <a:custGeom>
              <a:avLst/>
              <a:gdLst>
                <a:gd name="T0" fmla="*/ 2 w 3"/>
                <a:gd name="T1" fmla="*/ 7 h 8"/>
                <a:gd name="T2" fmla="*/ 2 w 3"/>
                <a:gd name="T3" fmla="*/ 7 h 8"/>
                <a:gd name="T4" fmla="*/ 0 w 3"/>
                <a:gd name="T5" fmla="*/ 4 h 8"/>
                <a:gd name="T6" fmla="*/ 1 w 3"/>
                <a:gd name="T7" fmla="*/ 2 h 8"/>
                <a:gd name="T8" fmla="*/ 1 w 3"/>
                <a:gd name="T9" fmla="*/ 0 h 8"/>
                <a:gd name="T10" fmla="*/ 2 w 3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2" y="7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3" name="Freeform 752">
              <a:extLst>
                <a:ext uri="{FF2B5EF4-FFF2-40B4-BE49-F238E27FC236}">
                  <a16:creationId xmlns:a16="http://schemas.microsoft.com/office/drawing/2014/main" id="{FE76BAFD-26B0-48FB-94F1-91CA2BF98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2968"/>
              <a:ext cx="11" cy="17"/>
            </a:xfrm>
            <a:custGeom>
              <a:avLst/>
              <a:gdLst>
                <a:gd name="T0" fmla="*/ 0 w 11"/>
                <a:gd name="T1" fmla="*/ 16 h 17"/>
                <a:gd name="T2" fmla="*/ 0 w 11"/>
                <a:gd name="T3" fmla="*/ 14 h 17"/>
                <a:gd name="T4" fmla="*/ 0 w 11"/>
                <a:gd name="T5" fmla="*/ 12 h 17"/>
                <a:gd name="T6" fmla="*/ 0 w 11"/>
                <a:gd name="T7" fmla="*/ 10 h 17"/>
                <a:gd name="T8" fmla="*/ 0 w 11"/>
                <a:gd name="T9" fmla="*/ 10 h 17"/>
                <a:gd name="T10" fmla="*/ 0 w 11"/>
                <a:gd name="T11" fmla="*/ 9 h 17"/>
                <a:gd name="T12" fmla="*/ 0 w 11"/>
                <a:gd name="T13" fmla="*/ 8 h 17"/>
                <a:gd name="T14" fmla="*/ 10 w 11"/>
                <a:gd name="T15" fmla="*/ 7 h 17"/>
                <a:gd name="T16" fmla="*/ 10 w 11"/>
                <a:gd name="T17" fmla="*/ 6 h 17"/>
                <a:gd name="T18" fmla="*/ 0 w 11"/>
                <a:gd name="T19" fmla="*/ 4 h 17"/>
                <a:gd name="T20" fmla="*/ 0 w 11"/>
                <a:gd name="T21" fmla="*/ 3 h 17"/>
                <a:gd name="T22" fmla="*/ 0 w 11"/>
                <a:gd name="T23" fmla="*/ 1 h 17"/>
                <a:gd name="T24" fmla="*/ 0 w 11"/>
                <a:gd name="T25" fmla="*/ 0 h 17"/>
                <a:gd name="T26" fmla="*/ 0 w 11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" h="17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4" name="Freeform 753">
              <a:extLst>
                <a:ext uri="{FF2B5EF4-FFF2-40B4-BE49-F238E27FC236}">
                  <a16:creationId xmlns:a16="http://schemas.microsoft.com/office/drawing/2014/main" id="{0EA5B331-34F4-4C68-B24E-8C996ACC8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68"/>
              <a:ext cx="2" cy="27"/>
            </a:xfrm>
            <a:custGeom>
              <a:avLst/>
              <a:gdLst>
                <a:gd name="T0" fmla="*/ 1 w 2"/>
                <a:gd name="T1" fmla="*/ 26 h 27"/>
                <a:gd name="T2" fmla="*/ 1 w 2"/>
                <a:gd name="T3" fmla="*/ 26 h 27"/>
                <a:gd name="T4" fmla="*/ 1 w 2"/>
                <a:gd name="T5" fmla="*/ 23 h 27"/>
                <a:gd name="T6" fmla="*/ 1 w 2"/>
                <a:gd name="T7" fmla="*/ 19 h 27"/>
                <a:gd name="T8" fmla="*/ 1 w 2"/>
                <a:gd name="T9" fmla="*/ 17 h 27"/>
                <a:gd name="T10" fmla="*/ 1 w 2"/>
                <a:gd name="T11" fmla="*/ 16 h 27"/>
                <a:gd name="T12" fmla="*/ 1 w 2"/>
                <a:gd name="T13" fmla="*/ 15 h 27"/>
                <a:gd name="T14" fmla="*/ 1 w 2"/>
                <a:gd name="T15" fmla="*/ 13 h 27"/>
                <a:gd name="T16" fmla="*/ 0 w 2"/>
                <a:gd name="T17" fmla="*/ 12 h 27"/>
                <a:gd name="T18" fmla="*/ 0 w 2"/>
                <a:gd name="T19" fmla="*/ 10 h 27"/>
                <a:gd name="T20" fmla="*/ 1 w 2"/>
                <a:gd name="T21" fmla="*/ 7 h 27"/>
                <a:gd name="T22" fmla="*/ 1 w 2"/>
                <a:gd name="T23" fmla="*/ 5 h 27"/>
                <a:gd name="T24" fmla="*/ 1 w 2"/>
                <a:gd name="T25" fmla="*/ 1 h 27"/>
                <a:gd name="T26" fmla="*/ 1 w 2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27">
                  <a:moveTo>
                    <a:pt x="1" y="26"/>
                  </a:moveTo>
                  <a:lnTo>
                    <a:pt x="1" y="26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5" name="Freeform 754">
              <a:extLst>
                <a:ext uri="{FF2B5EF4-FFF2-40B4-BE49-F238E27FC236}">
                  <a16:creationId xmlns:a16="http://schemas.microsoft.com/office/drawing/2014/main" id="{6D737C7F-D4DA-42E3-B893-3976C3B7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4"/>
              <a:ext cx="18" cy="5"/>
            </a:xfrm>
            <a:custGeom>
              <a:avLst/>
              <a:gdLst>
                <a:gd name="T0" fmla="*/ 0 w 18"/>
                <a:gd name="T1" fmla="*/ 3 h 5"/>
                <a:gd name="T2" fmla="*/ 3 w 18"/>
                <a:gd name="T3" fmla="*/ 4 h 5"/>
                <a:gd name="T4" fmla="*/ 6 w 18"/>
                <a:gd name="T5" fmla="*/ 3 h 5"/>
                <a:gd name="T6" fmla="*/ 9 w 18"/>
                <a:gd name="T7" fmla="*/ 2 h 5"/>
                <a:gd name="T8" fmla="*/ 11 w 18"/>
                <a:gd name="T9" fmla="*/ 1 h 5"/>
                <a:gd name="T10" fmla="*/ 12 w 18"/>
                <a:gd name="T11" fmla="*/ 0 h 5"/>
                <a:gd name="T12" fmla="*/ 15 w 18"/>
                <a:gd name="T13" fmla="*/ 0 h 5"/>
                <a:gd name="T14" fmla="*/ 16 w 18"/>
                <a:gd name="T15" fmla="*/ 0 h 5"/>
                <a:gd name="T16" fmla="*/ 17 w 18"/>
                <a:gd name="T17" fmla="*/ 0 h 5"/>
                <a:gd name="T18" fmla="*/ 0 w 18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5">
                  <a:moveTo>
                    <a:pt x="0" y="3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0" y="3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6" name="Freeform 755">
              <a:extLst>
                <a:ext uri="{FF2B5EF4-FFF2-40B4-BE49-F238E27FC236}">
                  <a16:creationId xmlns:a16="http://schemas.microsoft.com/office/drawing/2014/main" id="{52A46B15-5B73-4AFE-9DC7-4729FA88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8"/>
              <a:ext cx="29" cy="7"/>
            </a:xfrm>
            <a:custGeom>
              <a:avLst/>
              <a:gdLst>
                <a:gd name="T0" fmla="*/ 0 w 29"/>
                <a:gd name="T1" fmla="*/ 1 h 7"/>
                <a:gd name="T2" fmla="*/ 0 w 29"/>
                <a:gd name="T3" fmla="*/ 1 h 7"/>
                <a:gd name="T4" fmla="*/ 4 w 29"/>
                <a:gd name="T5" fmla="*/ 0 h 7"/>
                <a:gd name="T6" fmla="*/ 10 w 29"/>
                <a:gd name="T7" fmla="*/ 1 h 7"/>
                <a:gd name="T8" fmla="*/ 15 w 29"/>
                <a:gd name="T9" fmla="*/ 3 h 7"/>
                <a:gd name="T10" fmla="*/ 18 w 29"/>
                <a:gd name="T11" fmla="*/ 5 h 7"/>
                <a:gd name="T12" fmla="*/ 20 w 29"/>
                <a:gd name="T13" fmla="*/ 6 h 7"/>
                <a:gd name="T14" fmla="*/ 25 w 29"/>
                <a:gd name="T15" fmla="*/ 6 h 7"/>
                <a:gd name="T16" fmla="*/ 27 w 29"/>
                <a:gd name="T17" fmla="*/ 6 h 7"/>
                <a:gd name="T18" fmla="*/ 28 w 29"/>
                <a:gd name="T19" fmla="*/ 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7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8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7" name="Freeform 756">
              <a:extLst>
                <a:ext uri="{FF2B5EF4-FFF2-40B4-BE49-F238E27FC236}">
                  <a16:creationId xmlns:a16="http://schemas.microsoft.com/office/drawing/2014/main" id="{0F66971F-7AE4-4439-916C-B4B643A3C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10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8" name="Freeform 757">
              <a:extLst>
                <a:ext uri="{FF2B5EF4-FFF2-40B4-BE49-F238E27FC236}">
                  <a16:creationId xmlns:a16="http://schemas.microsoft.com/office/drawing/2014/main" id="{2FC60D86-BE8E-4745-BAF3-44C336B7D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0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5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09" name="Freeform 758">
              <a:extLst>
                <a:ext uri="{FF2B5EF4-FFF2-40B4-BE49-F238E27FC236}">
                  <a16:creationId xmlns:a16="http://schemas.microsoft.com/office/drawing/2014/main" id="{9D80E2DF-3BE5-450A-9F34-7FF188606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2984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9 w 10"/>
                <a:gd name="T3" fmla="*/ 8 h 9"/>
                <a:gd name="T4" fmla="*/ 9 w 10"/>
                <a:gd name="T5" fmla="*/ 4 h 9"/>
                <a:gd name="T6" fmla="*/ 4 w 10"/>
                <a:gd name="T7" fmla="*/ 0 h 9"/>
                <a:gd name="T8" fmla="*/ 0 w 10"/>
                <a:gd name="T9" fmla="*/ 4 h 9"/>
                <a:gd name="T10" fmla="*/ 0 w 10"/>
                <a:gd name="T11" fmla="*/ 8 h 9"/>
                <a:gd name="T12" fmla="*/ 4 w 10"/>
                <a:gd name="T13" fmla="*/ 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0" name="Freeform 759">
              <a:extLst>
                <a:ext uri="{FF2B5EF4-FFF2-40B4-BE49-F238E27FC236}">
                  <a16:creationId xmlns:a16="http://schemas.microsoft.com/office/drawing/2014/main" id="{FC51B494-FD53-42AD-AE80-4F0151E83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71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4 w 10"/>
                <a:gd name="T9" fmla="*/ 0 h 9"/>
                <a:gd name="T10" fmla="*/ 0 w 10"/>
                <a:gd name="T11" fmla="*/ 4 h 9"/>
                <a:gd name="T12" fmla="*/ 0 w 10"/>
                <a:gd name="T13" fmla="*/ 8 h 9"/>
                <a:gd name="T14" fmla="*/ 4 w 10"/>
                <a:gd name="T15" fmla="*/ 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1" name="Freeform 760">
              <a:extLst>
                <a:ext uri="{FF2B5EF4-FFF2-40B4-BE49-F238E27FC236}">
                  <a16:creationId xmlns:a16="http://schemas.microsoft.com/office/drawing/2014/main" id="{42AA04EE-8D88-45E2-9B24-EF98D088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09"/>
              <a:ext cx="10" cy="9"/>
            </a:xfrm>
            <a:custGeom>
              <a:avLst/>
              <a:gdLst>
                <a:gd name="T0" fmla="*/ 0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9 w 10"/>
                <a:gd name="T9" fmla="*/ 0 h 9"/>
                <a:gd name="T10" fmla="*/ 4 w 10"/>
                <a:gd name="T11" fmla="*/ 0 h 9"/>
                <a:gd name="T12" fmla="*/ 0 w 10"/>
                <a:gd name="T13" fmla="*/ 0 h 9"/>
                <a:gd name="T14" fmla="*/ 0 w 10"/>
                <a:gd name="T15" fmla="*/ 4 h 9"/>
                <a:gd name="T16" fmla="*/ 0 w 10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2" name="Freeform 761">
              <a:extLst>
                <a:ext uri="{FF2B5EF4-FFF2-40B4-BE49-F238E27FC236}">
                  <a16:creationId xmlns:a16="http://schemas.microsoft.com/office/drawing/2014/main" id="{B45AE7B8-7476-4228-8F26-1F87FE54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2924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4 w 10"/>
                <a:gd name="T3" fmla="*/ 7 h 8"/>
                <a:gd name="T4" fmla="*/ 9 w 10"/>
                <a:gd name="T5" fmla="*/ 7 h 8"/>
                <a:gd name="T6" fmla="*/ 9 w 10"/>
                <a:gd name="T7" fmla="*/ 5 h 8"/>
                <a:gd name="T8" fmla="*/ 9 w 10"/>
                <a:gd name="T9" fmla="*/ 2 h 8"/>
                <a:gd name="T10" fmla="*/ 4 w 10"/>
                <a:gd name="T11" fmla="*/ 0 h 8"/>
                <a:gd name="T12" fmla="*/ 0 w 10"/>
                <a:gd name="T13" fmla="*/ 2 h 8"/>
                <a:gd name="T14" fmla="*/ 0 w 10"/>
                <a:gd name="T15" fmla="*/ 5 h 8"/>
                <a:gd name="T16" fmla="*/ 0 w 10"/>
                <a:gd name="T17" fmla="*/ 7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3" name="Freeform 762">
              <a:extLst>
                <a:ext uri="{FF2B5EF4-FFF2-40B4-BE49-F238E27FC236}">
                  <a16:creationId xmlns:a16="http://schemas.microsoft.com/office/drawing/2014/main" id="{91089D2B-83A4-42CC-BCFC-A6912CFD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73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9 w 10"/>
                <a:gd name="T3" fmla="*/ 7 h 8"/>
                <a:gd name="T4" fmla="*/ 9 w 10"/>
                <a:gd name="T5" fmla="*/ 5 h 8"/>
                <a:gd name="T6" fmla="*/ 9 w 10"/>
                <a:gd name="T7" fmla="*/ 2 h 8"/>
                <a:gd name="T8" fmla="*/ 9 w 10"/>
                <a:gd name="T9" fmla="*/ 0 h 8"/>
                <a:gd name="T10" fmla="*/ 4 w 10"/>
                <a:gd name="T11" fmla="*/ 0 h 8"/>
                <a:gd name="T12" fmla="*/ 0 w 10"/>
                <a:gd name="T13" fmla="*/ 0 h 8"/>
                <a:gd name="T14" fmla="*/ 0 w 10"/>
                <a:gd name="T15" fmla="*/ 2 h 8"/>
                <a:gd name="T16" fmla="*/ 0 w 10"/>
                <a:gd name="T17" fmla="*/ 5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4" name="Freeform 763">
              <a:extLst>
                <a:ext uri="{FF2B5EF4-FFF2-40B4-BE49-F238E27FC236}">
                  <a16:creationId xmlns:a16="http://schemas.microsoft.com/office/drawing/2014/main" id="{6389BF12-34D3-482E-AF57-EA4A443F2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3003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5" name="Freeform 764">
              <a:extLst>
                <a:ext uri="{FF2B5EF4-FFF2-40B4-BE49-F238E27FC236}">
                  <a16:creationId xmlns:a16="http://schemas.microsoft.com/office/drawing/2014/main" id="{210BAD2F-4AB1-4A39-95E4-1AEF85909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2975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7 h 8"/>
                <a:gd name="T6" fmla="*/ 8 w 9"/>
                <a:gd name="T7" fmla="*/ 5 h 8"/>
                <a:gd name="T8" fmla="*/ 8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3 w 9"/>
                <a:gd name="T15" fmla="*/ 2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6" name="Freeform 765">
              <a:extLst>
                <a:ext uri="{FF2B5EF4-FFF2-40B4-BE49-F238E27FC236}">
                  <a16:creationId xmlns:a16="http://schemas.microsoft.com/office/drawing/2014/main" id="{96381C09-F9AA-4AB8-AB8E-56F66E97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2921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7" name="Freeform 766">
              <a:extLst>
                <a:ext uri="{FF2B5EF4-FFF2-40B4-BE49-F238E27FC236}">
                  <a16:creationId xmlns:a16="http://schemas.microsoft.com/office/drawing/2014/main" id="{B1C031BD-9FAA-44AF-B599-8B36526F3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36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0 w 9"/>
                <a:gd name="T17" fmla="*/ 8 h 9"/>
                <a:gd name="T18" fmla="*/ 3 w 9"/>
                <a:gd name="T19" fmla="*/ 8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8" name="Freeform 767">
              <a:extLst>
                <a:ext uri="{FF2B5EF4-FFF2-40B4-BE49-F238E27FC236}">
                  <a16:creationId xmlns:a16="http://schemas.microsoft.com/office/drawing/2014/main" id="{A6C15096-608E-4351-89CB-3D65E45FB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009"/>
              <a:ext cx="11" cy="10"/>
            </a:xfrm>
            <a:custGeom>
              <a:avLst/>
              <a:gdLst>
                <a:gd name="T0" fmla="*/ 0 w 11"/>
                <a:gd name="T1" fmla="*/ 9 h 10"/>
                <a:gd name="T2" fmla="*/ 0 w 11"/>
                <a:gd name="T3" fmla="*/ 9 h 10"/>
                <a:gd name="T4" fmla="*/ 10 w 11"/>
                <a:gd name="T5" fmla="*/ 9 h 10"/>
                <a:gd name="T6" fmla="*/ 10 w 11"/>
                <a:gd name="T7" fmla="*/ 0 h 10"/>
                <a:gd name="T8" fmla="*/ 0 w 11"/>
                <a:gd name="T9" fmla="*/ 0 h 10"/>
                <a:gd name="T10" fmla="*/ 0 w 11"/>
                <a:gd name="T11" fmla="*/ 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0">
                  <a:moveTo>
                    <a:pt x="0" y="9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19" name="Freeform 768">
              <a:extLst>
                <a:ext uri="{FF2B5EF4-FFF2-40B4-BE49-F238E27FC236}">
                  <a16:creationId xmlns:a16="http://schemas.microsoft.com/office/drawing/2014/main" id="{FEC0F332-8BB5-41D8-B67D-A6BBCB860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958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3 w 9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20" name="Freeform 769">
              <a:extLst>
                <a:ext uri="{FF2B5EF4-FFF2-40B4-BE49-F238E27FC236}">
                  <a16:creationId xmlns:a16="http://schemas.microsoft.com/office/drawing/2014/main" id="{AB627244-BED2-431C-86BF-441836088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293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8 w 9"/>
                <a:gd name="T9" fmla="*/ 0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821" name="Freeform 770">
              <a:extLst>
                <a:ext uri="{FF2B5EF4-FFF2-40B4-BE49-F238E27FC236}">
                  <a16:creationId xmlns:a16="http://schemas.microsoft.com/office/drawing/2014/main" id="{6979D650-6EFB-451C-9986-FDC48D0D5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937"/>
              <a:ext cx="8" cy="9"/>
            </a:xfrm>
            <a:custGeom>
              <a:avLst/>
              <a:gdLst>
                <a:gd name="T0" fmla="*/ 2 w 8"/>
                <a:gd name="T1" fmla="*/ 8 h 9"/>
                <a:gd name="T2" fmla="*/ 5 w 8"/>
                <a:gd name="T3" fmla="*/ 8 h 9"/>
                <a:gd name="T4" fmla="*/ 7 w 8"/>
                <a:gd name="T5" fmla="*/ 8 h 9"/>
                <a:gd name="T6" fmla="*/ 7 w 8"/>
                <a:gd name="T7" fmla="*/ 4 h 9"/>
                <a:gd name="T8" fmla="*/ 5 w 8"/>
                <a:gd name="T9" fmla="*/ 4 h 9"/>
                <a:gd name="T10" fmla="*/ 5 w 8"/>
                <a:gd name="T11" fmla="*/ 0 h 9"/>
                <a:gd name="T12" fmla="*/ 2 w 8"/>
                <a:gd name="T13" fmla="*/ 0 h 9"/>
                <a:gd name="T14" fmla="*/ 0 w 8"/>
                <a:gd name="T15" fmla="*/ 0 h 9"/>
                <a:gd name="T16" fmla="*/ 0 w 8"/>
                <a:gd name="T17" fmla="*/ 4 h 9"/>
                <a:gd name="T18" fmla="*/ 0 w 8"/>
                <a:gd name="T19" fmla="*/ 8 h 9"/>
                <a:gd name="T20" fmla="*/ 2 w 8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03900" name="Rectangle 60">
            <a:extLst>
              <a:ext uri="{FF2B5EF4-FFF2-40B4-BE49-F238E27FC236}">
                <a16:creationId xmlns:a16="http://schemas.microsoft.com/office/drawing/2014/main" id="{5F8D1396-EE01-4B56-80B0-C46B1F5F8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528638"/>
            <a:ext cx="1676400" cy="612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7257" tIns="42864" rIns="87257" bIns="42864">
            <a:spAutoFit/>
          </a:bodyPr>
          <a:lstStyle/>
          <a:p>
            <a:pPr algn="ctr" defTabSz="880966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900" dirty="0">
                <a:solidFill>
                  <a:schemeClr val="tx2"/>
                </a:solidFill>
                <a:latin typeface="Arial" charset="0"/>
              </a:rPr>
              <a:t>Facteurs de protection</a:t>
            </a:r>
          </a:p>
        </p:txBody>
      </p:sp>
      <p:sp>
        <p:nvSpPr>
          <p:cNvPr id="46085" name="Rectangle 61">
            <a:extLst>
              <a:ext uri="{FF2B5EF4-FFF2-40B4-BE49-F238E27FC236}">
                <a16:creationId xmlns:a16="http://schemas.microsoft.com/office/drawing/2014/main" id="{CCD7A996-1031-4121-A556-FF8A4ED23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433513"/>
            <a:ext cx="2014537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>
                <a:solidFill>
                  <a:schemeClr val="tx2"/>
                </a:solidFill>
              </a:rPr>
              <a:t>Couche de mucus</a:t>
            </a:r>
          </a:p>
        </p:txBody>
      </p:sp>
      <p:sp>
        <p:nvSpPr>
          <p:cNvPr id="46086" name="Rectangle 63">
            <a:extLst>
              <a:ext uri="{FF2B5EF4-FFF2-40B4-BE49-F238E27FC236}">
                <a16:creationId xmlns:a16="http://schemas.microsoft.com/office/drawing/2014/main" id="{733C5533-BBF8-4551-A82E-0B482A9F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2189163"/>
            <a:ext cx="2708275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/>
              <a:t>Couche de Bicarbonates </a:t>
            </a:r>
          </a:p>
        </p:txBody>
      </p:sp>
      <p:sp>
        <p:nvSpPr>
          <p:cNvPr id="49568" name="Rectangle 65">
            <a:extLst>
              <a:ext uri="{FF2B5EF4-FFF2-40B4-BE49-F238E27FC236}">
                <a16:creationId xmlns:a16="http://schemas.microsoft.com/office/drawing/2014/main" id="{046D0697-34E6-4542-865D-E9F497632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3078163"/>
            <a:ext cx="1447800" cy="609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fr-FR" sz="1700" b="0"/>
              <a:t>Cellules épitheliales</a:t>
            </a:r>
          </a:p>
        </p:txBody>
      </p:sp>
      <p:sp>
        <p:nvSpPr>
          <p:cNvPr id="49569" name="Rectangle 66">
            <a:extLst>
              <a:ext uri="{FF2B5EF4-FFF2-40B4-BE49-F238E27FC236}">
                <a16:creationId xmlns:a16="http://schemas.microsoft.com/office/drawing/2014/main" id="{DB477D3A-ECFF-4D24-BA3A-391E159E0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3894138"/>
            <a:ext cx="2052637" cy="347662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700" b="0"/>
              <a:t>Irrigation sanguine</a:t>
            </a:r>
          </a:p>
        </p:txBody>
      </p:sp>
      <p:sp>
        <p:nvSpPr>
          <p:cNvPr id="49570" name="Line 548">
            <a:extLst>
              <a:ext uri="{FF2B5EF4-FFF2-40B4-BE49-F238E27FC236}">
                <a16:creationId xmlns:a16="http://schemas.microsoft.com/office/drawing/2014/main" id="{72923F6D-0681-4B2D-821D-7692D6B03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5" y="1497013"/>
            <a:ext cx="1200150" cy="3302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71" name="Line 552">
            <a:extLst>
              <a:ext uri="{FF2B5EF4-FFF2-40B4-BE49-F238E27FC236}">
                <a16:creationId xmlns:a16="http://schemas.microsoft.com/office/drawing/2014/main" id="{30929192-4D71-40D2-94E2-B484AE278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4700" y="4151313"/>
            <a:ext cx="1266825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49572" name="Rectangle 554">
            <a:extLst>
              <a:ext uri="{FF2B5EF4-FFF2-40B4-BE49-F238E27FC236}">
                <a16:creationId xmlns:a16="http://schemas.microsoft.com/office/drawing/2014/main" id="{06344524-5933-4807-91E5-53255705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642938"/>
            <a:ext cx="862013" cy="301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Pepsine</a:t>
            </a:r>
          </a:p>
        </p:txBody>
      </p:sp>
      <p:sp>
        <p:nvSpPr>
          <p:cNvPr id="49573" name="Rectangle 555">
            <a:extLst>
              <a:ext uri="{FF2B5EF4-FFF2-40B4-BE49-F238E27FC236}">
                <a16:creationId xmlns:a16="http://schemas.microsoft.com/office/drawing/2014/main" id="{D1C06348-2A8E-4B14-885B-7B40B1CDF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782638"/>
            <a:ext cx="947737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HCl</a:t>
            </a:r>
          </a:p>
        </p:txBody>
      </p:sp>
      <p:sp>
        <p:nvSpPr>
          <p:cNvPr id="37381" name="Rectangle 558">
            <a:extLst>
              <a:ext uri="{FF2B5EF4-FFF2-40B4-BE49-F238E27FC236}">
                <a16:creationId xmlns:a16="http://schemas.microsoft.com/office/drawing/2014/main" id="{769CDFED-9DD0-46CD-B694-E9E0F9E5E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5827713"/>
            <a:ext cx="1906587" cy="635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Production de prostaglandines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(PGI2/PGE2)</a:t>
            </a:r>
          </a:p>
        </p:txBody>
      </p:sp>
      <p:sp>
        <p:nvSpPr>
          <p:cNvPr id="37382" name="Rectangle 559">
            <a:extLst>
              <a:ext uri="{FF2B5EF4-FFF2-40B4-BE49-F238E27FC236}">
                <a16:creationId xmlns:a16="http://schemas.microsoft.com/office/drawing/2014/main" id="{91BFF1B8-70F2-4963-A678-71D543715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8" y="4465638"/>
            <a:ext cx="1169987" cy="557212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Production de Bicarbonate</a:t>
            </a:r>
          </a:p>
        </p:txBody>
      </p:sp>
      <p:sp>
        <p:nvSpPr>
          <p:cNvPr id="37383" name="Rectangle 560">
            <a:extLst>
              <a:ext uri="{FF2B5EF4-FFF2-40B4-BE49-F238E27FC236}">
                <a16:creationId xmlns:a16="http://schemas.microsoft.com/office/drawing/2014/main" id="{E84C7888-A660-4BF7-B8A4-46778A8AD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5" y="5199063"/>
            <a:ext cx="1339850" cy="45243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Production de Mucus</a:t>
            </a:r>
          </a:p>
        </p:txBody>
      </p:sp>
      <p:sp>
        <p:nvSpPr>
          <p:cNvPr id="37387" name="Line 822">
            <a:extLst>
              <a:ext uri="{FF2B5EF4-FFF2-40B4-BE49-F238E27FC236}">
                <a16:creationId xmlns:a16="http://schemas.microsoft.com/office/drawing/2014/main" id="{C59312BB-E78A-42C3-AD9C-3B8AEB0BE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4660900"/>
            <a:ext cx="396875" cy="334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cxnSp>
        <p:nvCxnSpPr>
          <p:cNvPr id="37388" name="Connecteur droit avec flèche 2">
            <a:extLst>
              <a:ext uri="{FF2B5EF4-FFF2-40B4-BE49-F238E27FC236}">
                <a16:creationId xmlns:a16="http://schemas.microsoft.com/office/drawing/2014/main" id="{7D5D771E-4F84-4016-ADDC-5C5E9C30C7E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16475" y="4821238"/>
            <a:ext cx="1401763" cy="9969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89" name="Connecteur droit avec flèche 6">
            <a:extLst>
              <a:ext uri="{FF2B5EF4-FFF2-40B4-BE49-F238E27FC236}">
                <a16:creationId xmlns:a16="http://schemas.microsoft.com/office/drawing/2014/main" id="{DCBF1F4B-18E7-4ACD-8191-06CDC620A0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05600" y="5022850"/>
            <a:ext cx="500063" cy="8048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90" name="Connecteur droit avec flèche 756">
            <a:extLst>
              <a:ext uri="{FF2B5EF4-FFF2-40B4-BE49-F238E27FC236}">
                <a16:creationId xmlns:a16="http://schemas.microsoft.com/office/drawing/2014/main" id="{91B26A37-5669-48FA-AF6F-6FD3DB34D2BC}"/>
              </a:ext>
            </a:extLst>
          </p:cNvPr>
          <p:cNvCxnSpPr>
            <a:cxnSpLocks noChangeShapeType="1"/>
            <a:endCxn id="37383" idx="1"/>
          </p:cNvCxnSpPr>
          <p:nvPr/>
        </p:nvCxnSpPr>
        <p:spPr bwMode="auto">
          <a:xfrm flipV="1">
            <a:off x="7243763" y="5424488"/>
            <a:ext cx="373062" cy="450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397" name="Rectangle 559">
            <a:extLst>
              <a:ext uri="{FF2B5EF4-FFF2-40B4-BE49-F238E27FC236}">
                <a16:creationId xmlns:a16="http://schemas.microsoft.com/office/drawing/2014/main" id="{E336E1E0-3D7A-46DC-81BD-52454E8DB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4621213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Turnover cellules</a:t>
            </a:r>
          </a:p>
        </p:txBody>
      </p:sp>
      <p:cxnSp>
        <p:nvCxnSpPr>
          <p:cNvPr id="37398" name="Connecteur droit avec flèche 2">
            <a:extLst>
              <a:ext uri="{FF2B5EF4-FFF2-40B4-BE49-F238E27FC236}">
                <a16:creationId xmlns:a16="http://schemas.microsoft.com/office/drawing/2014/main" id="{EA9375FC-32EE-4D81-AAFF-38F6B029067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332538" y="4829175"/>
            <a:ext cx="6350" cy="9890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400" name="Rectangle 559">
            <a:extLst>
              <a:ext uri="{FF2B5EF4-FFF2-40B4-BE49-F238E27FC236}">
                <a16:creationId xmlns:a16="http://schemas.microsoft.com/office/drawing/2014/main" id="{FC9737E3-6092-4DF9-B79C-525FC1C19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4497388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Débit sanguin</a:t>
            </a:r>
          </a:p>
        </p:txBody>
      </p:sp>
      <p:sp>
        <p:nvSpPr>
          <p:cNvPr id="49584" name="ZoneTexte 2">
            <a:extLst>
              <a:ext uri="{FF2B5EF4-FFF2-40B4-BE49-F238E27FC236}">
                <a16:creationId xmlns:a16="http://schemas.microsoft.com/office/drawing/2014/main" id="{EE052B16-595E-46E9-B677-C4E30FBAB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5691188"/>
            <a:ext cx="4527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3600"/>
              <a:t>Muqueuse gastrique</a:t>
            </a:r>
          </a:p>
        </p:txBody>
      </p:sp>
      <p:grpSp>
        <p:nvGrpSpPr>
          <p:cNvPr id="49585" name="Groupe 725">
            <a:extLst>
              <a:ext uri="{FF2B5EF4-FFF2-40B4-BE49-F238E27FC236}">
                <a16:creationId xmlns:a16="http://schemas.microsoft.com/office/drawing/2014/main" id="{BB0F2FAE-9772-48B9-9895-ADE7E96F2C4A}"/>
              </a:ext>
            </a:extLst>
          </p:cNvPr>
          <p:cNvGrpSpPr>
            <a:grpSpLocks/>
          </p:cNvGrpSpPr>
          <p:nvPr/>
        </p:nvGrpSpPr>
        <p:grpSpPr bwMode="auto">
          <a:xfrm>
            <a:off x="4911725" y="2589213"/>
            <a:ext cx="387350" cy="1390650"/>
            <a:chOff x="4518025" y="2579688"/>
            <a:chExt cx="387350" cy="1390650"/>
          </a:xfrm>
        </p:grpSpPr>
        <p:sp>
          <p:nvSpPr>
            <p:cNvPr id="49744" name="Freeform 74">
              <a:extLst>
                <a:ext uri="{FF2B5EF4-FFF2-40B4-BE49-F238E27FC236}">
                  <a16:creationId xmlns:a16="http://schemas.microsoft.com/office/drawing/2014/main" id="{4AF44E9F-5988-4E1E-9788-089A7B21A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5" name="Freeform 119">
              <a:extLst>
                <a:ext uri="{FF2B5EF4-FFF2-40B4-BE49-F238E27FC236}">
                  <a16:creationId xmlns:a16="http://schemas.microsoft.com/office/drawing/2014/main" id="{54B07C5F-7E17-4FF0-874C-886E4148F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6" name="Freeform 120">
              <a:extLst>
                <a:ext uri="{FF2B5EF4-FFF2-40B4-BE49-F238E27FC236}">
                  <a16:creationId xmlns:a16="http://schemas.microsoft.com/office/drawing/2014/main" id="{24C70F2A-CD70-4271-BC97-4665C4B07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7" name="Freeform 121">
              <a:extLst>
                <a:ext uri="{FF2B5EF4-FFF2-40B4-BE49-F238E27FC236}">
                  <a16:creationId xmlns:a16="http://schemas.microsoft.com/office/drawing/2014/main" id="{48C6383C-B9E8-4175-B8DD-BA38DA91F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8" name="Freeform 122">
              <a:extLst>
                <a:ext uri="{FF2B5EF4-FFF2-40B4-BE49-F238E27FC236}">
                  <a16:creationId xmlns:a16="http://schemas.microsoft.com/office/drawing/2014/main" id="{CE2E1650-B99F-4944-B535-3447598B8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9" name="Freeform 343">
              <a:extLst>
                <a:ext uri="{FF2B5EF4-FFF2-40B4-BE49-F238E27FC236}">
                  <a16:creationId xmlns:a16="http://schemas.microsoft.com/office/drawing/2014/main" id="{00D32C6C-A9AB-4831-ADAB-81576CD33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0" name="Freeform 344">
              <a:extLst>
                <a:ext uri="{FF2B5EF4-FFF2-40B4-BE49-F238E27FC236}">
                  <a16:creationId xmlns:a16="http://schemas.microsoft.com/office/drawing/2014/main" id="{1B7305E7-B081-4F39-BFD8-72142328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1" name="Freeform 345">
              <a:extLst>
                <a:ext uri="{FF2B5EF4-FFF2-40B4-BE49-F238E27FC236}">
                  <a16:creationId xmlns:a16="http://schemas.microsoft.com/office/drawing/2014/main" id="{E2BBDA29-0AE2-414D-9989-F6204CF36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2" name="Freeform 346">
              <a:extLst>
                <a:ext uri="{FF2B5EF4-FFF2-40B4-BE49-F238E27FC236}">
                  <a16:creationId xmlns:a16="http://schemas.microsoft.com/office/drawing/2014/main" id="{FA483205-6A71-4EFA-BCB1-EED3BA0A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3" name="Freeform 347">
              <a:extLst>
                <a:ext uri="{FF2B5EF4-FFF2-40B4-BE49-F238E27FC236}">
                  <a16:creationId xmlns:a16="http://schemas.microsoft.com/office/drawing/2014/main" id="{C097F54B-27D7-4952-BB27-A3D2AB602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4" name="Freeform 348">
              <a:extLst>
                <a:ext uri="{FF2B5EF4-FFF2-40B4-BE49-F238E27FC236}">
                  <a16:creationId xmlns:a16="http://schemas.microsoft.com/office/drawing/2014/main" id="{45A20F3C-70F0-4FDD-A027-C7A2ABC56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5" name="Freeform 349">
              <a:extLst>
                <a:ext uri="{FF2B5EF4-FFF2-40B4-BE49-F238E27FC236}">
                  <a16:creationId xmlns:a16="http://schemas.microsoft.com/office/drawing/2014/main" id="{224E1A5B-5E26-4CC4-A16D-DFE05A10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6" name="Freeform 350">
              <a:extLst>
                <a:ext uri="{FF2B5EF4-FFF2-40B4-BE49-F238E27FC236}">
                  <a16:creationId xmlns:a16="http://schemas.microsoft.com/office/drawing/2014/main" id="{7C2408A2-C701-4FC4-A3AA-7CEC17AEE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7" name="Freeform 351">
              <a:extLst>
                <a:ext uri="{FF2B5EF4-FFF2-40B4-BE49-F238E27FC236}">
                  <a16:creationId xmlns:a16="http://schemas.microsoft.com/office/drawing/2014/main" id="{C48554A8-802B-4BDB-A3AC-5A67EE4E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8" name="Freeform 352">
              <a:extLst>
                <a:ext uri="{FF2B5EF4-FFF2-40B4-BE49-F238E27FC236}">
                  <a16:creationId xmlns:a16="http://schemas.microsoft.com/office/drawing/2014/main" id="{AD4163C2-F661-4108-9FE7-AD91023F2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59" name="Freeform 353">
              <a:extLst>
                <a:ext uri="{FF2B5EF4-FFF2-40B4-BE49-F238E27FC236}">
                  <a16:creationId xmlns:a16="http://schemas.microsoft.com/office/drawing/2014/main" id="{4A150AB5-C6AD-4743-BD69-218BD2154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0" name="Freeform 354">
              <a:extLst>
                <a:ext uri="{FF2B5EF4-FFF2-40B4-BE49-F238E27FC236}">
                  <a16:creationId xmlns:a16="http://schemas.microsoft.com/office/drawing/2014/main" id="{A82F6171-8C1B-4C9A-98D0-F27A03364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1" name="Freeform 355">
              <a:extLst>
                <a:ext uri="{FF2B5EF4-FFF2-40B4-BE49-F238E27FC236}">
                  <a16:creationId xmlns:a16="http://schemas.microsoft.com/office/drawing/2014/main" id="{75501D78-8B70-46DE-BF30-714699EA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2" name="Freeform 356">
              <a:extLst>
                <a:ext uri="{FF2B5EF4-FFF2-40B4-BE49-F238E27FC236}">
                  <a16:creationId xmlns:a16="http://schemas.microsoft.com/office/drawing/2014/main" id="{C4A9CAA3-9D0A-4C11-AF06-F3EF7C6BC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3" name="Freeform 357">
              <a:extLst>
                <a:ext uri="{FF2B5EF4-FFF2-40B4-BE49-F238E27FC236}">
                  <a16:creationId xmlns:a16="http://schemas.microsoft.com/office/drawing/2014/main" id="{D23FD07C-5EBB-4A05-A6D1-1249A0E9A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4" name="Freeform 358">
              <a:extLst>
                <a:ext uri="{FF2B5EF4-FFF2-40B4-BE49-F238E27FC236}">
                  <a16:creationId xmlns:a16="http://schemas.microsoft.com/office/drawing/2014/main" id="{EF2C469D-76E0-4179-8634-83431394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5" name="Freeform 359">
              <a:extLst>
                <a:ext uri="{FF2B5EF4-FFF2-40B4-BE49-F238E27FC236}">
                  <a16:creationId xmlns:a16="http://schemas.microsoft.com/office/drawing/2014/main" id="{41EE8885-9BC0-4E0E-A0EE-EFA6D6D9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6" name="Freeform 360">
              <a:extLst>
                <a:ext uri="{FF2B5EF4-FFF2-40B4-BE49-F238E27FC236}">
                  <a16:creationId xmlns:a16="http://schemas.microsoft.com/office/drawing/2014/main" id="{06235CB4-1C70-4C94-81C3-E5E44C7B0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7" name="Freeform 361">
              <a:extLst>
                <a:ext uri="{FF2B5EF4-FFF2-40B4-BE49-F238E27FC236}">
                  <a16:creationId xmlns:a16="http://schemas.microsoft.com/office/drawing/2014/main" id="{C1C88BBA-EA51-42BC-A41F-1A72772AE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8" name="Freeform 362">
              <a:extLst>
                <a:ext uri="{FF2B5EF4-FFF2-40B4-BE49-F238E27FC236}">
                  <a16:creationId xmlns:a16="http://schemas.microsoft.com/office/drawing/2014/main" id="{066D065E-C36A-4E83-A732-C761CA74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69" name="Freeform 363">
              <a:extLst>
                <a:ext uri="{FF2B5EF4-FFF2-40B4-BE49-F238E27FC236}">
                  <a16:creationId xmlns:a16="http://schemas.microsoft.com/office/drawing/2014/main" id="{CD3BA5BD-E400-4FD7-B462-D19CF0A0F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0" name="Freeform 364">
              <a:extLst>
                <a:ext uri="{FF2B5EF4-FFF2-40B4-BE49-F238E27FC236}">
                  <a16:creationId xmlns:a16="http://schemas.microsoft.com/office/drawing/2014/main" id="{5A5A829E-F3E6-41D1-84AD-0D4BC89BC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1" name="Freeform 365">
              <a:extLst>
                <a:ext uri="{FF2B5EF4-FFF2-40B4-BE49-F238E27FC236}">
                  <a16:creationId xmlns:a16="http://schemas.microsoft.com/office/drawing/2014/main" id="{8F3227DF-C17A-4609-A7BA-290B101A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2" name="Freeform 366">
              <a:extLst>
                <a:ext uri="{FF2B5EF4-FFF2-40B4-BE49-F238E27FC236}">
                  <a16:creationId xmlns:a16="http://schemas.microsoft.com/office/drawing/2014/main" id="{1441BA67-95F7-4C7D-9999-1FB2C4353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3" name="Freeform 367">
              <a:extLst>
                <a:ext uri="{FF2B5EF4-FFF2-40B4-BE49-F238E27FC236}">
                  <a16:creationId xmlns:a16="http://schemas.microsoft.com/office/drawing/2014/main" id="{EEB8680D-DCAB-40F6-878D-63BCCA6C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4" name="Freeform 368">
              <a:extLst>
                <a:ext uri="{FF2B5EF4-FFF2-40B4-BE49-F238E27FC236}">
                  <a16:creationId xmlns:a16="http://schemas.microsoft.com/office/drawing/2014/main" id="{9F7BCB5A-7FA8-4196-B959-BE7610A87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5" name="Freeform 369">
              <a:extLst>
                <a:ext uri="{FF2B5EF4-FFF2-40B4-BE49-F238E27FC236}">
                  <a16:creationId xmlns:a16="http://schemas.microsoft.com/office/drawing/2014/main" id="{47ED0782-A3B4-47FD-BE80-6930063A1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6" name="Freeform 371">
              <a:extLst>
                <a:ext uri="{FF2B5EF4-FFF2-40B4-BE49-F238E27FC236}">
                  <a16:creationId xmlns:a16="http://schemas.microsoft.com/office/drawing/2014/main" id="{3559C184-2805-42AD-AD46-D4D943B7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7" name="Freeform 372">
              <a:extLst>
                <a:ext uri="{FF2B5EF4-FFF2-40B4-BE49-F238E27FC236}">
                  <a16:creationId xmlns:a16="http://schemas.microsoft.com/office/drawing/2014/main" id="{70129982-7488-4BB3-9132-BA9797FD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8" name="Freeform 373">
              <a:extLst>
                <a:ext uri="{FF2B5EF4-FFF2-40B4-BE49-F238E27FC236}">
                  <a16:creationId xmlns:a16="http://schemas.microsoft.com/office/drawing/2014/main" id="{C91FD484-2048-4B5F-8F45-C0DF38C63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79" name="Freeform 374">
              <a:extLst>
                <a:ext uri="{FF2B5EF4-FFF2-40B4-BE49-F238E27FC236}">
                  <a16:creationId xmlns:a16="http://schemas.microsoft.com/office/drawing/2014/main" id="{CAAB8CD1-2086-40E9-BD06-347C72438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80" name="Freeform 375">
              <a:extLst>
                <a:ext uri="{FF2B5EF4-FFF2-40B4-BE49-F238E27FC236}">
                  <a16:creationId xmlns:a16="http://schemas.microsoft.com/office/drawing/2014/main" id="{20247A70-5F39-4F2A-B290-D56F2227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81" name="Freeform 376">
              <a:extLst>
                <a:ext uri="{FF2B5EF4-FFF2-40B4-BE49-F238E27FC236}">
                  <a16:creationId xmlns:a16="http://schemas.microsoft.com/office/drawing/2014/main" id="{9879ADED-A2AC-4D93-BEAE-B5FF61E00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6" name="Groupe 764">
            <a:extLst>
              <a:ext uri="{FF2B5EF4-FFF2-40B4-BE49-F238E27FC236}">
                <a16:creationId xmlns:a16="http://schemas.microsoft.com/office/drawing/2014/main" id="{75F990D7-4780-4984-95A6-F6A20E9B419A}"/>
              </a:ext>
            </a:extLst>
          </p:cNvPr>
          <p:cNvGrpSpPr>
            <a:grpSpLocks/>
          </p:cNvGrpSpPr>
          <p:nvPr/>
        </p:nvGrpSpPr>
        <p:grpSpPr bwMode="auto">
          <a:xfrm>
            <a:off x="5629275" y="2571750"/>
            <a:ext cx="387350" cy="1390650"/>
            <a:chOff x="4518025" y="2579688"/>
            <a:chExt cx="387350" cy="1390650"/>
          </a:xfrm>
        </p:grpSpPr>
        <p:sp>
          <p:nvSpPr>
            <p:cNvPr id="49706" name="Freeform 74">
              <a:extLst>
                <a:ext uri="{FF2B5EF4-FFF2-40B4-BE49-F238E27FC236}">
                  <a16:creationId xmlns:a16="http://schemas.microsoft.com/office/drawing/2014/main" id="{041107B0-7B3A-49FF-B605-CC163245F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7" name="Freeform 119">
              <a:extLst>
                <a:ext uri="{FF2B5EF4-FFF2-40B4-BE49-F238E27FC236}">
                  <a16:creationId xmlns:a16="http://schemas.microsoft.com/office/drawing/2014/main" id="{8D849C3F-FF69-4935-93D6-8F78C79F8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8" name="Freeform 120">
              <a:extLst>
                <a:ext uri="{FF2B5EF4-FFF2-40B4-BE49-F238E27FC236}">
                  <a16:creationId xmlns:a16="http://schemas.microsoft.com/office/drawing/2014/main" id="{6A3C77A2-BD60-4CAE-BF71-933049E59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9" name="Freeform 121">
              <a:extLst>
                <a:ext uri="{FF2B5EF4-FFF2-40B4-BE49-F238E27FC236}">
                  <a16:creationId xmlns:a16="http://schemas.microsoft.com/office/drawing/2014/main" id="{9B94037C-B2C9-4557-982D-F7AF61E6D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0" name="Freeform 122">
              <a:extLst>
                <a:ext uri="{FF2B5EF4-FFF2-40B4-BE49-F238E27FC236}">
                  <a16:creationId xmlns:a16="http://schemas.microsoft.com/office/drawing/2014/main" id="{273083C1-BD05-48D8-9F87-B84B69CC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1" name="Freeform 343">
              <a:extLst>
                <a:ext uri="{FF2B5EF4-FFF2-40B4-BE49-F238E27FC236}">
                  <a16:creationId xmlns:a16="http://schemas.microsoft.com/office/drawing/2014/main" id="{7A04AACB-A2D2-459F-A429-DD8B1CC45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2" name="Freeform 344">
              <a:extLst>
                <a:ext uri="{FF2B5EF4-FFF2-40B4-BE49-F238E27FC236}">
                  <a16:creationId xmlns:a16="http://schemas.microsoft.com/office/drawing/2014/main" id="{5533B8B0-750F-48B8-A2BC-B537C6546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3" name="Freeform 345">
              <a:extLst>
                <a:ext uri="{FF2B5EF4-FFF2-40B4-BE49-F238E27FC236}">
                  <a16:creationId xmlns:a16="http://schemas.microsoft.com/office/drawing/2014/main" id="{0F0EBF5D-E6CD-4527-A188-C1F49E0D8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4" name="Freeform 346">
              <a:extLst>
                <a:ext uri="{FF2B5EF4-FFF2-40B4-BE49-F238E27FC236}">
                  <a16:creationId xmlns:a16="http://schemas.microsoft.com/office/drawing/2014/main" id="{4499AEAC-CCCC-4F1A-884D-7D8C8FC24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5" name="Freeform 347">
              <a:extLst>
                <a:ext uri="{FF2B5EF4-FFF2-40B4-BE49-F238E27FC236}">
                  <a16:creationId xmlns:a16="http://schemas.microsoft.com/office/drawing/2014/main" id="{0D011EBD-FE5A-4BF3-9D63-36183F260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6" name="Freeform 348">
              <a:extLst>
                <a:ext uri="{FF2B5EF4-FFF2-40B4-BE49-F238E27FC236}">
                  <a16:creationId xmlns:a16="http://schemas.microsoft.com/office/drawing/2014/main" id="{90F38A20-21CC-4D61-8A30-47360C898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7" name="Freeform 349">
              <a:extLst>
                <a:ext uri="{FF2B5EF4-FFF2-40B4-BE49-F238E27FC236}">
                  <a16:creationId xmlns:a16="http://schemas.microsoft.com/office/drawing/2014/main" id="{5121D8C6-47B1-4C7B-9087-0DEABEE9F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8" name="Freeform 350">
              <a:extLst>
                <a:ext uri="{FF2B5EF4-FFF2-40B4-BE49-F238E27FC236}">
                  <a16:creationId xmlns:a16="http://schemas.microsoft.com/office/drawing/2014/main" id="{2EA771D1-3B4B-4E67-A2E8-3A5C2E2E0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19" name="Freeform 351">
              <a:extLst>
                <a:ext uri="{FF2B5EF4-FFF2-40B4-BE49-F238E27FC236}">
                  <a16:creationId xmlns:a16="http://schemas.microsoft.com/office/drawing/2014/main" id="{0470608D-5EB7-479D-B635-C9E7E597D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0" name="Freeform 352">
              <a:extLst>
                <a:ext uri="{FF2B5EF4-FFF2-40B4-BE49-F238E27FC236}">
                  <a16:creationId xmlns:a16="http://schemas.microsoft.com/office/drawing/2014/main" id="{5A87CDE2-1929-4464-BD53-693792E5A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1" name="Freeform 353">
              <a:extLst>
                <a:ext uri="{FF2B5EF4-FFF2-40B4-BE49-F238E27FC236}">
                  <a16:creationId xmlns:a16="http://schemas.microsoft.com/office/drawing/2014/main" id="{AD37A796-3E4F-4715-9B20-72432987A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2" name="Freeform 354">
              <a:extLst>
                <a:ext uri="{FF2B5EF4-FFF2-40B4-BE49-F238E27FC236}">
                  <a16:creationId xmlns:a16="http://schemas.microsoft.com/office/drawing/2014/main" id="{1CE6DA39-55E1-4613-BD52-EC94AA60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3" name="Freeform 355">
              <a:extLst>
                <a:ext uri="{FF2B5EF4-FFF2-40B4-BE49-F238E27FC236}">
                  <a16:creationId xmlns:a16="http://schemas.microsoft.com/office/drawing/2014/main" id="{DD04D4DE-8279-427F-8A5D-3696651F6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4" name="Freeform 356">
              <a:extLst>
                <a:ext uri="{FF2B5EF4-FFF2-40B4-BE49-F238E27FC236}">
                  <a16:creationId xmlns:a16="http://schemas.microsoft.com/office/drawing/2014/main" id="{D92C1620-EED9-4532-8BE9-2EDA19E32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5" name="Freeform 357">
              <a:extLst>
                <a:ext uri="{FF2B5EF4-FFF2-40B4-BE49-F238E27FC236}">
                  <a16:creationId xmlns:a16="http://schemas.microsoft.com/office/drawing/2014/main" id="{FA3420EC-20B5-4F5D-A095-9B1CE3D7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6" name="Freeform 358">
              <a:extLst>
                <a:ext uri="{FF2B5EF4-FFF2-40B4-BE49-F238E27FC236}">
                  <a16:creationId xmlns:a16="http://schemas.microsoft.com/office/drawing/2014/main" id="{14C17D77-2EA5-40B0-B7C1-454BB42D3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7" name="Freeform 359">
              <a:extLst>
                <a:ext uri="{FF2B5EF4-FFF2-40B4-BE49-F238E27FC236}">
                  <a16:creationId xmlns:a16="http://schemas.microsoft.com/office/drawing/2014/main" id="{4393DE74-61EB-4031-BA1D-10E55D4E3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8" name="Freeform 360">
              <a:extLst>
                <a:ext uri="{FF2B5EF4-FFF2-40B4-BE49-F238E27FC236}">
                  <a16:creationId xmlns:a16="http://schemas.microsoft.com/office/drawing/2014/main" id="{E461966C-CA58-4ADE-BACB-16A526A0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29" name="Freeform 361">
              <a:extLst>
                <a:ext uri="{FF2B5EF4-FFF2-40B4-BE49-F238E27FC236}">
                  <a16:creationId xmlns:a16="http://schemas.microsoft.com/office/drawing/2014/main" id="{9C1641A6-D9A6-4EA5-B7AC-E59AF6BE1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0" name="Freeform 362">
              <a:extLst>
                <a:ext uri="{FF2B5EF4-FFF2-40B4-BE49-F238E27FC236}">
                  <a16:creationId xmlns:a16="http://schemas.microsoft.com/office/drawing/2014/main" id="{93C213DC-EAEA-45BD-AE9C-FEF999AB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1" name="Freeform 363">
              <a:extLst>
                <a:ext uri="{FF2B5EF4-FFF2-40B4-BE49-F238E27FC236}">
                  <a16:creationId xmlns:a16="http://schemas.microsoft.com/office/drawing/2014/main" id="{9349855D-EE1D-46A4-BDF6-F3D35A2D9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2" name="Freeform 364">
              <a:extLst>
                <a:ext uri="{FF2B5EF4-FFF2-40B4-BE49-F238E27FC236}">
                  <a16:creationId xmlns:a16="http://schemas.microsoft.com/office/drawing/2014/main" id="{4FA66136-1472-4632-926C-EDDEA419F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3" name="Freeform 365">
              <a:extLst>
                <a:ext uri="{FF2B5EF4-FFF2-40B4-BE49-F238E27FC236}">
                  <a16:creationId xmlns:a16="http://schemas.microsoft.com/office/drawing/2014/main" id="{3766DF55-5403-4E5B-8276-D6713BA01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4" name="Freeform 366">
              <a:extLst>
                <a:ext uri="{FF2B5EF4-FFF2-40B4-BE49-F238E27FC236}">
                  <a16:creationId xmlns:a16="http://schemas.microsoft.com/office/drawing/2014/main" id="{967FF234-C752-430A-9EFA-7CC1A755A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5" name="Freeform 367">
              <a:extLst>
                <a:ext uri="{FF2B5EF4-FFF2-40B4-BE49-F238E27FC236}">
                  <a16:creationId xmlns:a16="http://schemas.microsoft.com/office/drawing/2014/main" id="{65345951-DE28-4B60-909F-8B75A5E6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6" name="Freeform 368">
              <a:extLst>
                <a:ext uri="{FF2B5EF4-FFF2-40B4-BE49-F238E27FC236}">
                  <a16:creationId xmlns:a16="http://schemas.microsoft.com/office/drawing/2014/main" id="{C2AF91D5-BF3C-4E4E-973C-C1542232E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7" name="Freeform 369">
              <a:extLst>
                <a:ext uri="{FF2B5EF4-FFF2-40B4-BE49-F238E27FC236}">
                  <a16:creationId xmlns:a16="http://schemas.microsoft.com/office/drawing/2014/main" id="{A24FB049-663D-4A4F-B284-5E08BA3F0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8" name="Freeform 371">
              <a:extLst>
                <a:ext uri="{FF2B5EF4-FFF2-40B4-BE49-F238E27FC236}">
                  <a16:creationId xmlns:a16="http://schemas.microsoft.com/office/drawing/2014/main" id="{A662AB88-A818-4D3F-968C-DF65090B6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39" name="Freeform 372">
              <a:extLst>
                <a:ext uri="{FF2B5EF4-FFF2-40B4-BE49-F238E27FC236}">
                  <a16:creationId xmlns:a16="http://schemas.microsoft.com/office/drawing/2014/main" id="{49BE442F-1912-4AD3-9641-EABDDC5C3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0" name="Freeform 373">
              <a:extLst>
                <a:ext uri="{FF2B5EF4-FFF2-40B4-BE49-F238E27FC236}">
                  <a16:creationId xmlns:a16="http://schemas.microsoft.com/office/drawing/2014/main" id="{CFC7B205-B437-443E-973F-ACE730C5F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1" name="Freeform 374">
              <a:extLst>
                <a:ext uri="{FF2B5EF4-FFF2-40B4-BE49-F238E27FC236}">
                  <a16:creationId xmlns:a16="http://schemas.microsoft.com/office/drawing/2014/main" id="{252DF7D1-5031-453D-A026-EF1D7FD0A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2" name="Freeform 375">
              <a:extLst>
                <a:ext uri="{FF2B5EF4-FFF2-40B4-BE49-F238E27FC236}">
                  <a16:creationId xmlns:a16="http://schemas.microsoft.com/office/drawing/2014/main" id="{529DDDF5-186D-48EB-AFE2-00DF76F3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43" name="Freeform 376">
              <a:extLst>
                <a:ext uri="{FF2B5EF4-FFF2-40B4-BE49-F238E27FC236}">
                  <a16:creationId xmlns:a16="http://schemas.microsoft.com/office/drawing/2014/main" id="{E04A11D8-3187-4E59-AE4F-5285416B7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7" name="Groupe 803">
            <a:extLst>
              <a:ext uri="{FF2B5EF4-FFF2-40B4-BE49-F238E27FC236}">
                <a16:creationId xmlns:a16="http://schemas.microsoft.com/office/drawing/2014/main" id="{6A48112C-726E-48F5-8D51-84A50C505B20}"/>
              </a:ext>
            </a:extLst>
          </p:cNvPr>
          <p:cNvGrpSpPr>
            <a:grpSpLocks/>
          </p:cNvGrpSpPr>
          <p:nvPr/>
        </p:nvGrpSpPr>
        <p:grpSpPr bwMode="auto">
          <a:xfrm>
            <a:off x="5986463" y="2555875"/>
            <a:ext cx="387350" cy="1390650"/>
            <a:chOff x="4518025" y="2579688"/>
            <a:chExt cx="387350" cy="1390650"/>
          </a:xfrm>
        </p:grpSpPr>
        <p:sp>
          <p:nvSpPr>
            <p:cNvPr id="49668" name="Freeform 74">
              <a:extLst>
                <a:ext uri="{FF2B5EF4-FFF2-40B4-BE49-F238E27FC236}">
                  <a16:creationId xmlns:a16="http://schemas.microsoft.com/office/drawing/2014/main" id="{EB7FCE6B-EFCE-43AA-B4FF-B4A4A29D1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9" name="Freeform 119">
              <a:extLst>
                <a:ext uri="{FF2B5EF4-FFF2-40B4-BE49-F238E27FC236}">
                  <a16:creationId xmlns:a16="http://schemas.microsoft.com/office/drawing/2014/main" id="{83CA3DF1-2715-46BA-9532-C4C277C51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0" name="Freeform 120">
              <a:extLst>
                <a:ext uri="{FF2B5EF4-FFF2-40B4-BE49-F238E27FC236}">
                  <a16:creationId xmlns:a16="http://schemas.microsoft.com/office/drawing/2014/main" id="{9F97F518-B1A8-40DB-B331-901B8D5F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1" name="Freeform 121">
              <a:extLst>
                <a:ext uri="{FF2B5EF4-FFF2-40B4-BE49-F238E27FC236}">
                  <a16:creationId xmlns:a16="http://schemas.microsoft.com/office/drawing/2014/main" id="{4EF688A6-BCD8-4A90-A277-7A66901E5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2" name="Freeform 122">
              <a:extLst>
                <a:ext uri="{FF2B5EF4-FFF2-40B4-BE49-F238E27FC236}">
                  <a16:creationId xmlns:a16="http://schemas.microsoft.com/office/drawing/2014/main" id="{74AC37EC-B184-4D77-BEA1-56CF540A6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3" name="Freeform 343">
              <a:extLst>
                <a:ext uri="{FF2B5EF4-FFF2-40B4-BE49-F238E27FC236}">
                  <a16:creationId xmlns:a16="http://schemas.microsoft.com/office/drawing/2014/main" id="{E66C8C00-97AE-48DC-85AB-337767828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4" name="Freeform 344">
              <a:extLst>
                <a:ext uri="{FF2B5EF4-FFF2-40B4-BE49-F238E27FC236}">
                  <a16:creationId xmlns:a16="http://schemas.microsoft.com/office/drawing/2014/main" id="{8A3D7206-15B6-4269-9E24-B95F54B68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5" name="Freeform 345">
              <a:extLst>
                <a:ext uri="{FF2B5EF4-FFF2-40B4-BE49-F238E27FC236}">
                  <a16:creationId xmlns:a16="http://schemas.microsoft.com/office/drawing/2014/main" id="{E84B5DD2-EDE5-487A-8324-B496CD2B3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6" name="Freeform 346">
              <a:extLst>
                <a:ext uri="{FF2B5EF4-FFF2-40B4-BE49-F238E27FC236}">
                  <a16:creationId xmlns:a16="http://schemas.microsoft.com/office/drawing/2014/main" id="{9EC21255-164C-45F8-BB5C-0CA0AF10C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7" name="Freeform 347">
              <a:extLst>
                <a:ext uri="{FF2B5EF4-FFF2-40B4-BE49-F238E27FC236}">
                  <a16:creationId xmlns:a16="http://schemas.microsoft.com/office/drawing/2014/main" id="{3A88A199-EC80-4B1F-B8AC-9A3813569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8" name="Freeform 348">
              <a:extLst>
                <a:ext uri="{FF2B5EF4-FFF2-40B4-BE49-F238E27FC236}">
                  <a16:creationId xmlns:a16="http://schemas.microsoft.com/office/drawing/2014/main" id="{EF4E04B2-893D-4F4D-AFCF-F74AF7F98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79" name="Freeform 349">
              <a:extLst>
                <a:ext uri="{FF2B5EF4-FFF2-40B4-BE49-F238E27FC236}">
                  <a16:creationId xmlns:a16="http://schemas.microsoft.com/office/drawing/2014/main" id="{3898655A-6E83-4DA2-9657-57B89663E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0" name="Freeform 350">
              <a:extLst>
                <a:ext uri="{FF2B5EF4-FFF2-40B4-BE49-F238E27FC236}">
                  <a16:creationId xmlns:a16="http://schemas.microsoft.com/office/drawing/2014/main" id="{D058D340-3B55-41BE-90D5-47219C17C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1" name="Freeform 351">
              <a:extLst>
                <a:ext uri="{FF2B5EF4-FFF2-40B4-BE49-F238E27FC236}">
                  <a16:creationId xmlns:a16="http://schemas.microsoft.com/office/drawing/2014/main" id="{61CC5123-55F7-4AFF-B1D9-80A066EBE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2" name="Freeform 352">
              <a:extLst>
                <a:ext uri="{FF2B5EF4-FFF2-40B4-BE49-F238E27FC236}">
                  <a16:creationId xmlns:a16="http://schemas.microsoft.com/office/drawing/2014/main" id="{6044D028-0102-432C-887E-C59FA7CA9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3" name="Freeform 353">
              <a:extLst>
                <a:ext uri="{FF2B5EF4-FFF2-40B4-BE49-F238E27FC236}">
                  <a16:creationId xmlns:a16="http://schemas.microsoft.com/office/drawing/2014/main" id="{C86B1B5C-6075-49C4-A735-B598D33D0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4" name="Freeform 354">
              <a:extLst>
                <a:ext uri="{FF2B5EF4-FFF2-40B4-BE49-F238E27FC236}">
                  <a16:creationId xmlns:a16="http://schemas.microsoft.com/office/drawing/2014/main" id="{1962FCDE-685B-42AB-A1EA-2B859C61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5" name="Freeform 355">
              <a:extLst>
                <a:ext uri="{FF2B5EF4-FFF2-40B4-BE49-F238E27FC236}">
                  <a16:creationId xmlns:a16="http://schemas.microsoft.com/office/drawing/2014/main" id="{B375CB1A-8021-436F-8AC4-9E30ECFCF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6" name="Freeform 356">
              <a:extLst>
                <a:ext uri="{FF2B5EF4-FFF2-40B4-BE49-F238E27FC236}">
                  <a16:creationId xmlns:a16="http://schemas.microsoft.com/office/drawing/2014/main" id="{69F10F92-0600-40FC-9B2D-F48B601BA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7" name="Freeform 357">
              <a:extLst>
                <a:ext uri="{FF2B5EF4-FFF2-40B4-BE49-F238E27FC236}">
                  <a16:creationId xmlns:a16="http://schemas.microsoft.com/office/drawing/2014/main" id="{E7BAB144-6D41-4A71-A6AC-AE43532BE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8" name="Freeform 358">
              <a:extLst>
                <a:ext uri="{FF2B5EF4-FFF2-40B4-BE49-F238E27FC236}">
                  <a16:creationId xmlns:a16="http://schemas.microsoft.com/office/drawing/2014/main" id="{6464A2DD-5552-4EAD-A452-25E58F6D3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89" name="Freeform 359">
              <a:extLst>
                <a:ext uri="{FF2B5EF4-FFF2-40B4-BE49-F238E27FC236}">
                  <a16:creationId xmlns:a16="http://schemas.microsoft.com/office/drawing/2014/main" id="{6C7451CF-5A00-4308-8C3F-1350E1BD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0" name="Freeform 360">
              <a:extLst>
                <a:ext uri="{FF2B5EF4-FFF2-40B4-BE49-F238E27FC236}">
                  <a16:creationId xmlns:a16="http://schemas.microsoft.com/office/drawing/2014/main" id="{B853A118-0043-4675-A00D-6ACA7B0E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1" name="Freeform 361">
              <a:extLst>
                <a:ext uri="{FF2B5EF4-FFF2-40B4-BE49-F238E27FC236}">
                  <a16:creationId xmlns:a16="http://schemas.microsoft.com/office/drawing/2014/main" id="{F5CAF127-8CEA-4EAE-A9D5-3F9DC965E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2" name="Freeform 362">
              <a:extLst>
                <a:ext uri="{FF2B5EF4-FFF2-40B4-BE49-F238E27FC236}">
                  <a16:creationId xmlns:a16="http://schemas.microsoft.com/office/drawing/2014/main" id="{9418A331-69E8-40A9-9295-C39A741F5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3" name="Freeform 363">
              <a:extLst>
                <a:ext uri="{FF2B5EF4-FFF2-40B4-BE49-F238E27FC236}">
                  <a16:creationId xmlns:a16="http://schemas.microsoft.com/office/drawing/2014/main" id="{3F7E7D62-94F7-415E-8EE7-DA752CEDD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4" name="Freeform 364">
              <a:extLst>
                <a:ext uri="{FF2B5EF4-FFF2-40B4-BE49-F238E27FC236}">
                  <a16:creationId xmlns:a16="http://schemas.microsoft.com/office/drawing/2014/main" id="{737D181D-908A-4B5A-B602-F2A92026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5" name="Freeform 365">
              <a:extLst>
                <a:ext uri="{FF2B5EF4-FFF2-40B4-BE49-F238E27FC236}">
                  <a16:creationId xmlns:a16="http://schemas.microsoft.com/office/drawing/2014/main" id="{F469542F-4C98-46DB-98A5-52C40D274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6" name="Freeform 366">
              <a:extLst>
                <a:ext uri="{FF2B5EF4-FFF2-40B4-BE49-F238E27FC236}">
                  <a16:creationId xmlns:a16="http://schemas.microsoft.com/office/drawing/2014/main" id="{AEB37A74-14E8-4AB4-AE42-4FCA99844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7" name="Freeform 367">
              <a:extLst>
                <a:ext uri="{FF2B5EF4-FFF2-40B4-BE49-F238E27FC236}">
                  <a16:creationId xmlns:a16="http://schemas.microsoft.com/office/drawing/2014/main" id="{2C02506F-7500-47B5-B04D-68D965E72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8" name="Freeform 368">
              <a:extLst>
                <a:ext uri="{FF2B5EF4-FFF2-40B4-BE49-F238E27FC236}">
                  <a16:creationId xmlns:a16="http://schemas.microsoft.com/office/drawing/2014/main" id="{D2C03A61-BEE7-4901-9FF6-9A98BC826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99" name="Freeform 369">
              <a:extLst>
                <a:ext uri="{FF2B5EF4-FFF2-40B4-BE49-F238E27FC236}">
                  <a16:creationId xmlns:a16="http://schemas.microsoft.com/office/drawing/2014/main" id="{8E8D4DEF-CCDB-4453-81AA-C85245A3A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0" name="Freeform 371">
              <a:extLst>
                <a:ext uri="{FF2B5EF4-FFF2-40B4-BE49-F238E27FC236}">
                  <a16:creationId xmlns:a16="http://schemas.microsoft.com/office/drawing/2014/main" id="{ADCF1D6A-5704-40C5-A4B5-74E3B777A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1" name="Freeform 372">
              <a:extLst>
                <a:ext uri="{FF2B5EF4-FFF2-40B4-BE49-F238E27FC236}">
                  <a16:creationId xmlns:a16="http://schemas.microsoft.com/office/drawing/2014/main" id="{A88DD9A9-F7F2-4F47-8614-AD49A171C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2" name="Freeform 373">
              <a:extLst>
                <a:ext uri="{FF2B5EF4-FFF2-40B4-BE49-F238E27FC236}">
                  <a16:creationId xmlns:a16="http://schemas.microsoft.com/office/drawing/2014/main" id="{BC821B31-EFF0-4CB2-91FC-9F2584845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3" name="Freeform 374">
              <a:extLst>
                <a:ext uri="{FF2B5EF4-FFF2-40B4-BE49-F238E27FC236}">
                  <a16:creationId xmlns:a16="http://schemas.microsoft.com/office/drawing/2014/main" id="{188282FE-82C7-4B9F-96A5-1BF4DA482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4" name="Freeform 375">
              <a:extLst>
                <a:ext uri="{FF2B5EF4-FFF2-40B4-BE49-F238E27FC236}">
                  <a16:creationId xmlns:a16="http://schemas.microsoft.com/office/drawing/2014/main" id="{DA2534FA-B530-4E23-A77E-61DAEE107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705" name="Freeform 376">
              <a:extLst>
                <a:ext uri="{FF2B5EF4-FFF2-40B4-BE49-F238E27FC236}">
                  <a16:creationId xmlns:a16="http://schemas.microsoft.com/office/drawing/2014/main" id="{68639B3D-FB60-4571-B36E-8BF9D168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8" name="Groupe 842">
            <a:extLst>
              <a:ext uri="{FF2B5EF4-FFF2-40B4-BE49-F238E27FC236}">
                <a16:creationId xmlns:a16="http://schemas.microsoft.com/office/drawing/2014/main" id="{3DB9CC52-5C4D-420F-983A-F2D2B59D6E85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2538413"/>
            <a:ext cx="387350" cy="1390650"/>
            <a:chOff x="4518025" y="2579688"/>
            <a:chExt cx="387350" cy="1390650"/>
          </a:xfrm>
        </p:grpSpPr>
        <p:sp>
          <p:nvSpPr>
            <p:cNvPr id="49630" name="Freeform 74">
              <a:extLst>
                <a:ext uri="{FF2B5EF4-FFF2-40B4-BE49-F238E27FC236}">
                  <a16:creationId xmlns:a16="http://schemas.microsoft.com/office/drawing/2014/main" id="{E9B57832-BFA5-4250-867B-A8443E7CC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1" name="Freeform 119">
              <a:extLst>
                <a:ext uri="{FF2B5EF4-FFF2-40B4-BE49-F238E27FC236}">
                  <a16:creationId xmlns:a16="http://schemas.microsoft.com/office/drawing/2014/main" id="{F8ACA1EF-EAFA-4F60-82D0-8330C34E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2" name="Freeform 120">
              <a:extLst>
                <a:ext uri="{FF2B5EF4-FFF2-40B4-BE49-F238E27FC236}">
                  <a16:creationId xmlns:a16="http://schemas.microsoft.com/office/drawing/2014/main" id="{CE24C12B-F1A7-4101-A3E0-8053995C1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3" name="Freeform 121">
              <a:extLst>
                <a:ext uri="{FF2B5EF4-FFF2-40B4-BE49-F238E27FC236}">
                  <a16:creationId xmlns:a16="http://schemas.microsoft.com/office/drawing/2014/main" id="{0A892F1B-BC1D-4D08-9DDD-48F4C189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4" name="Freeform 122">
              <a:extLst>
                <a:ext uri="{FF2B5EF4-FFF2-40B4-BE49-F238E27FC236}">
                  <a16:creationId xmlns:a16="http://schemas.microsoft.com/office/drawing/2014/main" id="{B23C6D65-332E-4BB4-A755-784DC7A8A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5" name="Freeform 343">
              <a:extLst>
                <a:ext uri="{FF2B5EF4-FFF2-40B4-BE49-F238E27FC236}">
                  <a16:creationId xmlns:a16="http://schemas.microsoft.com/office/drawing/2014/main" id="{060DDDC1-F1AE-41A2-BF8F-98AAB1D3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6" name="Freeform 344">
              <a:extLst>
                <a:ext uri="{FF2B5EF4-FFF2-40B4-BE49-F238E27FC236}">
                  <a16:creationId xmlns:a16="http://schemas.microsoft.com/office/drawing/2014/main" id="{AAE602E0-DA6D-42A2-B7A9-865B6E93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7" name="Freeform 345">
              <a:extLst>
                <a:ext uri="{FF2B5EF4-FFF2-40B4-BE49-F238E27FC236}">
                  <a16:creationId xmlns:a16="http://schemas.microsoft.com/office/drawing/2014/main" id="{5EC51D16-6B00-4816-9C3B-92E2B1D9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8" name="Freeform 346">
              <a:extLst>
                <a:ext uri="{FF2B5EF4-FFF2-40B4-BE49-F238E27FC236}">
                  <a16:creationId xmlns:a16="http://schemas.microsoft.com/office/drawing/2014/main" id="{C72B4188-5712-486B-B1C8-AFCC0FD99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39" name="Freeform 347">
              <a:extLst>
                <a:ext uri="{FF2B5EF4-FFF2-40B4-BE49-F238E27FC236}">
                  <a16:creationId xmlns:a16="http://schemas.microsoft.com/office/drawing/2014/main" id="{0328D48D-2240-4313-A304-B36865E2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0" name="Freeform 348">
              <a:extLst>
                <a:ext uri="{FF2B5EF4-FFF2-40B4-BE49-F238E27FC236}">
                  <a16:creationId xmlns:a16="http://schemas.microsoft.com/office/drawing/2014/main" id="{7BE1A21E-1361-48FA-9698-011990F1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1" name="Freeform 349">
              <a:extLst>
                <a:ext uri="{FF2B5EF4-FFF2-40B4-BE49-F238E27FC236}">
                  <a16:creationId xmlns:a16="http://schemas.microsoft.com/office/drawing/2014/main" id="{796B5518-A90F-4286-9EB5-6DF2A6ED1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2" name="Freeform 350">
              <a:extLst>
                <a:ext uri="{FF2B5EF4-FFF2-40B4-BE49-F238E27FC236}">
                  <a16:creationId xmlns:a16="http://schemas.microsoft.com/office/drawing/2014/main" id="{7508012A-CDFD-4878-9774-D0C17DB14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3" name="Freeform 351">
              <a:extLst>
                <a:ext uri="{FF2B5EF4-FFF2-40B4-BE49-F238E27FC236}">
                  <a16:creationId xmlns:a16="http://schemas.microsoft.com/office/drawing/2014/main" id="{EB2474BE-D9C0-43BA-8D03-268CCA494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4" name="Freeform 352">
              <a:extLst>
                <a:ext uri="{FF2B5EF4-FFF2-40B4-BE49-F238E27FC236}">
                  <a16:creationId xmlns:a16="http://schemas.microsoft.com/office/drawing/2014/main" id="{7BE8DCA8-C9FF-4509-BDAB-A4C9E806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5" name="Freeform 353">
              <a:extLst>
                <a:ext uri="{FF2B5EF4-FFF2-40B4-BE49-F238E27FC236}">
                  <a16:creationId xmlns:a16="http://schemas.microsoft.com/office/drawing/2014/main" id="{3258AE9A-2E57-4E09-9E61-C5841C20E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6" name="Freeform 354">
              <a:extLst>
                <a:ext uri="{FF2B5EF4-FFF2-40B4-BE49-F238E27FC236}">
                  <a16:creationId xmlns:a16="http://schemas.microsoft.com/office/drawing/2014/main" id="{AF0A5769-8BA7-4B27-9B71-275CD1848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7" name="Freeform 355">
              <a:extLst>
                <a:ext uri="{FF2B5EF4-FFF2-40B4-BE49-F238E27FC236}">
                  <a16:creationId xmlns:a16="http://schemas.microsoft.com/office/drawing/2014/main" id="{D715FA17-5A25-4570-A0B4-9D1A04DAA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8" name="Freeform 356">
              <a:extLst>
                <a:ext uri="{FF2B5EF4-FFF2-40B4-BE49-F238E27FC236}">
                  <a16:creationId xmlns:a16="http://schemas.microsoft.com/office/drawing/2014/main" id="{B275868C-9C97-43EA-B26A-C357CBD88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49" name="Freeform 357">
              <a:extLst>
                <a:ext uri="{FF2B5EF4-FFF2-40B4-BE49-F238E27FC236}">
                  <a16:creationId xmlns:a16="http://schemas.microsoft.com/office/drawing/2014/main" id="{C1C6D011-50CC-49CC-BCCA-6EB04A632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0" name="Freeform 358">
              <a:extLst>
                <a:ext uri="{FF2B5EF4-FFF2-40B4-BE49-F238E27FC236}">
                  <a16:creationId xmlns:a16="http://schemas.microsoft.com/office/drawing/2014/main" id="{9739FA56-253E-4382-8B03-D1EADD359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1" name="Freeform 359">
              <a:extLst>
                <a:ext uri="{FF2B5EF4-FFF2-40B4-BE49-F238E27FC236}">
                  <a16:creationId xmlns:a16="http://schemas.microsoft.com/office/drawing/2014/main" id="{0EBC7033-6191-43C0-B580-C5CDC5577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2" name="Freeform 360">
              <a:extLst>
                <a:ext uri="{FF2B5EF4-FFF2-40B4-BE49-F238E27FC236}">
                  <a16:creationId xmlns:a16="http://schemas.microsoft.com/office/drawing/2014/main" id="{12F055E4-86EB-4CED-BEEA-85779878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3" name="Freeform 361">
              <a:extLst>
                <a:ext uri="{FF2B5EF4-FFF2-40B4-BE49-F238E27FC236}">
                  <a16:creationId xmlns:a16="http://schemas.microsoft.com/office/drawing/2014/main" id="{2D7E748C-F8E1-4407-8919-57FA4A8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4" name="Freeform 362">
              <a:extLst>
                <a:ext uri="{FF2B5EF4-FFF2-40B4-BE49-F238E27FC236}">
                  <a16:creationId xmlns:a16="http://schemas.microsoft.com/office/drawing/2014/main" id="{C845102D-37AB-47B2-BF48-B1E107CA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5" name="Freeform 363">
              <a:extLst>
                <a:ext uri="{FF2B5EF4-FFF2-40B4-BE49-F238E27FC236}">
                  <a16:creationId xmlns:a16="http://schemas.microsoft.com/office/drawing/2014/main" id="{AE1CE19A-0D66-4B6E-B1B9-672D7FEBA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6" name="Freeform 364">
              <a:extLst>
                <a:ext uri="{FF2B5EF4-FFF2-40B4-BE49-F238E27FC236}">
                  <a16:creationId xmlns:a16="http://schemas.microsoft.com/office/drawing/2014/main" id="{19AC8E39-3E81-4E99-853C-D61112D28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7" name="Freeform 365">
              <a:extLst>
                <a:ext uri="{FF2B5EF4-FFF2-40B4-BE49-F238E27FC236}">
                  <a16:creationId xmlns:a16="http://schemas.microsoft.com/office/drawing/2014/main" id="{FBFAF840-485E-44AB-8C5D-60D40F90F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8" name="Freeform 366">
              <a:extLst>
                <a:ext uri="{FF2B5EF4-FFF2-40B4-BE49-F238E27FC236}">
                  <a16:creationId xmlns:a16="http://schemas.microsoft.com/office/drawing/2014/main" id="{8A320F68-076D-4DA6-BED9-2D983C30B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59" name="Freeform 367">
              <a:extLst>
                <a:ext uri="{FF2B5EF4-FFF2-40B4-BE49-F238E27FC236}">
                  <a16:creationId xmlns:a16="http://schemas.microsoft.com/office/drawing/2014/main" id="{F8668EA4-9C01-45E6-B718-6F2845F29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0" name="Freeform 368">
              <a:extLst>
                <a:ext uri="{FF2B5EF4-FFF2-40B4-BE49-F238E27FC236}">
                  <a16:creationId xmlns:a16="http://schemas.microsoft.com/office/drawing/2014/main" id="{F626E243-D515-47F4-B4ED-2DA01BC0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1" name="Freeform 369">
              <a:extLst>
                <a:ext uri="{FF2B5EF4-FFF2-40B4-BE49-F238E27FC236}">
                  <a16:creationId xmlns:a16="http://schemas.microsoft.com/office/drawing/2014/main" id="{CADFB005-91A0-4713-A21D-F75EBED71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2" name="Freeform 371">
              <a:extLst>
                <a:ext uri="{FF2B5EF4-FFF2-40B4-BE49-F238E27FC236}">
                  <a16:creationId xmlns:a16="http://schemas.microsoft.com/office/drawing/2014/main" id="{21804349-A393-488B-B448-3DB76A76D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3" name="Freeform 372">
              <a:extLst>
                <a:ext uri="{FF2B5EF4-FFF2-40B4-BE49-F238E27FC236}">
                  <a16:creationId xmlns:a16="http://schemas.microsoft.com/office/drawing/2014/main" id="{C7A35A79-9204-46E1-B876-718D2B757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4" name="Freeform 373">
              <a:extLst>
                <a:ext uri="{FF2B5EF4-FFF2-40B4-BE49-F238E27FC236}">
                  <a16:creationId xmlns:a16="http://schemas.microsoft.com/office/drawing/2014/main" id="{EC2394D6-194B-42D4-9A36-4883DC92C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5" name="Freeform 374">
              <a:extLst>
                <a:ext uri="{FF2B5EF4-FFF2-40B4-BE49-F238E27FC236}">
                  <a16:creationId xmlns:a16="http://schemas.microsoft.com/office/drawing/2014/main" id="{608160BF-8DD7-4CC7-8DCB-F253B7DDA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6" name="Freeform 375">
              <a:extLst>
                <a:ext uri="{FF2B5EF4-FFF2-40B4-BE49-F238E27FC236}">
                  <a16:creationId xmlns:a16="http://schemas.microsoft.com/office/drawing/2014/main" id="{8E6697A6-D96C-4904-AF64-3CD8277D6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67" name="Freeform 376">
              <a:extLst>
                <a:ext uri="{FF2B5EF4-FFF2-40B4-BE49-F238E27FC236}">
                  <a16:creationId xmlns:a16="http://schemas.microsoft.com/office/drawing/2014/main" id="{CA68056F-29AD-4B0E-88D4-47A64C76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grpSp>
        <p:nvGrpSpPr>
          <p:cNvPr id="49589" name="Groupe 881">
            <a:extLst>
              <a:ext uri="{FF2B5EF4-FFF2-40B4-BE49-F238E27FC236}">
                <a16:creationId xmlns:a16="http://schemas.microsoft.com/office/drawing/2014/main" id="{E06FF3DC-6409-4945-975D-650A6F661257}"/>
              </a:ext>
            </a:extLst>
          </p:cNvPr>
          <p:cNvGrpSpPr>
            <a:grpSpLocks/>
          </p:cNvGrpSpPr>
          <p:nvPr/>
        </p:nvGrpSpPr>
        <p:grpSpPr bwMode="auto">
          <a:xfrm>
            <a:off x="5300663" y="2571750"/>
            <a:ext cx="387350" cy="1390650"/>
            <a:chOff x="4518025" y="2579688"/>
            <a:chExt cx="387350" cy="1390650"/>
          </a:xfrm>
        </p:grpSpPr>
        <p:sp>
          <p:nvSpPr>
            <p:cNvPr id="49592" name="Freeform 74">
              <a:extLst>
                <a:ext uri="{FF2B5EF4-FFF2-40B4-BE49-F238E27FC236}">
                  <a16:creationId xmlns:a16="http://schemas.microsoft.com/office/drawing/2014/main" id="{74307FF4-7BA5-4765-9C94-A008C890A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25" y="2579688"/>
              <a:ext cx="387350" cy="1390650"/>
            </a:xfrm>
            <a:custGeom>
              <a:avLst/>
              <a:gdLst>
                <a:gd name="T0" fmla="*/ 2147483646 w 275"/>
                <a:gd name="T1" fmla="*/ 2147483646 h 876"/>
                <a:gd name="T2" fmla="*/ 2147483646 w 275"/>
                <a:gd name="T3" fmla="*/ 2147483646 h 876"/>
                <a:gd name="T4" fmla="*/ 2147483646 w 275"/>
                <a:gd name="T5" fmla="*/ 2147483646 h 876"/>
                <a:gd name="T6" fmla="*/ 2147483646 w 275"/>
                <a:gd name="T7" fmla="*/ 2147483646 h 876"/>
                <a:gd name="T8" fmla="*/ 2147483646 w 275"/>
                <a:gd name="T9" fmla="*/ 2147483646 h 876"/>
                <a:gd name="T10" fmla="*/ 2147483646 w 275"/>
                <a:gd name="T11" fmla="*/ 2147483646 h 876"/>
                <a:gd name="T12" fmla="*/ 2147483646 w 275"/>
                <a:gd name="T13" fmla="*/ 2147483646 h 876"/>
                <a:gd name="T14" fmla="*/ 2147483646 w 275"/>
                <a:gd name="T15" fmla="*/ 2147483646 h 876"/>
                <a:gd name="T16" fmla="*/ 2147483646 w 275"/>
                <a:gd name="T17" fmla="*/ 2147483646 h 876"/>
                <a:gd name="T18" fmla="*/ 2147483646 w 275"/>
                <a:gd name="T19" fmla="*/ 2147483646 h 876"/>
                <a:gd name="T20" fmla="*/ 2147483646 w 275"/>
                <a:gd name="T21" fmla="*/ 2147483646 h 876"/>
                <a:gd name="T22" fmla="*/ 2147483646 w 275"/>
                <a:gd name="T23" fmla="*/ 2147483646 h 876"/>
                <a:gd name="T24" fmla="*/ 2147483646 w 275"/>
                <a:gd name="T25" fmla="*/ 2147483646 h 876"/>
                <a:gd name="T26" fmla="*/ 2147483646 w 275"/>
                <a:gd name="T27" fmla="*/ 2147483646 h 876"/>
                <a:gd name="T28" fmla="*/ 2147483646 w 275"/>
                <a:gd name="T29" fmla="*/ 2147483646 h 876"/>
                <a:gd name="T30" fmla="*/ 2147483646 w 275"/>
                <a:gd name="T31" fmla="*/ 2147483646 h 876"/>
                <a:gd name="T32" fmla="*/ 2147483646 w 275"/>
                <a:gd name="T33" fmla="*/ 2147483646 h 876"/>
                <a:gd name="T34" fmla="*/ 2147483646 w 275"/>
                <a:gd name="T35" fmla="*/ 2147483646 h 876"/>
                <a:gd name="T36" fmla="*/ 2147483646 w 275"/>
                <a:gd name="T37" fmla="*/ 2147483646 h 876"/>
                <a:gd name="T38" fmla="*/ 2147483646 w 275"/>
                <a:gd name="T39" fmla="*/ 2147483646 h 876"/>
                <a:gd name="T40" fmla="*/ 2147483646 w 275"/>
                <a:gd name="T41" fmla="*/ 2147483646 h 876"/>
                <a:gd name="T42" fmla="*/ 2147483646 w 275"/>
                <a:gd name="T43" fmla="*/ 0 h 876"/>
                <a:gd name="T44" fmla="*/ 2147483646 w 275"/>
                <a:gd name="T45" fmla="*/ 2147483646 h 876"/>
                <a:gd name="T46" fmla="*/ 2147483646 w 275"/>
                <a:gd name="T47" fmla="*/ 2147483646 h 876"/>
                <a:gd name="T48" fmla="*/ 2147483646 w 275"/>
                <a:gd name="T49" fmla="*/ 2147483646 h 876"/>
                <a:gd name="T50" fmla="*/ 2147483646 w 275"/>
                <a:gd name="T51" fmla="*/ 2147483646 h 876"/>
                <a:gd name="T52" fmla="*/ 2147483646 w 275"/>
                <a:gd name="T53" fmla="*/ 2147483646 h 876"/>
                <a:gd name="T54" fmla="*/ 2147483646 w 275"/>
                <a:gd name="T55" fmla="*/ 2147483646 h 876"/>
                <a:gd name="T56" fmla="*/ 2147483646 w 275"/>
                <a:gd name="T57" fmla="*/ 2147483646 h 876"/>
                <a:gd name="T58" fmla="*/ 2147483646 w 275"/>
                <a:gd name="T59" fmla="*/ 2147483646 h 876"/>
                <a:gd name="T60" fmla="*/ 2147483646 w 275"/>
                <a:gd name="T61" fmla="*/ 2147483646 h 876"/>
                <a:gd name="T62" fmla="*/ 2147483646 w 275"/>
                <a:gd name="T63" fmla="*/ 2147483646 h 876"/>
                <a:gd name="T64" fmla="*/ 2147483646 w 275"/>
                <a:gd name="T65" fmla="*/ 2147483646 h 876"/>
                <a:gd name="T66" fmla="*/ 2147483646 w 275"/>
                <a:gd name="T67" fmla="*/ 2147483646 h 876"/>
                <a:gd name="T68" fmla="*/ 2147483646 w 275"/>
                <a:gd name="T69" fmla="*/ 2147483646 h 876"/>
                <a:gd name="T70" fmla="*/ 2147483646 w 275"/>
                <a:gd name="T71" fmla="*/ 2147483646 h 876"/>
                <a:gd name="T72" fmla="*/ 2147483646 w 275"/>
                <a:gd name="T73" fmla="*/ 2147483646 h 876"/>
                <a:gd name="T74" fmla="*/ 2147483646 w 275"/>
                <a:gd name="T75" fmla="*/ 2147483646 h 876"/>
                <a:gd name="T76" fmla="*/ 2147483646 w 275"/>
                <a:gd name="T77" fmla="*/ 2147483646 h 876"/>
                <a:gd name="T78" fmla="*/ 2147483646 w 275"/>
                <a:gd name="T79" fmla="*/ 2147483646 h 876"/>
                <a:gd name="T80" fmla="*/ 2147483646 w 275"/>
                <a:gd name="T81" fmla="*/ 2147483646 h 876"/>
                <a:gd name="T82" fmla="*/ 2147483646 w 275"/>
                <a:gd name="T83" fmla="*/ 2147483646 h 876"/>
                <a:gd name="T84" fmla="*/ 2147483646 w 275"/>
                <a:gd name="T85" fmla="*/ 2147483646 h 876"/>
                <a:gd name="T86" fmla="*/ 2147483646 w 275"/>
                <a:gd name="T87" fmla="*/ 2147483646 h 876"/>
                <a:gd name="T88" fmla="*/ 2147483646 w 275"/>
                <a:gd name="T89" fmla="*/ 2147483646 h 876"/>
                <a:gd name="T90" fmla="*/ 2147483646 w 275"/>
                <a:gd name="T91" fmla="*/ 2147483646 h 8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5" h="876">
                  <a:moveTo>
                    <a:pt x="238" y="832"/>
                  </a:moveTo>
                  <a:lnTo>
                    <a:pt x="238" y="832"/>
                  </a:lnTo>
                  <a:lnTo>
                    <a:pt x="229" y="840"/>
                  </a:lnTo>
                  <a:lnTo>
                    <a:pt x="221" y="848"/>
                  </a:lnTo>
                  <a:lnTo>
                    <a:pt x="213" y="855"/>
                  </a:lnTo>
                  <a:lnTo>
                    <a:pt x="206" y="860"/>
                  </a:lnTo>
                  <a:lnTo>
                    <a:pt x="198" y="866"/>
                  </a:lnTo>
                  <a:lnTo>
                    <a:pt x="190" y="869"/>
                  </a:lnTo>
                  <a:lnTo>
                    <a:pt x="182" y="872"/>
                  </a:lnTo>
                  <a:lnTo>
                    <a:pt x="173" y="873"/>
                  </a:lnTo>
                  <a:lnTo>
                    <a:pt x="164" y="874"/>
                  </a:lnTo>
                  <a:lnTo>
                    <a:pt x="154" y="875"/>
                  </a:lnTo>
                  <a:lnTo>
                    <a:pt x="143" y="874"/>
                  </a:lnTo>
                  <a:lnTo>
                    <a:pt x="133" y="873"/>
                  </a:lnTo>
                  <a:lnTo>
                    <a:pt x="120" y="872"/>
                  </a:lnTo>
                  <a:lnTo>
                    <a:pt x="107" y="870"/>
                  </a:lnTo>
                  <a:lnTo>
                    <a:pt x="91" y="867"/>
                  </a:lnTo>
                  <a:lnTo>
                    <a:pt x="74" y="865"/>
                  </a:lnTo>
                  <a:lnTo>
                    <a:pt x="43" y="857"/>
                  </a:lnTo>
                  <a:lnTo>
                    <a:pt x="21" y="847"/>
                  </a:lnTo>
                  <a:lnTo>
                    <a:pt x="8" y="833"/>
                  </a:lnTo>
                  <a:lnTo>
                    <a:pt x="2" y="816"/>
                  </a:lnTo>
                  <a:lnTo>
                    <a:pt x="0" y="799"/>
                  </a:lnTo>
                  <a:lnTo>
                    <a:pt x="1" y="779"/>
                  </a:lnTo>
                  <a:lnTo>
                    <a:pt x="4" y="758"/>
                  </a:lnTo>
                  <a:lnTo>
                    <a:pt x="7" y="735"/>
                  </a:lnTo>
                  <a:lnTo>
                    <a:pt x="8" y="722"/>
                  </a:lnTo>
                  <a:lnTo>
                    <a:pt x="9" y="705"/>
                  </a:lnTo>
                  <a:lnTo>
                    <a:pt x="10" y="682"/>
                  </a:lnTo>
                  <a:lnTo>
                    <a:pt x="11" y="657"/>
                  </a:lnTo>
                  <a:lnTo>
                    <a:pt x="12" y="629"/>
                  </a:lnTo>
                  <a:lnTo>
                    <a:pt x="13" y="598"/>
                  </a:lnTo>
                  <a:lnTo>
                    <a:pt x="15" y="566"/>
                  </a:lnTo>
                  <a:lnTo>
                    <a:pt x="15" y="533"/>
                  </a:lnTo>
                  <a:lnTo>
                    <a:pt x="15" y="499"/>
                  </a:lnTo>
                  <a:lnTo>
                    <a:pt x="16" y="467"/>
                  </a:lnTo>
                  <a:lnTo>
                    <a:pt x="16" y="436"/>
                  </a:lnTo>
                  <a:lnTo>
                    <a:pt x="16" y="407"/>
                  </a:lnTo>
                  <a:lnTo>
                    <a:pt x="16" y="380"/>
                  </a:lnTo>
                  <a:lnTo>
                    <a:pt x="16" y="358"/>
                  </a:lnTo>
                  <a:lnTo>
                    <a:pt x="15" y="339"/>
                  </a:lnTo>
                  <a:lnTo>
                    <a:pt x="15" y="324"/>
                  </a:lnTo>
                  <a:lnTo>
                    <a:pt x="13" y="313"/>
                  </a:lnTo>
                  <a:lnTo>
                    <a:pt x="12" y="301"/>
                  </a:lnTo>
                  <a:lnTo>
                    <a:pt x="11" y="287"/>
                  </a:lnTo>
                  <a:lnTo>
                    <a:pt x="11" y="272"/>
                  </a:lnTo>
                  <a:lnTo>
                    <a:pt x="10" y="257"/>
                  </a:lnTo>
                  <a:lnTo>
                    <a:pt x="10" y="241"/>
                  </a:lnTo>
                  <a:lnTo>
                    <a:pt x="10" y="225"/>
                  </a:lnTo>
                  <a:lnTo>
                    <a:pt x="10" y="208"/>
                  </a:lnTo>
                  <a:lnTo>
                    <a:pt x="9" y="191"/>
                  </a:lnTo>
                  <a:lnTo>
                    <a:pt x="9" y="175"/>
                  </a:lnTo>
                  <a:lnTo>
                    <a:pt x="10" y="159"/>
                  </a:lnTo>
                  <a:lnTo>
                    <a:pt x="10" y="144"/>
                  </a:lnTo>
                  <a:lnTo>
                    <a:pt x="10" y="130"/>
                  </a:lnTo>
                  <a:lnTo>
                    <a:pt x="10" y="117"/>
                  </a:lnTo>
                  <a:lnTo>
                    <a:pt x="11" y="105"/>
                  </a:lnTo>
                  <a:lnTo>
                    <a:pt x="11" y="94"/>
                  </a:lnTo>
                  <a:lnTo>
                    <a:pt x="16" y="75"/>
                  </a:lnTo>
                  <a:lnTo>
                    <a:pt x="28" y="58"/>
                  </a:lnTo>
                  <a:lnTo>
                    <a:pt x="46" y="42"/>
                  </a:lnTo>
                  <a:lnTo>
                    <a:pt x="67" y="28"/>
                  </a:lnTo>
                  <a:lnTo>
                    <a:pt x="90" y="17"/>
                  </a:lnTo>
                  <a:lnTo>
                    <a:pt x="110" y="8"/>
                  </a:lnTo>
                  <a:lnTo>
                    <a:pt x="128" y="3"/>
                  </a:lnTo>
                  <a:lnTo>
                    <a:pt x="141" y="0"/>
                  </a:lnTo>
                  <a:lnTo>
                    <a:pt x="153" y="1"/>
                  </a:lnTo>
                  <a:lnTo>
                    <a:pt x="167" y="5"/>
                  </a:lnTo>
                  <a:lnTo>
                    <a:pt x="184" y="11"/>
                  </a:lnTo>
                  <a:lnTo>
                    <a:pt x="200" y="19"/>
                  </a:lnTo>
                  <a:lnTo>
                    <a:pt x="217" y="28"/>
                  </a:lnTo>
                  <a:lnTo>
                    <a:pt x="230" y="37"/>
                  </a:lnTo>
                  <a:lnTo>
                    <a:pt x="243" y="47"/>
                  </a:lnTo>
                  <a:lnTo>
                    <a:pt x="249" y="56"/>
                  </a:lnTo>
                  <a:lnTo>
                    <a:pt x="253" y="64"/>
                  </a:lnTo>
                  <a:lnTo>
                    <a:pt x="255" y="74"/>
                  </a:lnTo>
                  <a:lnTo>
                    <a:pt x="256" y="84"/>
                  </a:lnTo>
                  <a:lnTo>
                    <a:pt x="257" y="96"/>
                  </a:lnTo>
                  <a:lnTo>
                    <a:pt x="257" y="110"/>
                  </a:lnTo>
                  <a:lnTo>
                    <a:pt x="259" y="126"/>
                  </a:lnTo>
                  <a:lnTo>
                    <a:pt x="262" y="144"/>
                  </a:lnTo>
                  <a:lnTo>
                    <a:pt x="265" y="166"/>
                  </a:lnTo>
                  <a:lnTo>
                    <a:pt x="267" y="178"/>
                  </a:lnTo>
                  <a:lnTo>
                    <a:pt x="270" y="192"/>
                  </a:lnTo>
                  <a:lnTo>
                    <a:pt x="271" y="207"/>
                  </a:lnTo>
                  <a:lnTo>
                    <a:pt x="272" y="222"/>
                  </a:lnTo>
                  <a:lnTo>
                    <a:pt x="273" y="239"/>
                  </a:lnTo>
                  <a:lnTo>
                    <a:pt x="274" y="255"/>
                  </a:lnTo>
                  <a:lnTo>
                    <a:pt x="274" y="272"/>
                  </a:lnTo>
                  <a:lnTo>
                    <a:pt x="274" y="290"/>
                  </a:lnTo>
                  <a:lnTo>
                    <a:pt x="274" y="306"/>
                  </a:lnTo>
                  <a:lnTo>
                    <a:pt x="274" y="323"/>
                  </a:lnTo>
                  <a:lnTo>
                    <a:pt x="273" y="339"/>
                  </a:lnTo>
                  <a:lnTo>
                    <a:pt x="273" y="353"/>
                  </a:lnTo>
                  <a:lnTo>
                    <a:pt x="272" y="368"/>
                  </a:lnTo>
                  <a:lnTo>
                    <a:pt x="271" y="380"/>
                  </a:lnTo>
                  <a:lnTo>
                    <a:pt x="271" y="391"/>
                  </a:lnTo>
                  <a:lnTo>
                    <a:pt x="270" y="401"/>
                  </a:lnTo>
                  <a:lnTo>
                    <a:pt x="268" y="410"/>
                  </a:lnTo>
                  <a:lnTo>
                    <a:pt x="266" y="422"/>
                  </a:lnTo>
                  <a:lnTo>
                    <a:pt x="265" y="435"/>
                  </a:lnTo>
                  <a:lnTo>
                    <a:pt x="264" y="449"/>
                  </a:lnTo>
                  <a:lnTo>
                    <a:pt x="263" y="465"/>
                  </a:lnTo>
                  <a:lnTo>
                    <a:pt x="261" y="481"/>
                  </a:lnTo>
                  <a:lnTo>
                    <a:pt x="258" y="499"/>
                  </a:lnTo>
                  <a:lnTo>
                    <a:pt x="257" y="516"/>
                  </a:lnTo>
                  <a:lnTo>
                    <a:pt x="257" y="533"/>
                  </a:lnTo>
                  <a:lnTo>
                    <a:pt x="256" y="550"/>
                  </a:lnTo>
                  <a:lnTo>
                    <a:pt x="255" y="567"/>
                  </a:lnTo>
                  <a:lnTo>
                    <a:pt x="254" y="581"/>
                  </a:lnTo>
                  <a:lnTo>
                    <a:pt x="254" y="596"/>
                  </a:lnTo>
                  <a:lnTo>
                    <a:pt x="255" y="609"/>
                  </a:lnTo>
                  <a:lnTo>
                    <a:pt x="256" y="620"/>
                  </a:lnTo>
                  <a:lnTo>
                    <a:pt x="257" y="629"/>
                  </a:lnTo>
                  <a:lnTo>
                    <a:pt x="258" y="640"/>
                  </a:lnTo>
                  <a:lnTo>
                    <a:pt x="261" y="652"/>
                  </a:lnTo>
                  <a:lnTo>
                    <a:pt x="263" y="665"/>
                  </a:lnTo>
                  <a:lnTo>
                    <a:pt x="264" y="678"/>
                  </a:lnTo>
                  <a:lnTo>
                    <a:pt x="265" y="691"/>
                  </a:lnTo>
                  <a:lnTo>
                    <a:pt x="266" y="704"/>
                  </a:lnTo>
                  <a:lnTo>
                    <a:pt x="267" y="716"/>
                  </a:lnTo>
                  <a:lnTo>
                    <a:pt x="268" y="727"/>
                  </a:lnTo>
                  <a:lnTo>
                    <a:pt x="270" y="739"/>
                  </a:lnTo>
                  <a:lnTo>
                    <a:pt x="271" y="749"/>
                  </a:lnTo>
                  <a:lnTo>
                    <a:pt x="271" y="758"/>
                  </a:lnTo>
                  <a:lnTo>
                    <a:pt x="271" y="764"/>
                  </a:lnTo>
                  <a:lnTo>
                    <a:pt x="271" y="771"/>
                  </a:lnTo>
                  <a:lnTo>
                    <a:pt x="272" y="775"/>
                  </a:lnTo>
                  <a:lnTo>
                    <a:pt x="272" y="777"/>
                  </a:lnTo>
                  <a:lnTo>
                    <a:pt x="273" y="777"/>
                  </a:lnTo>
                  <a:lnTo>
                    <a:pt x="271" y="783"/>
                  </a:lnTo>
                  <a:lnTo>
                    <a:pt x="270" y="788"/>
                  </a:lnTo>
                  <a:lnTo>
                    <a:pt x="266" y="794"/>
                  </a:lnTo>
                  <a:lnTo>
                    <a:pt x="264" y="799"/>
                  </a:lnTo>
                  <a:lnTo>
                    <a:pt x="259" y="806"/>
                  </a:lnTo>
                  <a:lnTo>
                    <a:pt x="255" y="813"/>
                  </a:lnTo>
                  <a:lnTo>
                    <a:pt x="248" y="821"/>
                  </a:lnTo>
                  <a:lnTo>
                    <a:pt x="238" y="832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3" name="Freeform 119">
              <a:extLst>
                <a:ext uri="{FF2B5EF4-FFF2-40B4-BE49-F238E27FC236}">
                  <a16:creationId xmlns:a16="http://schemas.microsoft.com/office/drawing/2014/main" id="{B82B32A6-D297-4B65-9B83-C0F391F3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188" y="2728913"/>
              <a:ext cx="58737" cy="57150"/>
            </a:xfrm>
            <a:custGeom>
              <a:avLst/>
              <a:gdLst>
                <a:gd name="T0" fmla="*/ 2147483646 w 42"/>
                <a:gd name="T1" fmla="*/ 2147483646 h 36"/>
                <a:gd name="T2" fmla="*/ 2147483646 w 42"/>
                <a:gd name="T3" fmla="*/ 2147483646 h 36"/>
                <a:gd name="T4" fmla="*/ 2147483646 w 42"/>
                <a:gd name="T5" fmla="*/ 2147483646 h 36"/>
                <a:gd name="T6" fmla="*/ 2147483646 w 42"/>
                <a:gd name="T7" fmla="*/ 2147483646 h 36"/>
                <a:gd name="T8" fmla="*/ 2147483646 w 42"/>
                <a:gd name="T9" fmla="*/ 2147483646 h 36"/>
                <a:gd name="T10" fmla="*/ 2147483646 w 42"/>
                <a:gd name="T11" fmla="*/ 2147483646 h 36"/>
                <a:gd name="T12" fmla="*/ 2147483646 w 42"/>
                <a:gd name="T13" fmla="*/ 2147483646 h 36"/>
                <a:gd name="T14" fmla="*/ 2147483646 w 42"/>
                <a:gd name="T15" fmla="*/ 2147483646 h 36"/>
                <a:gd name="T16" fmla="*/ 2147483646 w 42"/>
                <a:gd name="T17" fmla="*/ 2147483646 h 36"/>
                <a:gd name="T18" fmla="*/ 2147483646 w 42"/>
                <a:gd name="T19" fmla="*/ 0 h 36"/>
                <a:gd name="T20" fmla="*/ 2147483646 w 42"/>
                <a:gd name="T21" fmla="*/ 2147483646 h 36"/>
                <a:gd name="T22" fmla="*/ 2147483646 w 42"/>
                <a:gd name="T23" fmla="*/ 2147483646 h 36"/>
                <a:gd name="T24" fmla="*/ 2147483646 w 42"/>
                <a:gd name="T25" fmla="*/ 2147483646 h 36"/>
                <a:gd name="T26" fmla="*/ 0 w 42"/>
                <a:gd name="T27" fmla="*/ 2147483646 h 36"/>
                <a:gd name="T28" fmla="*/ 2147483646 w 42"/>
                <a:gd name="T29" fmla="*/ 2147483646 h 36"/>
                <a:gd name="T30" fmla="*/ 2147483646 w 42"/>
                <a:gd name="T31" fmla="*/ 2147483646 h 36"/>
                <a:gd name="T32" fmla="*/ 2147483646 w 42"/>
                <a:gd name="T33" fmla="*/ 2147483646 h 36"/>
                <a:gd name="T34" fmla="*/ 2147483646 w 42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6">
                  <a:moveTo>
                    <a:pt x="22" y="35"/>
                  </a:moveTo>
                  <a:lnTo>
                    <a:pt x="22" y="35"/>
                  </a:lnTo>
                  <a:lnTo>
                    <a:pt x="28" y="33"/>
                  </a:lnTo>
                  <a:lnTo>
                    <a:pt x="35" y="30"/>
                  </a:lnTo>
                  <a:lnTo>
                    <a:pt x="39" y="25"/>
                  </a:lnTo>
                  <a:lnTo>
                    <a:pt x="41" y="18"/>
                  </a:lnTo>
                  <a:lnTo>
                    <a:pt x="39" y="11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7" y="30"/>
                  </a:lnTo>
                  <a:lnTo>
                    <a:pt x="14" y="33"/>
                  </a:lnTo>
                  <a:lnTo>
                    <a:pt x="22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4" name="Freeform 120">
              <a:extLst>
                <a:ext uri="{FF2B5EF4-FFF2-40B4-BE49-F238E27FC236}">
                  <a16:creationId xmlns:a16="http://schemas.microsoft.com/office/drawing/2014/main" id="{829DE290-B9F8-4277-8E8B-6C6240DE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75" y="2655888"/>
              <a:ext cx="58738" cy="55562"/>
            </a:xfrm>
            <a:custGeom>
              <a:avLst/>
              <a:gdLst>
                <a:gd name="T0" fmla="*/ 2147483646 w 42"/>
                <a:gd name="T1" fmla="*/ 2147483646 h 35"/>
                <a:gd name="T2" fmla="*/ 2147483646 w 42"/>
                <a:gd name="T3" fmla="*/ 2147483646 h 35"/>
                <a:gd name="T4" fmla="*/ 2147483646 w 42"/>
                <a:gd name="T5" fmla="*/ 2147483646 h 35"/>
                <a:gd name="T6" fmla="*/ 2147483646 w 42"/>
                <a:gd name="T7" fmla="*/ 2147483646 h 35"/>
                <a:gd name="T8" fmla="*/ 2147483646 w 42"/>
                <a:gd name="T9" fmla="*/ 2147483646 h 35"/>
                <a:gd name="T10" fmla="*/ 2147483646 w 42"/>
                <a:gd name="T11" fmla="*/ 2147483646 h 35"/>
                <a:gd name="T12" fmla="*/ 2147483646 w 42"/>
                <a:gd name="T13" fmla="*/ 2147483646 h 35"/>
                <a:gd name="T14" fmla="*/ 2147483646 w 42"/>
                <a:gd name="T15" fmla="*/ 2147483646 h 35"/>
                <a:gd name="T16" fmla="*/ 2147483646 w 42"/>
                <a:gd name="T17" fmla="*/ 2147483646 h 35"/>
                <a:gd name="T18" fmla="*/ 2147483646 w 42"/>
                <a:gd name="T19" fmla="*/ 0 h 35"/>
                <a:gd name="T20" fmla="*/ 2147483646 w 42"/>
                <a:gd name="T21" fmla="*/ 2147483646 h 35"/>
                <a:gd name="T22" fmla="*/ 2147483646 w 42"/>
                <a:gd name="T23" fmla="*/ 2147483646 h 35"/>
                <a:gd name="T24" fmla="*/ 2147483646 w 42"/>
                <a:gd name="T25" fmla="*/ 2147483646 h 35"/>
                <a:gd name="T26" fmla="*/ 0 w 42"/>
                <a:gd name="T27" fmla="*/ 2147483646 h 35"/>
                <a:gd name="T28" fmla="*/ 2147483646 w 42"/>
                <a:gd name="T29" fmla="*/ 2147483646 h 35"/>
                <a:gd name="T30" fmla="*/ 2147483646 w 42"/>
                <a:gd name="T31" fmla="*/ 2147483646 h 35"/>
                <a:gd name="T32" fmla="*/ 2147483646 w 42"/>
                <a:gd name="T33" fmla="*/ 2147483646 h 35"/>
                <a:gd name="T34" fmla="*/ 2147483646 w 42"/>
                <a:gd name="T35" fmla="*/ 2147483646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5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5" name="Freeform 121">
              <a:extLst>
                <a:ext uri="{FF2B5EF4-FFF2-40B4-BE49-F238E27FC236}">
                  <a16:creationId xmlns:a16="http://schemas.microsoft.com/office/drawing/2014/main" id="{FE6B185E-4318-4F13-B417-3C0745034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2620963"/>
              <a:ext cx="55562" cy="57150"/>
            </a:xfrm>
            <a:custGeom>
              <a:avLst/>
              <a:gdLst>
                <a:gd name="T0" fmla="*/ 2147483646 w 41"/>
                <a:gd name="T1" fmla="*/ 2147483646 h 36"/>
                <a:gd name="T2" fmla="*/ 2147483646 w 41"/>
                <a:gd name="T3" fmla="*/ 2147483646 h 36"/>
                <a:gd name="T4" fmla="*/ 2147483646 w 41"/>
                <a:gd name="T5" fmla="*/ 2147483646 h 36"/>
                <a:gd name="T6" fmla="*/ 2147483646 w 41"/>
                <a:gd name="T7" fmla="*/ 2147483646 h 36"/>
                <a:gd name="T8" fmla="*/ 2147483646 w 41"/>
                <a:gd name="T9" fmla="*/ 2147483646 h 36"/>
                <a:gd name="T10" fmla="*/ 2147483646 w 41"/>
                <a:gd name="T11" fmla="*/ 2147483646 h 36"/>
                <a:gd name="T12" fmla="*/ 2147483646 w 41"/>
                <a:gd name="T13" fmla="*/ 2147483646 h 36"/>
                <a:gd name="T14" fmla="*/ 2147483646 w 41"/>
                <a:gd name="T15" fmla="*/ 2147483646 h 36"/>
                <a:gd name="T16" fmla="*/ 2147483646 w 41"/>
                <a:gd name="T17" fmla="*/ 2147483646 h 36"/>
                <a:gd name="T18" fmla="*/ 2147483646 w 41"/>
                <a:gd name="T19" fmla="*/ 0 h 36"/>
                <a:gd name="T20" fmla="*/ 2147483646 w 41"/>
                <a:gd name="T21" fmla="*/ 2147483646 h 36"/>
                <a:gd name="T22" fmla="*/ 2147483646 w 41"/>
                <a:gd name="T23" fmla="*/ 2147483646 h 36"/>
                <a:gd name="T24" fmla="*/ 2147483646 w 41"/>
                <a:gd name="T25" fmla="*/ 2147483646 h 36"/>
                <a:gd name="T26" fmla="*/ 0 w 41"/>
                <a:gd name="T27" fmla="*/ 2147483646 h 36"/>
                <a:gd name="T28" fmla="*/ 2147483646 w 41"/>
                <a:gd name="T29" fmla="*/ 2147483646 h 36"/>
                <a:gd name="T30" fmla="*/ 2147483646 w 41"/>
                <a:gd name="T31" fmla="*/ 2147483646 h 36"/>
                <a:gd name="T32" fmla="*/ 2147483646 w 41"/>
                <a:gd name="T33" fmla="*/ 2147483646 h 36"/>
                <a:gd name="T34" fmla="*/ 2147483646 w 41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17"/>
                  </a:lnTo>
                  <a:lnTo>
                    <a:pt x="38" y="11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7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6" name="Freeform 122">
              <a:extLst>
                <a:ext uri="{FF2B5EF4-FFF2-40B4-BE49-F238E27FC236}">
                  <a16:creationId xmlns:a16="http://schemas.microsoft.com/office/drawing/2014/main" id="{9C71F2A9-D609-4DBB-AAF2-5B0F18858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647950"/>
              <a:ext cx="55563" cy="57150"/>
            </a:xfrm>
            <a:custGeom>
              <a:avLst/>
              <a:gdLst>
                <a:gd name="T0" fmla="*/ 2147483646 w 40"/>
                <a:gd name="T1" fmla="*/ 2147483646 h 36"/>
                <a:gd name="T2" fmla="*/ 2147483646 w 40"/>
                <a:gd name="T3" fmla="*/ 2147483646 h 36"/>
                <a:gd name="T4" fmla="*/ 2147483646 w 40"/>
                <a:gd name="T5" fmla="*/ 2147483646 h 36"/>
                <a:gd name="T6" fmla="*/ 2147483646 w 40"/>
                <a:gd name="T7" fmla="*/ 2147483646 h 36"/>
                <a:gd name="T8" fmla="*/ 2147483646 w 40"/>
                <a:gd name="T9" fmla="*/ 2147483646 h 36"/>
                <a:gd name="T10" fmla="*/ 2147483646 w 40"/>
                <a:gd name="T11" fmla="*/ 2147483646 h 36"/>
                <a:gd name="T12" fmla="*/ 2147483646 w 40"/>
                <a:gd name="T13" fmla="*/ 2147483646 h 36"/>
                <a:gd name="T14" fmla="*/ 2147483646 w 40"/>
                <a:gd name="T15" fmla="*/ 2147483646 h 36"/>
                <a:gd name="T16" fmla="*/ 2147483646 w 40"/>
                <a:gd name="T17" fmla="*/ 2147483646 h 36"/>
                <a:gd name="T18" fmla="*/ 2147483646 w 40"/>
                <a:gd name="T19" fmla="*/ 0 h 36"/>
                <a:gd name="T20" fmla="*/ 2147483646 w 40"/>
                <a:gd name="T21" fmla="*/ 2147483646 h 36"/>
                <a:gd name="T22" fmla="*/ 2147483646 w 40"/>
                <a:gd name="T23" fmla="*/ 2147483646 h 36"/>
                <a:gd name="T24" fmla="*/ 2147483646 w 40"/>
                <a:gd name="T25" fmla="*/ 2147483646 h 36"/>
                <a:gd name="T26" fmla="*/ 0 w 40"/>
                <a:gd name="T27" fmla="*/ 2147483646 h 36"/>
                <a:gd name="T28" fmla="*/ 2147483646 w 40"/>
                <a:gd name="T29" fmla="*/ 2147483646 h 36"/>
                <a:gd name="T30" fmla="*/ 2147483646 w 40"/>
                <a:gd name="T31" fmla="*/ 2147483646 h 36"/>
                <a:gd name="T32" fmla="*/ 2147483646 w 40"/>
                <a:gd name="T33" fmla="*/ 2147483646 h 36"/>
                <a:gd name="T34" fmla="*/ 2147483646 w 40"/>
                <a:gd name="T35" fmla="*/ 2147483646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20" y="35"/>
                  </a:moveTo>
                  <a:lnTo>
                    <a:pt x="20" y="35"/>
                  </a:lnTo>
                  <a:lnTo>
                    <a:pt x="28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9" y="18"/>
                  </a:lnTo>
                  <a:lnTo>
                    <a:pt x="37" y="11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2" y="33"/>
                  </a:lnTo>
                  <a:lnTo>
                    <a:pt x="20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7" name="Freeform 343">
              <a:extLst>
                <a:ext uri="{FF2B5EF4-FFF2-40B4-BE49-F238E27FC236}">
                  <a16:creationId xmlns:a16="http://schemas.microsoft.com/office/drawing/2014/main" id="{A3C1E943-9F78-4867-9743-C45220AD8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3651250"/>
              <a:ext cx="233362" cy="268288"/>
            </a:xfrm>
            <a:custGeom>
              <a:avLst/>
              <a:gdLst>
                <a:gd name="T0" fmla="*/ 2147483646 w 165"/>
                <a:gd name="T1" fmla="*/ 0 h 169"/>
                <a:gd name="T2" fmla="*/ 2147483646 w 165"/>
                <a:gd name="T3" fmla="*/ 2147483646 h 169"/>
                <a:gd name="T4" fmla="*/ 2147483646 w 165"/>
                <a:gd name="T5" fmla="*/ 2147483646 h 169"/>
                <a:gd name="T6" fmla="*/ 2147483646 w 165"/>
                <a:gd name="T7" fmla="*/ 2147483646 h 169"/>
                <a:gd name="T8" fmla="*/ 2147483646 w 165"/>
                <a:gd name="T9" fmla="*/ 2147483646 h 169"/>
                <a:gd name="T10" fmla="*/ 2147483646 w 165"/>
                <a:gd name="T11" fmla="*/ 2147483646 h 169"/>
                <a:gd name="T12" fmla="*/ 2147483646 w 165"/>
                <a:gd name="T13" fmla="*/ 2147483646 h 169"/>
                <a:gd name="T14" fmla="*/ 2147483646 w 165"/>
                <a:gd name="T15" fmla="*/ 2147483646 h 169"/>
                <a:gd name="T16" fmla="*/ 2147483646 w 165"/>
                <a:gd name="T17" fmla="*/ 2147483646 h 169"/>
                <a:gd name="T18" fmla="*/ 2147483646 w 165"/>
                <a:gd name="T19" fmla="*/ 2147483646 h 169"/>
                <a:gd name="T20" fmla="*/ 2147483646 w 165"/>
                <a:gd name="T21" fmla="*/ 2147483646 h 169"/>
                <a:gd name="T22" fmla="*/ 2147483646 w 165"/>
                <a:gd name="T23" fmla="*/ 2147483646 h 169"/>
                <a:gd name="T24" fmla="*/ 2147483646 w 165"/>
                <a:gd name="T25" fmla="*/ 2147483646 h 169"/>
                <a:gd name="T26" fmla="*/ 2147483646 w 165"/>
                <a:gd name="T27" fmla="*/ 2147483646 h 169"/>
                <a:gd name="T28" fmla="*/ 2147483646 w 165"/>
                <a:gd name="T29" fmla="*/ 2147483646 h 169"/>
                <a:gd name="T30" fmla="*/ 2147483646 w 165"/>
                <a:gd name="T31" fmla="*/ 2147483646 h 169"/>
                <a:gd name="T32" fmla="*/ 2147483646 w 165"/>
                <a:gd name="T33" fmla="*/ 2147483646 h 169"/>
                <a:gd name="T34" fmla="*/ 2147483646 w 165"/>
                <a:gd name="T35" fmla="*/ 2147483646 h 169"/>
                <a:gd name="T36" fmla="*/ 2147483646 w 165"/>
                <a:gd name="T37" fmla="*/ 2147483646 h 169"/>
                <a:gd name="T38" fmla="*/ 2147483646 w 165"/>
                <a:gd name="T39" fmla="*/ 2147483646 h 169"/>
                <a:gd name="T40" fmla="*/ 2147483646 w 165"/>
                <a:gd name="T41" fmla="*/ 2147483646 h 169"/>
                <a:gd name="T42" fmla="*/ 2147483646 w 165"/>
                <a:gd name="T43" fmla="*/ 2147483646 h 169"/>
                <a:gd name="T44" fmla="*/ 2147483646 w 165"/>
                <a:gd name="T45" fmla="*/ 2147483646 h 169"/>
                <a:gd name="T46" fmla="*/ 2147483646 w 165"/>
                <a:gd name="T47" fmla="*/ 2147483646 h 169"/>
                <a:gd name="T48" fmla="*/ 2147483646 w 165"/>
                <a:gd name="T49" fmla="*/ 2147483646 h 169"/>
                <a:gd name="T50" fmla="*/ 2147483646 w 165"/>
                <a:gd name="T51" fmla="*/ 2147483646 h 169"/>
                <a:gd name="T52" fmla="*/ 2147483646 w 165"/>
                <a:gd name="T53" fmla="*/ 2147483646 h 169"/>
                <a:gd name="T54" fmla="*/ 2147483646 w 165"/>
                <a:gd name="T55" fmla="*/ 2147483646 h 169"/>
                <a:gd name="T56" fmla="*/ 2147483646 w 165"/>
                <a:gd name="T57" fmla="*/ 2147483646 h 169"/>
                <a:gd name="T58" fmla="*/ 0 w 165"/>
                <a:gd name="T59" fmla="*/ 2147483646 h 169"/>
                <a:gd name="T60" fmla="*/ 0 w 165"/>
                <a:gd name="T61" fmla="*/ 2147483646 h 169"/>
                <a:gd name="T62" fmla="*/ 2147483646 w 165"/>
                <a:gd name="T63" fmla="*/ 2147483646 h 169"/>
                <a:gd name="T64" fmla="*/ 2147483646 w 165"/>
                <a:gd name="T65" fmla="*/ 2147483646 h 169"/>
                <a:gd name="T66" fmla="*/ 2147483646 w 165"/>
                <a:gd name="T67" fmla="*/ 2147483646 h 169"/>
                <a:gd name="T68" fmla="*/ 2147483646 w 165"/>
                <a:gd name="T69" fmla="*/ 2147483646 h 169"/>
                <a:gd name="T70" fmla="*/ 2147483646 w 165"/>
                <a:gd name="T71" fmla="*/ 2147483646 h 169"/>
                <a:gd name="T72" fmla="*/ 2147483646 w 165"/>
                <a:gd name="T73" fmla="*/ 2147483646 h 169"/>
                <a:gd name="T74" fmla="*/ 2147483646 w 165"/>
                <a:gd name="T75" fmla="*/ 2147483646 h 169"/>
                <a:gd name="T76" fmla="*/ 2147483646 w 165"/>
                <a:gd name="T77" fmla="*/ 2147483646 h 169"/>
                <a:gd name="T78" fmla="*/ 2147483646 w 165"/>
                <a:gd name="T79" fmla="*/ 2147483646 h 169"/>
                <a:gd name="T80" fmla="*/ 2147483646 w 165"/>
                <a:gd name="T81" fmla="*/ 2147483646 h 169"/>
                <a:gd name="T82" fmla="*/ 2147483646 w 165"/>
                <a:gd name="T83" fmla="*/ 0 h 169"/>
                <a:gd name="T84" fmla="*/ 2147483646 w 165"/>
                <a:gd name="T85" fmla="*/ 0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5" h="169">
                  <a:moveTo>
                    <a:pt x="90" y="0"/>
                  </a:moveTo>
                  <a:lnTo>
                    <a:pt x="90" y="0"/>
                  </a:lnTo>
                  <a:lnTo>
                    <a:pt x="97" y="1"/>
                  </a:lnTo>
                  <a:lnTo>
                    <a:pt x="101" y="3"/>
                  </a:lnTo>
                  <a:lnTo>
                    <a:pt x="107" y="6"/>
                  </a:lnTo>
                  <a:lnTo>
                    <a:pt x="111" y="8"/>
                  </a:lnTo>
                  <a:lnTo>
                    <a:pt x="115" y="11"/>
                  </a:lnTo>
                  <a:lnTo>
                    <a:pt x="119" y="13"/>
                  </a:lnTo>
                  <a:lnTo>
                    <a:pt x="124" y="15"/>
                  </a:lnTo>
                  <a:lnTo>
                    <a:pt x="129" y="18"/>
                  </a:lnTo>
                  <a:lnTo>
                    <a:pt x="138" y="22"/>
                  </a:lnTo>
                  <a:lnTo>
                    <a:pt x="146" y="28"/>
                  </a:lnTo>
                  <a:lnTo>
                    <a:pt x="152" y="33"/>
                  </a:lnTo>
                  <a:lnTo>
                    <a:pt x="156" y="39"/>
                  </a:lnTo>
                  <a:lnTo>
                    <a:pt x="157" y="41"/>
                  </a:lnTo>
                  <a:lnTo>
                    <a:pt x="158" y="45"/>
                  </a:lnTo>
                  <a:lnTo>
                    <a:pt x="160" y="48"/>
                  </a:lnTo>
                  <a:lnTo>
                    <a:pt x="161" y="51"/>
                  </a:lnTo>
                  <a:lnTo>
                    <a:pt x="162" y="56"/>
                  </a:lnTo>
                  <a:lnTo>
                    <a:pt x="163" y="60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3"/>
                  </a:lnTo>
                  <a:lnTo>
                    <a:pt x="164" y="79"/>
                  </a:lnTo>
                  <a:lnTo>
                    <a:pt x="164" y="84"/>
                  </a:lnTo>
                  <a:lnTo>
                    <a:pt x="164" y="90"/>
                  </a:lnTo>
                  <a:lnTo>
                    <a:pt x="164" y="96"/>
                  </a:lnTo>
                  <a:lnTo>
                    <a:pt x="164" y="102"/>
                  </a:lnTo>
                  <a:lnTo>
                    <a:pt x="164" y="108"/>
                  </a:lnTo>
                  <a:lnTo>
                    <a:pt x="162" y="112"/>
                  </a:lnTo>
                  <a:lnTo>
                    <a:pt x="158" y="116"/>
                  </a:lnTo>
                  <a:lnTo>
                    <a:pt x="154" y="121"/>
                  </a:lnTo>
                  <a:lnTo>
                    <a:pt x="149" y="127"/>
                  </a:lnTo>
                  <a:lnTo>
                    <a:pt x="144" y="134"/>
                  </a:lnTo>
                  <a:lnTo>
                    <a:pt x="138" y="140"/>
                  </a:lnTo>
                  <a:lnTo>
                    <a:pt x="133" y="145"/>
                  </a:lnTo>
                  <a:lnTo>
                    <a:pt x="128" y="149"/>
                  </a:lnTo>
                  <a:lnTo>
                    <a:pt x="124" y="152"/>
                  </a:lnTo>
                  <a:lnTo>
                    <a:pt x="119" y="154"/>
                  </a:lnTo>
                  <a:lnTo>
                    <a:pt x="110" y="158"/>
                  </a:lnTo>
                  <a:lnTo>
                    <a:pt x="100" y="162"/>
                  </a:lnTo>
                  <a:lnTo>
                    <a:pt x="89" y="165"/>
                  </a:lnTo>
                  <a:lnTo>
                    <a:pt x="76" y="167"/>
                  </a:lnTo>
                  <a:lnTo>
                    <a:pt x="64" y="168"/>
                  </a:lnTo>
                  <a:lnTo>
                    <a:pt x="51" y="165"/>
                  </a:lnTo>
                  <a:lnTo>
                    <a:pt x="40" y="159"/>
                  </a:lnTo>
                  <a:lnTo>
                    <a:pt x="36" y="157"/>
                  </a:lnTo>
                  <a:lnTo>
                    <a:pt x="31" y="153"/>
                  </a:lnTo>
                  <a:lnTo>
                    <a:pt x="27" y="149"/>
                  </a:lnTo>
                  <a:lnTo>
                    <a:pt x="22" y="144"/>
                  </a:lnTo>
                  <a:lnTo>
                    <a:pt x="18" y="140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8" y="126"/>
                  </a:lnTo>
                  <a:lnTo>
                    <a:pt x="7" y="121"/>
                  </a:lnTo>
                  <a:lnTo>
                    <a:pt x="4" y="115"/>
                  </a:lnTo>
                  <a:lnTo>
                    <a:pt x="2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7" y="43"/>
                  </a:lnTo>
                  <a:lnTo>
                    <a:pt x="9" y="36"/>
                  </a:lnTo>
                  <a:lnTo>
                    <a:pt x="12" y="29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6" y="18"/>
                  </a:lnTo>
                  <a:lnTo>
                    <a:pt x="29" y="15"/>
                  </a:lnTo>
                  <a:lnTo>
                    <a:pt x="34" y="13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7" y="4"/>
                  </a:lnTo>
                  <a:lnTo>
                    <a:pt x="51" y="3"/>
                  </a:lnTo>
                  <a:lnTo>
                    <a:pt x="56" y="2"/>
                  </a:lnTo>
                  <a:lnTo>
                    <a:pt x="62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0" y="0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8" name="Freeform 344">
              <a:extLst>
                <a:ext uri="{FF2B5EF4-FFF2-40B4-BE49-F238E27FC236}">
                  <a16:creationId xmlns:a16="http://schemas.microsoft.com/office/drawing/2014/main" id="{B6F558AE-0D83-4C9B-AEC2-6667EA54C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14287" cy="3175"/>
            </a:xfrm>
            <a:custGeom>
              <a:avLst/>
              <a:gdLst>
                <a:gd name="T0" fmla="*/ 2147483646 w 11"/>
                <a:gd name="T1" fmla="*/ 0 h 2"/>
                <a:gd name="T2" fmla="*/ 2147483646 w 11"/>
                <a:gd name="T3" fmla="*/ 0 h 2"/>
                <a:gd name="T4" fmla="*/ 2147483646 w 11"/>
                <a:gd name="T5" fmla="*/ 0 h 2"/>
                <a:gd name="T6" fmla="*/ 2147483646 w 11"/>
                <a:gd name="T7" fmla="*/ 0 h 2"/>
                <a:gd name="T8" fmla="*/ 2147483646 w 11"/>
                <a:gd name="T9" fmla="*/ 0 h 2"/>
                <a:gd name="T10" fmla="*/ 2147483646 w 11"/>
                <a:gd name="T11" fmla="*/ 0 h 2"/>
                <a:gd name="T12" fmla="*/ 2147483646 w 11"/>
                <a:gd name="T13" fmla="*/ 0 h 2"/>
                <a:gd name="T14" fmla="*/ 2147483646 w 11"/>
                <a:gd name="T15" fmla="*/ 0 h 2"/>
                <a:gd name="T16" fmla="*/ 2147483646 w 11"/>
                <a:gd name="T17" fmla="*/ 2147483646 h 2"/>
                <a:gd name="T18" fmla="*/ 2147483646 w 11"/>
                <a:gd name="T19" fmla="*/ 2147483646 h 2"/>
                <a:gd name="T20" fmla="*/ 2147483646 w 11"/>
                <a:gd name="T21" fmla="*/ 2147483646 h 2"/>
                <a:gd name="T22" fmla="*/ 2147483646 w 11"/>
                <a:gd name="T23" fmla="*/ 2147483646 h 2"/>
                <a:gd name="T24" fmla="*/ 2147483646 w 11"/>
                <a:gd name="T25" fmla="*/ 2147483646 h 2"/>
                <a:gd name="T26" fmla="*/ 2147483646 w 11"/>
                <a:gd name="T27" fmla="*/ 2147483646 h 2"/>
                <a:gd name="T28" fmla="*/ 2147483646 w 11"/>
                <a:gd name="T29" fmla="*/ 2147483646 h 2"/>
                <a:gd name="T30" fmla="*/ 2147483646 w 11"/>
                <a:gd name="T31" fmla="*/ 2147483646 h 2"/>
                <a:gd name="T32" fmla="*/ 2147483646 w 11"/>
                <a:gd name="T33" fmla="*/ 2147483646 h 2"/>
                <a:gd name="T34" fmla="*/ 2147483646 w 11"/>
                <a:gd name="T35" fmla="*/ 2147483646 h 2"/>
                <a:gd name="T36" fmla="*/ 2147483646 w 11"/>
                <a:gd name="T37" fmla="*/ 2147483646 h 2"/>
                <a:gd name="T38" fmla="*/ 2147483646 w 11"/>
                <a:gd name="T39" fmla="*/ 2147483646 h 2"/>
                <a:gd name="T40" fmla="*/ 0 w 11"/>
                <a:gd name="T41" fmla="*/ 0 h 2"/>
                <a:gd name="T42" fmla="*/ 2147483646 w 11"/>
                <a:gd name="T43" fmla="*/ 0 h 2"/>
                <a:gd name="T44" fmla="*/ 2147483646 w 11"/>
                <a:gd name="T45" fmla="*/ 0 h 2"/>
                <a:gd name="T46" fmla="*/ 2147483646 w 11"/>
                <a:gd name="T47" fmla="*/ 0 h 2"/>
                <a:gd name="T48" fmla="*/ 2147483646 w 11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2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599" name="Freeform 345">
              <a:extLst>
                <a:ext uri="{FF2B5EF4-FFF2-40B4-BE49-F238E27FC236}">
                  <a16:creationId xmlns:a16="http://schemas.microsoft.com/office/drawing/2014/main" id="{3F9BB5BD-7697-4B15-93C5-83F47739B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238" y="3683000"/>
              <a:ext cx="30162" cy="19050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0 h 12"/>
                <a:gd name="T4" fmla="*/ 2147483646 w 22"/>
                <a:gd name="T5" fmla="*/ 2147483646 h 12"/>
                <a:gd name="T6" fmla="*/ 2147483646 w 22"/>
                <a:gd name="T7" fmla="*/ 2147483646 h 12"/>
                <a:gd name="T8" fmla="*/ 2147483646 w 22"/>
                <a:gd name="T9" fmla="*/ 0 h 12"/>
                <a:gd name="T10" fmla="*/ 2147483646 w 22"/>
                <a:gd name="T11" fmla="*/ 0 h 12"/>
                <a:gd name="T12" fmla="*/ 2147483646 w 22"/>
                <a:gd name="T13" fmla="*/ 2147483646 h 12"/>
                <a:gd name="T14" fmla="*/ 2147483646 w 22"/>
                <a:gd name="T15" fmla="*/ 2147483646 h 12"/>
                <a:gd name="T16" fmla="*/ 2147483646 w 22"/>
                <a:gd name="T17" fmla="*/ 2147483646 h 12"/>
                <a:gd name="T18" fmla="*/ 2147483646 w 22"/>
                <a:gd name="T19" fmla="*/ 2147483646 h 12"/>
                <a:gd name="T20" fmla="*/ 2147483646 w 22"/>
                <a:gd name="T21" fmla="*/ 2147483646 h 12"/>
                <a:gd name="T22" fmla="*/ 2147483646 w 22"/>
                <a:gd name="T23" fmla="*/ 2147483646 h 12"/>
                <a:gd name="T24" fmla="*/ 2147483646 w 22"/>
                <a:gd name="T25" fmla="*/ 2147483646 h 12"/>
                <a:gd name="T26" fmla="*/ 2147483646 w 22"/>
                <a:gd name="T27" fmla="*/ 2147483646 h 12"/>
                <a:gd name="T28" fmla="*/ 2147483646 w 22"/>
                <a:gd name="T29" fmla="*/ 2147483646 h 12"/>
                <a:gd name="T30" fmla="*/ 2147483646 w 22"/>
                <a:gd name="T31" fmla="*/ 2147483646 h 12"/>
                <a:gd name="T32" fmla="*/ 2147483646 w 22"/>
                <a:gd name="T33" fmla="*/ 2147483646 h 12"/>
                <a:gd name="T34" fmla="*/ 2147483646 w 22"/>
                <a:gd name="T35" fmla="*/ 2147483646 h 12"/>
                <a:gd name="T36" fmla="*/ 2147483646 w 22"/>
                <a:gd name="T37" fmla="*/ 2147483646 h 12"/>
                <a:gd name="T38" fmla="*/ 2147483646 w 22"/>
                <a:gd name="T39" fmla="*/ 2147483646 h 12"/>
                <a:gd name="T40" fmla="*/ 2147483646 w 22"/>
                <a:gd name="T41" fmla="*/ 2147483646 h 12"/>
                <a:gd name="T42" fmla="*/ 0 w 22"/>
                <a:gd name="T43" fmla="*/ 2147483646 h 12"/>
                <a:gd name="T44" fmla="*/ 2147483646 w 22"/>
                <a:gd name="T45" fmla="*/ 2147483646 h 12"/>
                <a:gd name="T46" fmla="*/ 2147483646 w 22"/>
                <a:gd name="T47" fmla="*/ 2147483646 h 12"/>
                <a:gd name="T48" fmla="*/ 2147483646 w 22"/>
                <a:gd name="T49" fmla="*/ 0 h 12"/>
                <a:gd name="T50" fmla="*/ 2147483646 w 22"/>
                <a:gd name="T51" fmla="*/ 0 h 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12">
                  <a:moveTo>
                    <a:pt x="6" y="0"/>
                  </a:moveTo>
                  <a:lnTo>
                    <a:pt x="6" y="0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9"/>
                  </a:lnTo>
                  <a:lnTo>
                    <a:pt x="4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0" name="Freeform 346">
              <a:extLst>
                <a:ext uri="{FF2B5EF4-FFF2-40B4-BE49-F238E27FC236}">
                  <a16:creationId xmlns:a16="http://schemas.microsoft.com/office/drawing/2014/main" id="{4492C1A4-CD12-4A18-93D8-7B3CB9B0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15875" cy="4763"/>
            </a:xfrm>
            <a:custGeom>
              <a:avLst/>
              <a:gdLst>
                <a:gd name="T0" fmla="*/ 2147483646 w 11"/>
                <a:gd name="T1" fmla="*/ 0 h 3"/>
                <a:gd name="T2" fmla="*/ 2147483646 w 11"/>
                <a:gd name="T3" fmla="*/ 0 h 3"/>
                <a:gd name="T4" fmla="*/ 2147483646 w 11"/>
                <a:gd name="T5" fmla="*/ 0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0 h 3"/>
                <a:gd name="T12" fmla="*/ 2147483646 w 11"/>
                <a:gd name="T13" fmla="*/ 0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2147483646 w 11"/>
                <a:gd name="T21" fmla="*/ 2147483646 h 3"/>
                <a:gd name="T22" fmla="*/ 2147483646 w 11"/>
                <a:gd name="T23" fmla="*/ 2147483646 h 3"/>
                <a:gd name="T24" fmla="*/ 2147483646 w 11"/>
                <a:gd name="T25" fmla="*/ 2147483646 h 3"/>
                <a:gd name="T26" fmla="*/ 2147483646 w 11"/>
                <a:gd name="T27" fmla="*/ 2147483646 h 3"/>
                <a:gd name="T28" fmla="*/ 2147483646 w 11"/>
                <a:gd name="T29" fmla="*/ 2147483646 h 3"/>
                <a:gd name="T30" fmla="*/ 2147483646 w 11"/>
                <a:gd name="T31" fmla="*/ 2147483646 h 3"/>
                <a:gd name="T32" fmla="*/ 2147483646 w 11"/>
                <a:gd name="T33" fmla="*/ 2147483646 h 3"/>
                <a:gd name="T34" fmla="*/ 2147483646 w 11"/>
                <a:gd name="T35" fmla="*/ 2147483646 h 3"/>
                <a:gd name="T36" fmla="*/ 2147483646 w 11"/>
                <a:gd name="T37" fmla="*/ 2147483646 h 3"/>
                <a:gd name="T38" fmla="*/ 2147483646 w 11"/>
                <a:gd name="T39" fmla="*/ 2147483646 h 3"/>
                <a:gd name="T40" fmla="*/ 0 w 11"/>
                <a:gd name="T41" fmla="*/ 2147483646 h 3"/>
                <a:gd name="T42" fmla="*/ 2147483646 w 11"/>
                <a:gd name="T43" fmla="*/ 0 h 3"/>
                <a:gd name="T44" fmla="*/ 2147483646 w 11"/>
                <a:gd name="T45" fmla="*/ 0 h 3"/>
                <a:gd name="T46" fmla="*/ 2147483646 w 11"/>
                <a:gd name="T47" fmla="*/ 0 h 3"/>
                <a:gd name="T48" fmla="*/ 2147483646 w 11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1" name="Freeform 347">
              <a:extLst>
                <a:ext uri="{FF2B5EF4-FFF2-40B4-BE49-F238E27FC236}">
                  <a16:creationId xmlns:a16="http://schemas.microsoft.com/office/drawing/2014/main" id="{5814C44A-B1F8-41FF-A546-8365BC42D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844925"/>
              <a:ext cx="33338" cy="20638"/>
            </a:xfrm>
            <a:custGeom>
              <a:avLst/>
              <a:gdLst>
                <a:gd name="T0" fmla="*/ 2147483646 w 23"/>
                <a:gd name="T1" fmla="*/ 0 h 13"/>
                <a:gd name="T2" fmla="*/ 2147483646 w 23"/>
                <a:gd name="T3" fmla="*/ 0 h 13"/>
                <a:gd name="T4" fmla="*/ 2147483646 w 23"/>
                <a:gd name="T5" fmla="*/ 0 h 13"/>
                <a:gd name="T6" fmla="*/ 2147483646 w 23"/>
                <a:gd name="T7" fmla="*/ 0 h 13"/>
                <a:gd name="T8" fmla="*/ 2147483646 w 23"/>
                <a:gd name="T9" fmla="*/ 0 h 13"/>
                <a:gd name="T10" fmla="*/ 2147483646 w 23"/>
                <a:gd name="T11" fmla="*/ 0 h 13"/>
                <a:gd name="T12" fmla="*/ 2147483646 w 23"/>
                <a:gd name="T13" fmla="*/ 2147483646 h 13"/>
                <a:gd name="T14" fmla="*/ 2147483646 w 23"/>
                <a:gd name="T15" fmla="*/ 2147483646 h 13"/>
                <a:gd name="T16" fmla="*/ 2147483646 w 23"/>
                <a:gd name="T17" fmla="*/ 2147483646 h 13"/>
                <a:gd name="T18" fmla="*/ 2147483646 w 23"/>
                <a:gd name="T19" fmla="*/ 2147483646 h 13"/>
                <a:gd name="T20" fmla="*/ 2147483646 w 23"/>
                <a:gd name="T21" fmla="*/ 2147483646 h 13"/>
                <a:gd name="T22" fmla="*/ 2147483646 w 23"/>
                <a:gd name="T23" fmla="*/ 2147483646 h 13"/>
                <a:gd name="T24" fmla="*/ 2147483646 w 23"/>
                <a:gd name="T25" fmla="*/ 2147483646 h 13"/>
                <a:gd name="T26" fmla="*/ 2147483646 w 23"/>
                <a:gd name="T27" fmla="*/ 2147483646 h 13"/>
                <a:gd name="T28" fmla="*/ 2147483646 w 23"/>
                <a:gd name="T29" fmla="*/ 2147483646 h 13"/>
                <a:gd name="T30" fmla="*/ 2147483646 w 23"/>
                <a:gd name="T31" fmla="*/ 2147483646 h 13"/>
                <a:gd name="T32" fmla="*/ 2147483646 w 23"/>
                <a:gd name="T33" fmla="*/ 2147483646 h 13"/>
                <a:gd name="T34" fmla="*/ 2147483646 w 23"/>
                <a:gd name="T35" fmla="*/ 2147483646 h 13"/>
                <a:gd name="T36" fmla="*/ 2147483646 w 23"/>
                <a:gd name="T37" fmla="*/ 2147483646 h 13"/>
                <a:gd name="T38" fmla="*/ 2147483646 w 23"/>
                <a:gd name="T39" fmla="*/ 2147483646 h 13"/>
                <a:gd name="T40" fmla="*/ 2147483646 w 23"/>
                <a:gd name="T41" fmla="*/ 2147483646 h 13"/>
                <a:gd name="T42" fmla="*/ 0 w 23"/>
                <a:gd name="T43" fmla="*/ 2147483646 h 13"/>
                <a:gd name="T44" fmla="*/ 2147483646 w 23"/>
                <a:gd name="T45" fmla="*/ 2147483646 h 13"/>
                <a:gd name="T46" fmla="*/ 2147483646 w 23"/>
                <a:gd name="T47" fmla="*/ 0 h 13"/>
                <a:gd name="T48" fmla="*/ 2147483646 w 23"/>
                <a:gd name="T49" fmla="*/ 0 h 13"/>
                <a:gd name="T50" fmla="*/ 2147483646 w 23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6" y="0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1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2" name="Freeform 348">
              <a:extLst>
                <a:ext uri="{FF2B5EF4-FFF2-40B4-BE49-F238E27FC236}">
                  <a16:creationId xmlns:a16="http://schemas.microsoft.com/office/drawing/2014/main" id="{184B8B8E-5A26-4107-92F7-2BFB6CD05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711575"/>
              <a:ext cx="3175" cy="793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0 w 2"/>
                <a:gd name="T19" fmla="*/ 2147483646 h 4"/>
                <a:gd name="T20" fmla="*/ 2147483646 w 2"/>
                <a:gd name="T21" fmla="*/ 0 h 4"/>
                <a:gd name="T22" fmla="*/ 2147483646 w 2"/>
                <a:gd name="T23" fmla="*/ 2147483646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3" name="Freeform 349">
              <a:extLst>
                <a:ext uri="{FF2B5EF4-FFF2-40B4-BE49-F238E27FC236}">
                  <a16:creationId xmlns:a16="http://schemas.microsoft.com/office/drawing/2014/main" id="{C2608960-701A-402F-9403-27E59ED5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388" y="3711575"/>
              <a:ext cx="15875" cy="23813"/>
            </a:xfrm>
            <a:custGeom>
              <a:avLst/>
              <a:gdLst>
                <a:gd name="T0" fmla="*/ 0 w 11"/>
                <a:gd name="T1" fmla="*/ 2147483646 h 14"/>
                <a:gd name="T2" fmla="*/ 0 w 11"/>
                <a:gd name="T3" fmla="*/ 2147483646 h 14"/>
                <a:gd name="T4" fmla="*/ 2147483646 w 11"/>
                <a:gd name="T5" fmla="*/ 2147483646 h 14"/>
                <a:gd name="T6" fmla="*/ 2147483646 w 11"/>
                <a:gd name="T7" fmla="*/ 2147483646 h 14"/>
                <a:gd name="T8" fmla="*/ 2147483646 w 11"/>
                <a:gd name="T9" fmla="*/ 2147483646 h 14"/>
                <a:gd name="T10" fmla="*/ 2147483646 w 11"/>
                <a:gd name="T11" fmla="*/ 2147483646 h 14"/>
                <a:gd name="T12" fmla="*/ 2147483646 w 11"/>
                <a:gd name="T13" fmla="*/ 2147483646 h 14"/>
                <a:gd name="T14" fmla="*/ 2147483646 w 11"/>
                <a:gd name="T15" fmla="*/ 2147483646 h 14"/>
                <a:gd name="T16" fmla="*/ 2147483646 w 11"/>
                <a:gd name="T17" fmla="*/ 2147483646 h 14"/>
                <a:gd name="T18" fmla="*/ 2147483646 w 11"/>
                <a:gd name="T19" fmla="*/ 2147483646 h 14"/>
                <a:gd name="T20" fmla="*/ 2147483646 w 11"/>
                <a:gd name="T21" fmla="*/ 2147483646 h 14"/>
                <a:gd name="T22" fmla="*/ 2147483646 w 11"/>
                <a:gd name="T23" fmla="*/ 0 h 14"/>
                <a:gd name="T24" fmla="*/ 0 w 11"/>
                <a:gd name="T25" fmla="*/ 2147483646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4" name="Freeform 350">
              <a:extLst>
                <a:ext uri="{FF2B5EF4-FFF2-40B4-BE49-F238E27FC236}">
                  <a16:creationId xmlns:a16="http://schemas.microsoft.com/office/drawing/2014/main" id="{89F23840-EE60-4017-8B9C-DDE695C3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740150"/>
              <a:ext cx="3175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0 w 3"/>
                <a:gd name="T17" fmla="*/ 2147483646 h 4"/>
                <a:gd name="T18" fmla="*/ 2147483646 w 3"/>
                <a:gd name="T19" fmla="*/ 0 h 4"/>
                <a:gd name="T20" fmla="*/ 2147483646 w 3"/>
                <a:gd name="T21" fmla="*/ 2147483646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5" name="Freeform 351">
              <a:extLst>
                <a:ext uri="{FF2B5EF4-FFF2-40B4-BE49-F238E27FC236}">
                  <a16:creationId xmlns:a16="http://schemas.microsoft.com/office/drawing/2014/main" id="{37FF3C7D-9199-4812-B487-E34AD57B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740150"/>
              <a:ext cx="12700" cy="22225"/>
            </a:xfrm>
            <a:custGeom>
              <a:avLst/>
              <a:gdLst>
                <a:gd name="T0" fmla="*/ 0 w 10"/>
                <a:gd name="T1" fmla="*/ 2147483646 h 14"/>
                <a:gd name="T2" fmla="*/ 0 w 10"/>
                <a:gd name="T3" fmla="*/ 2147483646 h 14"/>
                <a:gd name="T4" fmla="*/ 2147483646 w 10"/>
                <a:gd name="T5" fmla="*/ 2147483646 h 14"/>
                <a:gd name="T6" fmla="*/ 2147483646 w 10"/>
                <a:gd name="T7" fmla="*/ 2147483646 h 14"/>
                <a:gd name="T8" fmla="*/ 2147483646 w 10"/>
                <a:gd name="T9" fmla="*/ 2147483646 h 14"/>
                <a:gd name="T10" fmla="*/ 2147483646 w 10"/>
                <a:gd name="T11" fmla="*/ 2147483646 h 14"/>
                <a:gd name="T12" fmla="*/ 2147483646 w 10"/>
                <a:gd name="T13" fmla="*/ 2147483646 h 14"/>
                <a:gd name="T14" fmla="*/ 2147483646 w 10"/>
                <a:gd name="T15" fmla="*/ 2147483646 h 14"/>
                <a:gd name="T16" fmla="*/ 2147483646 w 10"/>
                <a:gd name="T17" fmla="*/ 2147483646 h 14"/>
                <a:gd name="T18" fmla="*/ 2147483646 w 10"/>
                <a:gd name="T19" fmla="*/ 2147483646 h 14"/>
                <a:gd name="T20" fmla="*/ 2147483646 w 10"/>
                <a:gd name="T21" fmla="*/ 0 h 14"/>
                <a:gd name="T22" fmla="*/ 0 w 10"/>
                <a:gd name="T23" fmla="*/ 2147483646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4">
                  <a:moveTo>
                    <a:pt x="0" y="7"/>
                  </a:moveTo>
                  <a:lnTo>
                    <a:pt x="0" y="7"/>
                  </a:lnTo>
                  <a:lnTo>
                    <a:pt x="1" y="9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9" y="4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6" name="Freeform 352">
              <a:extLst>
                <a:ext uri="{FF2B5EF4-FFF2-40B4-BE49-F238E27FC236}">
                  <a16:creationId xmlns:a16="http://schemas.microsoft.com/office/drawing/2014/main" id="{306D6F86-6713-45F5-8AE3-F4A7DD327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3175" cy="7937"/>
            </a:xfrm>
            <a:custGeom>
              <a:avLst/>
              <a:gdLst>
                <a:gd name="T0" fmla="*/ 0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0 w 2"/>
                <a:gd name="T11" fmla="*/ 2147483646 h 5"/>
                <a:gd name="T12" fmla="*/ 2147483646 w 2"/>
                <a:gd name="T13" fmla="*/ 2147483646 h 5"/>
                <a:gd name="T14" fmla="*/ 2147483646 w 2"/>
                <a:gd name="T15" fmla="*/ 2147483646 h 5"/>
                <a:gd name="T16" fmla="*/ 2147483646 w 2"/>
                <a:gd name="T17" fmla="*/ 2147483646 h 5"/>
                <a:gd name="T18" fmla="*/ 2147483646 w 2"/>
                <a:gd name="T19" fmla="*/ 2147483646 h 5"/>
                <a:gd name="T20" fmla="*/ 0 w 2"/>
                <a:gd name="T21" fmla="*/ 0 h 5"/>
                <a:gd name="T22" fmla="*/ 0 w 2"/>
                <a:gd name="T23" fmla="*/ 2147483646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7" name="Freeform 353">
              <a:extLst>
                <a:ext uri="{FF2B5EF4-FFF2-40B4-BE49-F238E27FC236}">
                  <a16:creationId xmlns:a16="http://schemas.microsoft.com/office/drawing/2014/main" id="{3B926F0D-A4C6-45B8-A192-391502EEC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3805238"/>
              <a:ext cx="20637" cy="23812"/>
            </a:xfrm>
            <a:custGeom>
              <a:avLst/>
              <a:gdLst>
                <a:gd name="T0" fmla="*/ 0 w 14"/>
                <a:gd name="T1" fmla="*/ 2147483646 h 15"/>
                <a:gd name="T2" fmla="*/ 0 w 14"/>
                <a:gd name="T3" fmla="*/ 2147483646 h 15"/>
                <a:gd name="T4" fmla="*/ 0 w 14"/>
                <a:gd name="T5" fmla="*/ 2147483646 h 15"/>
                <a:gd name="T6" fmla="*/ 2147483646 w 14"/>
                <a:gd name="T7" fmla="*/ 2147483646 h 15"/>
                <a:gd name="T8" fmla="*/ 2147483646 w 14"/>
                <a:gd name="T9" fmla="*/ 2147483646 h 15"/>
                <a:gd name="T10" fmla="*/ 2147483646 w 14"/>
                <a:gd name="T11" fmla="*/ 2147483646 h 15"/>
                <a:gd name="T12" fmla="*/ 2147483646 w 14"/>
                <a:gd name="T13" fmla="*/ 2147483646 h 15"/>
                <a:gd name="T14" fmla="*/ 2147483646 w 14"/>
                <a:gd name="T15" fmla="*/ 2147483646 h 15"/>
                <a:gd name="T16" fmla="*/ 2147483646 w 14"/>
                <a:gd name="T17" fmla="*/ 2147483646 h 15"/>
                <a:gd name="T18" fmla="*/ 2147483646 w 14"/>
                <a:gd name="T19" fmla="*/ 2147483646 h 15"/>
                <a:gd name="T20" fmla="*/ 2147483646 w 14"/>
                <a:gd name="T21" fmla="*/ 2147483646 h 15"/>
                <a:gd name="T22" fmla="*/ 2147483646 w 14"/>
                <a:gd name="T23" fmla="*/ 0 h 15"/>
                <a:gd name="T24" fmla="*/ 0 w 14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1" y="5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8" name="Freeform 354">
              <a:extLst>
                <a:ext uri="{FF2B5EF4-FFF2-40B4-BE49-F238E27FC236}">
                  <a16:creationId xmlns:a16="http://schemas.microsoft.com/office/drawing/2014/main" id="{5D425A1D-5342-4183-B040-BFAFB42EC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19050" cy="4762"/>
            </a:xfrm>
            <a:custGeom>
              <a:avLst/>
              <a:gdLst>
                <a:gd name="T0" fmla="*/ 2147483646 w 13"/>
                <a:gd name="T1" fmla="*/ 0 h 3"/>
                <a:gd name="T2" fmla="*/ 2147483646 w 13"/>
                <a:gd name="T3" fmla="*/ 0 h 3"/>
                <a:gd name="T4" fmla="*/ 2147483646 w 13"/>
                <a:gd name="T5" fmla="*/ 2147483646 h 3"/>
                <a:gd name="T6" fmla="*/ 2147483646 w 13"/>
                <a:gd name="T7" fmla="*/ 2147483646 h 3"/>
                <a:gd name="T8" fmla="*/ 2147483646 w 13"/>
                <a:gd name="T9" fmla="*/ 2147483646 h 3"/>
                <a:gd name="T10" fmla="*/ 2147483646 w 13"/>
                <a:gd name="T11" fmla="*/ 2147483646 h 3"/>
                <a:gd name="T12" fmla="*/ 2147483646 w 13"/>
                <a:gd name="T13" fmla="*/ 0 h 3"/>
                <a:gd name="T14" fmla="*/ 2147483646 w 13"/>
                <a:gd name="T15" fmla="*/ 0 h 3"/>
                <a:gd name="T16" fmla="*/ 2147483646 w 13"/>
                <a:gd name="T17" fmla="*/ 0 h 3"/>
                <a:gd name="T18" fmla="*/ 2147483646 w 13"/>
                <a:gd name="T19" fmla="*/ 0 h 3"/>
                <a:gd name="T20" fmla="*/ 2147483646 w 13"/>
                <a:gd name="T21" fmla="*/ 2147483646 h 3"/>
                <a:gd name="T22" fmla="*/ 0 w 13"/>
                <a:gd name="T23" fmla="*/ 2147483646 h 3"/>
                <a:gd name="T24" fmla="*/ 2147483646 w 13"/>
                <a:gd name="T25" fmla="*/ 2147483646 h 3"/>
                <a:gd name="T26" fmla="*/ 2147483646 w 13"/>
                <a:gd name="T27" fmla="*/ 2147483646 h 3"/>
                <a:gd name="T28" fmla="*/ 2147483646 w 13"/>
                <a:gd name="T29" fmla="*/ 2147483646 h 3"/>
                <a:gd name="T30" fmla="*/ 2147483646 w 13"/>
                <a:gd name="T31" fmla="*/ 2147483646 h 3"/>
                <a:gd name="T32" fmla="*/ 2147483646 w 13"/>
                <a:gd name="T33" fmla="*/ 2147483646 h 3"/>
                <a:gd name="T34" fmla="*/ 2147483646 w 13"/>
                <a:gd name="T35" fmla="*/ 2147483646 h 3"/>
                <a:gd name="T36" fmla="*/ 2147483646 w 13"/>
                <a:gd name="T37" fmla="*/ 2147483646 h 3"/>
                <a:gd name="T38" fmla="*/ 2147483646 w 13"/>
                <a:gd name="T39" fmla="*/ 2147483646 h 3"/>
                <a:gd name="T40" fmla="*/ 2147483646 w 13"/>
                <a:gd name="T41" fmla="*/ 2147483646 h 3"/>
                <a:gd name="T42" fmla="*/ 2147483646 w 13"/>
                <a:gd name="T43" fmla="*/ 2147483646 h 3"/>
                <a:gd name="T44" fmla="*/ 2147483646 w 13"/>
                <a:gd name="T45" fmla="*/ 2147483646 h 3"/>
                <a:gd name="T46" fmla="*/ 2147483646 w 13"/>
                <a:gd name="T47" fmla="*/ 0 h 3"/>
                <a:gd name="T48" fmla="*/ 2147483646 w 13"/>
                <a:gd name="T49" fmla="*/ 0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" h="3">
                  <a:moveTo>
                    <a:pt x="12" y="0"/>
                  </a:moveTo>
                  <a:lnTo>
                    <a:pt x="10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0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09" name="Freeform 355">
              <a:extLst>
                <a:ext uri="{FF2B5EF4-FFF2-40B4-BE49-F238E27FC236}">
                  <a16:creationId xmlns:a16="http://schemas.microsoft.com/office/drawing/2014/main" id="{67F2D992-4A0F-4F45-9908-1BDA2CF9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3789363"/>
              <a:ext cx="36513" cy="20637"/>
            </a:xfrm>
            <a:custGeom>
              <a:avLst/>
              <a:gdLst>
                <a:gd name="T0" fmla="*/ 2147483646 w 24"/>
                <a:gd name="T1" fmla="*/ 0 h 13"/>
                <a:gd name="T2" fmla="*/ 2147483646 w 24"/>
                <a:gd name="T3" fmla="*/ 0 h 13"/>
                <a:gd name="T4" fmla="*/ 2147483646 w 24"/>
                <a:gd name="T5" fmla="*/ 2147483646 h 13"/>
                <a:gd name="T6" fmla="*/ 2147483646 w 24"/>
                <a:gd name="T7" fmla="*/ 2147483646 h 13"/>
                <a:gd name="T8" fmla="*/ 2147483646 w 24"/>
                <a:gd name="T9" fmla="*/ 2147483646 h 13"/>
                <a:gd name="T10" fmla="*/ 2147483646 w 24"/>
                <a:gd name="T11" fmla="*/ 2147483646 h 13"/>
                <a:gd name="T12" fmla="*/ 2147483646 w 24"/>
                <a:gd name="T13" fmla="*/ 2147483646 h 13"/>
                <a:gd name="T14" fmla="*/ 2147483646 w 24"/>
                <a:gd name="T15" fmla="*/ 2147483646 h 13"/>
                <a:gd name="T16" fmla="*/ 2147483646 w 24"/>
                <a:gd name="T17" fmla="*/ 2147483646 h 13"/>
                <a:gd name="T18" fmla="*/ 2147483646 w 24"/>
                <a:gd name="T19" fmla="*/ 2147483646 h 13"/>
                <a:gd name="T20" fmla="*/ 2147483646 w 24"/>
                <a:gd name="T21" fmla="*/ 2147483646 h 13"/>
                <a:gd name="T22" fmla="*/ 2147483646 w 24"/>
                <a:gd name="T23" fmla="*/ 2147483646 h 13"/>
                <a:gd name="T24" fmla="*/ 0 w 24"/>
                <a:gd name="T25" fmla="*/ 2147483646 h 13"/>
                <a:gd name="T26" fmla="*/ 2147483646 w 24"/>
                <a:gd name="T27" fmla="*/ 2147483646 h 13"/>
                <a:gd name="T28" fmla="*/ 2147483646 w 24"/>
                <a:gd name="T29" fmla="*/ 2147483646 h 13"/>
                <a:gd name="T30" fmla="*/ 2147483646 w 24"/>
                <a:gd name="T31" fmla="*/ 2147483646 h 13"/>
                <a:gd name="T32" fmla="*/ 2147483646 w 24"/>
                <a:gd name="T33" fmla="*/ 2147483646 h 13"/>
                <a:gd name="T34" fmla="*/ 2147483646 w 24"/>
                <a:gd name="T35" fmla="*/ 2147483646 h 13"/>
                <a:gd name="T36" fmla="*/ 2147483646 w 24"/>
                <a:gd name="T37" fmla="*/ 2147483646 h 13"/>
                <a:gd name="T38" fmla="*/ 2147483646 w 24"/>
                <a:gd name="T39" fmla="*/ 2147483646 h 13"/>
                <a:gd name="T40" fmla="*/ 2147483646 w 24"/>
                <a:gd name="T41" fmla="*/ 2147483646 h 13"/>
                <a:gd name="T42" fmla="*/ 2147483646 w 24"/>
                <a:gd name="T43" fmla="*/ 2147483646 h 13"/>
                <a:gd name="T44" fmla="*/ 2147483646 w 24"/>
                <a:gd name="T45" fmla="*/ 2147483646 h 13"/>
                <a:gd name="T46" fmla="*/ 2147483646 w 24"/>
                <a:gd name="T47" fmla="*/ 2147483646 h 13"/>
                <a:gd name="T48" fmla="*/ 2147483646 w 24"/>
                <a:gd name="T49" fmla="*/ 2147483646 h 13"/>
                <a:gd name="T50" fmla="*/ 2147483646 w 24"/>
                <a:gd name="T51" fmla="*/ 0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3">
                  <a:moveTo>
                    <a:pt x="23" y="0"/>
                  </a:moveTo>
                  <a:lnTo>
                    <a:pt x="23" y="0"/>
                  </a:lnTo>
                  <a:lnTo>
                    <a:pt x="20" y="2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0" name="Freeform 356">
              <a:extLst>
                <a:ext uri="{FF2B5EF4-FFF2-40B4-BE49-F238E27FC236}">
                  <a16:creationId xmlns:a16="http://schemas.microsoft.com/office/drawing/2014/main" id="{8FECE00A-8264-41CF-9B57-F71454F2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746500"/>
              <a:ext cx="12700" cy="6350"/>
            </a:xfrm>
            <a:custGeom>
              <a:avLst/>
              <a:gdLst>
                <a:gd name="T0" fmla="*/ 2147483646 w 10"/>
                <a:gd name="T1" fmla="*/ 2147483646 h 4"/>
                <a:gd name="T2" fmla="*/ 0 w 10"/>
                <a:gd name="T3" fmla="*/ 2147483646 h 4"/>
                <a:gd name="T4" fmla="*/ 0 w 10"/>
                <a:gd name="T5" fmla="*/ 0 h 4"/>
                <a:gd name="T6" fmla="*/ 2147483646 w 10"/>
                <a:gd name="T7" fmla="*/ 0 h 4"/>
                <a:gd name="T8" fmla="*/ 2147483646 w 10"/>
                <a:gd name="T9" fmla="*/ 0 h 4"/>
                <a:gd name="T10" fmla="*/ 2147483646 w 10"/>
                <a:gd name="T11" fmla="*/ 2147483646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9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1" name="Freeform 357">
              <a:extLst>
                <a:ext uri="{FF2B5EF4-FFF2-40B4-BE49-F238E27FC236}">
                  <a16:creationId xmlns:a16="http://schemas.microsoft.com/office/drawing/2014/main" id="{C851FF4B-EC5D-4B6A-82FF-A5FEF51B9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51263"/>
              <a:ext cx="4762" cy="12700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2147483646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0 w 3"/>
                <a:gd name="T11" fmla="*/ 214748364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2" name="Freeform 358">
              <a:extLst>
                <a:ext uri="{FF2B5EF4-FFF2-40B4-BE49-F238E27FC236}">
                  <a16:creationId xmlns:a16="http://schemas.microsoft.com/office/drawing/2014/main" id="{D1415BB8-F960-442E-BD55-88051D0A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762375"/>
              <a:ext cx="12700" cy="28575"/>
            </a:xfrm>
            <a:custGeom>
              <a:avLst/>
              <a:gdLst>
                <a:gd name="T0" fmla="*/ 2147483646 w 9"/>
                <a:gd name="T1" fmla="*/ 0 h 18"/>
                <a:gd name="T2" fmla="*/ 2147483646 w 9"/>
                <a:gd name="T3" fmla="*/ 2147483646 h 18"/>
                <a:gd name="T4" fmla="*/ 2147483646 w 9"/>
                <a:gd name="T5" fmla="*/ 2147483646 h 18"/>
                <a:gd name="T6" fmla="*/ 2147483646 w 9"/>
                <a:gd name="T7" fmla="*/ 2147483646 h 18"/>
                <a:gd name="T8" fmla="*/ 2147483646 w 9"/>
                <a:gd name="T9" fmla="*/ 2147483646 h 18"/>
                <a:gd name="T10" fmla="*/ 2147483646 w 9"/>
                <a:gd name="T11" fmla="*/ 2147483646 h 18"/>
                <a:gd name="T12" fmla="*/ 2147483646 w 9"/>
                <a:gd name="T13" fmla="*/ 2147483646 h 18"/>
                <a:gd name="T14" fmla="*/ 0 w 9"/>
                <a:gd name="T15" fmla="*/ 2147483646 h 18"/>
                <a:gd name="T16" fmla="*/ 0 w 9"/>
                <a:gd name="T17" fmla="*/ 2147483646 h 18"/>
                <a:gd name="T18" fmla="*/ 2147483646 w 9"/>
                <a:gd name="T19" fmla="*/ 2147483646 h 18"/>
                <a:gd name="T20" fmla="*/ 2147483646 w 9"/>
                <a:gd name="T21" fmla="*/ 2147483646 h 18"/>
                <a:gd name="T22" fmla="*/ 2147483646 w 9"/>
                <a:gd name="T23" fmla="*/ 2147483646 h 18"/>
                <a:gd name="T24" fmla="*/ 2147483646 w 9"/>
                <a:gd name="T25" fmla="*/ 2147483646 h 18"/>
                <a:gd name="T26" fmla="*/ 2147483646 w 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8">
                  <a:moveTo>
                    <a:pt x="3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3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3" name="Freeform 359">
              <a:extLst>
                <a:ext uri="{FF2B5EF4-FFF2-40B4-BE49-F238E27FC236}">
                  <a16:creationId xmlns:a16="http://schemas.microsoft.com/office/drawing/2014/main" id="{F63E1D2D-A554-4CF0-B96B-6007D75E8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0" y="3762375"/>
              <a:ext cx="4763" cy="44450"/>
            </a:xfrm>
            <a:custGeom>
              <a:avLst/>
              <a:gdLst>
                <a:gd name="T0" fmla="*/ 2147483646 w 4"/>
                <a:gd name="T1" fmla="*/ 0 h 28"/>
                <a:gd name="T2" fmla="*/ 2147483646 w 4"/>
                <a:gd name="T3" fmla="*/ 0 h 28"/>
                <a:gd name="T4" fmla="*/ 2147483646 w 4"/>
                <a:gd name="T5" fmla="*/ 2147483646 h 28"/>
                <a:gd name="T6" fmla="*/ 2147483646 w 4"/>
                <a:gd name="T7" fmla="*/ 2147483646 h 28"/>
                <a:gd name="T8" fmla="*/ 0 w 4"/>
                <a:gd name="T9" fmla="*/ 2147483646 h 28"/>
                <a:gd name="T10" fmla="*/ 0 w 4"/>
                <a:gd name="T11" fmla="*/ 2147483646 h 28"/>
                <a:gd name="T12" fmla="*/ 0 w 4"/>
                <a:gd name="T13" fmla="*/ 2147483646 h 28"/>
                <a:gd name="T14" fmla="*/ 2147483646 w 4"/>
                <a:gd name="T15" fmla="*/ 2147483646 h 28"/>
                <a:gd name="T16" fmla="*/ 2147483646 w 4"/>
                <a:gd name="T17" fmla="*/ 2147483646 h 28"/>
                <a:gd name="T18" fmla="*/ 2147483646 w 4"/>
                <a:gd name="T19" fmla="*/ 2147483646 h 28"/>
                <a:gd name="T20" fmla="*/ 2147483646 w 4"/>
                <a:gd name="T21" fmla="*/ 2147483646 h 28"/>
                <a:gd name="T22" fmla="*/ 2147483646 w 4"/>
                <a:gd name="T23" fmla="*/ 2147483646 h 28"/>
                <a:gd name="T24" fmla="*/ 2147483646 w 4"/>
                <a:gd name="T25" fmla="*/ 2147483646 h 28"/>
                <a:gd name="T26" fmla="*/ 2147483646 w 4"/>
                <a:gd name="T27" fmla="*/ 2147483646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28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1" y="26"/>
                  </a:lnTo>
                  <a:lnTo>
                    <a:pt x="1" y="2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4" name="Freeform 360">
              <a:extLst>
                <a:ext uri="{FF2B5EF4-FFF2-40B4-BE49-F238E27FC236}">
                  <a16:creationId xmlns:a16="http://schemas.microsoft.com/office/drawing/2014/main" id="{5C42DE1C-4669-4E26-A4A1-B7E0C3CA6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19525"/>
              <a:ext cx="25400" cy="9525"/>
            </a:xfrm>
            <a:custGeom>
              <a:avLst/>
              <a:gdLst>
                <a:gd name="T0" fmla="*/ 2147483646 w 19"/>
                <a:gd name="T1" fmla="*/ 0 h 6"/>
                <a:gd name="T2" fmla="*/ 2147483646 w 19"/>
                <a:gd name="T3" fmla="*/ 0 h 6"/>
                <a:gd name="T4" fmla="*/ 2147483646 w 19"/>
                <a:gd name="T5" fmla="*/ 2147483646 h 6"/>
                <a:gd name="T6" fmla="*/ 2147483646 w 19"/>
                <a:gd name="T7" fmla="*/ 2147483646 h 6"/>
                <a:gd name="T8" fmla="*/ 2147483646 w 19"/>
                <a:gd name="T9" fmla="*/ 2147483646 h 6"/>
                <a:gd name="T10" fmla="*/ 2147483646 w 19"/>
                <a:gd name="T11" fmla="*/ 2147483646 h 6"/>
                <a:gd name="T12" fmla="*/ 2147483646 w 19"/>
                <a:gd name="T13" fmla="*/ 2147483646 h 6"/>
                <a:gd name="T14" fmla="*/ 2147483646 w 19"/>
                <a:gd name="T15" fmla="*/ 2147483646 h 6"/>
                <a:gd name="T16" fmla="*/ 0 w 19"/>
                <a:gd name="T17" fmla="*/ 2147483646 h 6"/>
                <a:gd name="T18" fmla="*/ 2147483646 w 1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6">
                  <a:moveTo>
                    <a:pt x="18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8" y="0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5" name="Freeform 361">
              <a:extLst>
                <a:ext uri="{FF2B5EF4-FFF2-40B4-BE49-F238E27FC236}">
                  <a16:creationId xmlns:a16="http://schemas.microsoft.com/office/drawing/2014/main" id="{F7D9CDE4-B94D-4CB9-8606-FA72BF52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827463"/>
              <a:ext cx="41275" cy="9525"/>
            </a:xfrm>
            <a:custGeom>
              <a:avLst/>
              <a:gdLst>
                <a:gd name="T0" fmla="*/ 2147483646 w 30"/>
                <a:gd name="T1" fmla="*/ 2147483646 h 6"/>
                <a:gd name="T2" fmla="*/ 2147483646 w 30"/>
                <a:gd name="T3" fmla="*/ 2147483646 h 6"/>
                <a:gd name="T4" fmla="*/ 2147483646 w 30"/>
                <a:gd name="T5" fmla="*/ 2147483646 h 6"/>
                <a:gd name="T6" fmla="*/ 2147483646 w 30"/>
                <a:gd name="T7" fmla="*/ 2147483646 h 6"/>
                <a:gd name="T8" fmla="*/ 2147483646 w 30"/>
                <a:gd name="T9" fmla="*/ 2147483646 h 6"/>
                <a:gd name="T10" fmla="*/ 2147483646 w 30"/>
                <a:gd name="T11" fmla="*/ 2147483646 h 6"/>
                <a:gd name="T12" fmla="*/ 2147483646 w 30"/>
                <a:gd name="T13" fmla="*/ 0 h 6"/>
                <a:gd name="T14" fmla="*/ 2147483646 w 30"/>
                <a:gd name="T15" fmla="*/ 0 h 6"/>
                <a:gd name="T16" fmla="*/ 2147483646 w 30"/>
                <a:gd name="T17" fmla="*/ 0 h 6"/>
                <a:gd name="T18" fmla="*/ 0 w 30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6">
                  <a:moveTo>
                    <a:pt x="29" y="5"/>
                  </a:moveTo>
                  <a:lnTo>
                    <a:pt x="29" y="5"/>
                  </a:lnTo>
                  <a:lnTo>
                    <a:pt x="23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6" name="Freeform 362">
              <a:extLst>
                <a:ext uri="{FF2B5EF4-FFF2-40B4-BE49-F238E27FC236}">
                  <a16:creationId xmlns:a16="http://schemas.microsoft.com/office/drawing/2014/main" id="{5516A1BE-9A69-4103-82D7-A16FCFB2E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709988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0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7" name="Freeform 363">
              <a:extLst>
                <a:ext uri="{FF2B5EF4-FFF2-40B4-BE49-F238E27FC236}">
                  <a16:creationId xmlns:a16="http://schemas.microsoft.com/office/drawing/2014/main" id="{A17069A9-680E-46EF-9637-EEE0365EC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716338"/>
              <a:ext cx="15875" cy="1428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8" name="Freeform 364">
              <a:extLst>
                <a:ext uri="{FF2B5EF4-FFF2-40B4-BE49-F238E27FC236}">
                  <a16:creationId xmlns:a16="http://schemas.microsoft.com/office/drawing/2014/main" id="{07948D10-67B4-4781-B995-E6D048327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752850"/>
              <a:ext cx="14288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0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0 h 8"/>
                <a:gd name="T22" fmla="*/ 2147483646 w 10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19" name="Freeform 365">
              <a:extLst>
                <a:ext uri="{FF2B5EF4-FFF2-40B4-BE49-F238E27FC236}">
                  <a16:creationId xmlns:a16="http://schemas.microsoft.com/office/drawing/2014/main" id="{DD3B372F-8517-4218-90F9-0E6858F22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3773488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0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2147483646 h 8"/>
                <a:gd name="T22" fmla="*/ 2147483646 w 9"/>
                <a:gd name="T23" fmla="*/ 2147483646 h 8"/>
                <a:gd name="T24" fmla="*/ 2147483646 w 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0" name="Freeform 366">
              <a:extLst>
                <a:ext uri="{FF2B5EF4-FFF2-40B4-BE49-F238E27FC236}">
                  <a16:creationId xmlns:a16="http://schemas.microsoft.com/office/drawing/2014/main" id="{EE132968-5590-47EC-BD72-976B3F9A5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650" y="3870325"/>
              <a:ext cx="9525" cy="14288"/>
            </a:xfrm>
            <a:custGeom>
              <a:avLst/>
              <a:gdLst>
                <a:gd name="T0" fmla="*/ 2147483646 w 8"/>
                <a:gd name="T1" fmla="*/ 0 h 9"/>
                <a:gd name="T2" fmla="*/ 2147483646 w 8"/>
                <a:gd name="T3" fmla="*/ 0 h 9"/>
                <a:gd name="T4" fmla="*/ 0 w 8"/>
                <a:gd name="T5" fmla="*/ 2147483646 h 9"/>
                <a:gd name="T6" fmla="*/ 0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2147483646 w 8"/>
                <a:gd name="T15" fmla="*/ 2147483646 h 9"/>
                <a:gd name="T16" fmla="*/ 2147483646 w 8"/>
                <a:gd name="T17" fmla="*/ 0 h 9"/>
                <a:gd name="T18" fmla="*/ 2147483646 w 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1" name="Freeform 367">
              <a:extLst>
                <a:ext uri="{FF2B5EF4-FFF2-40B4-BE49-F238E27FC236}">
                  <a16:creationId xmlns:a16="http://schemas.microsoft.com/office/drawing/2014/main" id="{23554619-7805-4397-8BA3-9C853520D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3846513"/>
              <a:ext cx="12700" cy="15875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2" name="Freeform 368">
              <a:extLst>
                <a:ext uri="{FF2B5EF4-FFF2-40B4-BE49-F238E27FC236}">
                  <a16:creationId xmlns:a16="http://schemas.microsoft.com/office/drawing/2014/main" id="{AC0C2C38-F568-4EEE-9C0E-3A6B83525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3768725"/>
              <a:ext cx="11112" cy="15875"/>
            </a:xfrm>
            <a:custGeom>
              <a:avLst/>
              <a:gdLst>
                <a:gd name="T0" fmla="*/ 2147483646 w 9"/>
                <a:gd name="T1" fmla="*/ 0 h 10"/>
                <a:gd name="T2" fmla="*/ 2147483646 w 9"/>
                <a:gd name="T3" fmla="*/ 0 h 10"/>
                <a:gd name="T4" fmla="*/ 0 w 9"/>
                <a:gd name="T5" fmla="*/ 0 h 10"/>
                <a:gd name="T6" fmla="*/ 0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2147483646 h 10"/>
                <a:gd name="T12" fmla="*/ 2147483646 w 9"/>
                <a:gd name="T13" fmla="*/ 2147483646 h 10"/>
                <a:gd name="T14" fmla="*/ 2147483646 w 9"/>
                <a:gd name="T15" fmla="*/ 0 h 10"/>
                <a:gd name="T16" fmla="*/ 2147483646 w 9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3" name="Freeform 369">
              <a:extLst>
                <a:ext uri="{FF2B5EF4-FFF2-40B4-BE49-F238E27FC236}">
                  <a16:creationId xmlns:a16="http://schemas.microsoft.com/office/drawing/2014/main" id="{01A51776-7562-443E-BA7C-A39764765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5" y="3722688"/>
              <a:ext cx="15875" cy="12700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0 h 8"/>
                <a:gd name="T4" fmla="*/ 0 w 11"/>
                <a:gd name="T5" fmla="*/ 2147483646 h 8"/>
                <a:gd name="T6" fmla="*/ 0 w 11"/>
                <a:gd name="T7" fmla="*/ 2147483646 h 8"/>
                <a:gd name="T8" fmla="*/ 0 w 11"/>
                <a:gd name="T9" fmla="*/ 2147483646 h 8"/>
                <a:gd name="T10" fmla="*/ 2147483646 w 11"/>
                <a:gd name="T11" fmla="*/ 2147483646 h 8"/>
                <a:gd name="T12" fmla="*/ 2147483646 w 11"/>
                <a:gd name="T13" fmla="*/ 2147483646 h 8"/>
                <a:gd name="T14" fmla="*/ 2147483646 w 11"/>
                <a:gd name="T15" fmla="*/ 2147483646 h 8"/>
                <a:gd name="T16" fmla="*/ 0 w 11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4" name="Freeform 371">
              <a:extLst>
                <a:ext uri="{FF2B5EF4-FFF2-40B4-BE49-F238E27FC236}">
                  <a16:creationId xmlns:a16="http://schemas.microsoft.com/office/drawing/2014/main" id="{013DC26D-D243-4AD1-B959-F98205FC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851275"/>
              <a:ext cx="14287" cy="14288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2147483646 h 9"/>
                <a:gd name="T6" fmla="*/ 0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2147483646 h 9"/>
                <a:gd name="T12" fmla="*/ 2147483646 w 11"/>
                <a:gd name="T13" fmla="*/ 0 h 9"/>
                <a:gd name="T14" fmla="*/ 0 w 1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5" name="Freeform 372">
              <a:extLst>
                <a:ext uri="{FF2B5EF4-FFF2-40B4-BE49-F238E27FC236}">
                  <a16:creationId xmlns:a16="http://schemas.microsoft.com/office/drawing/2014/main" id="{45331484-88D9-4299-8755-5935DEEBB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668713"/>
              <a:ext cx="14287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0 h 9"/>
                <a:gd name="T6" fmla="*/ 0 w 10"/>
                <a:gd name="T7" fmla="*/ 2147483646 h 9"/>
                <a:gd name="T8" fmla="*/ 0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2147483646 w 10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6" name="Freeform 373">
              <a:extLst>
                <a:ext uri="{FF2B5EF4-FFF2-40B4-BE49-F238E27FC236}">
                  <a16:creationId xmlns:a16="http://schemas.microsoft.com/office/drawing/2014/main" id="{A0A7A7A7-02CD-47E6-8D77-0FD1DD37B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3711575"/>
              <a:ext cx="12700" cy="12700"/>
            </a:xfrm>
            <a:custGeom>
              <a:avLst/>
              <a:gdLst>
                <a:gd name="T0" fmla="*/ 2147483646 w 9"/>
                <a:gd name="T1" fmla="*/ 0 h 8"/>
                <a:gd name="T2" fmla="*/ 2147483646 w 9"/>
                <a:gd name="T3" fmla="*/ 0 h 8"/>
                <a:gd name="T4" fmla="*/ 0 w 9"/>
                <a:gd name="T5" fmla="*/ 0 h 8"/>
                <a:gd name="T6" fmla="*/ 0 w 9"/>
                <a:gd name="T7" fmla="*/ 2147483646 h 8"/>
                <a:gd name="T8" fmla="*/ 0 w 9"/>
                <a:gd name="T9" fmla="*/ 2147483646 h 8"/>
                <a:gd name="T10" fmla="*/ 2147483646 w 9"/>
                <a:gd name="T11" fmla="*/ 2147483646 h 8"/>
                <a:gd name="T12" fmla="*/ 2147483646 w 9"/>
                <a:gd name="T13" fmla="*/ 2147483646 h 8"/>
                <a:gd name="T14" fmla="*/ 2147483646 w 9"/>
                <a:gd name="T15" fmla="*/ 2147483646 h 8"/>
                <a:gd name="T16" fmla="*/ 2147483646 w 9"/>
                <a:gd name="T17" fmla="*/ 2147483646 h 8"/>
                <a:gd name="T18" fmla="*/ 2147483646 w 9"/>
                <a:gd name="T19" fmla="*/ 2147483646 h 8"/>
                <a:gd name="T20" fmla="*/ 2147483646 w 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7" name="Freeform 374">
              <a:extLst>
                <a:ext uri="{FF2B5EF4-FFF2-40B4-BE49-F238E27FC236}">
                  <a16:creationId xmlns:a16="http://schemas.microsoft.com/office/drawing/2014/main" id="{29A9A2EE-9147-4377-A6E1-06D2C10F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792538"/>
              <a:ext cx="12700" cy="14287"/>
            </a:xfrm>
            <a:custGeom>
              <a:avLst/>
              <a:gdLst>
                <a:gd name="T0" fmla="*/ 2147483646 w 10"/>
                <a:gd name="T1" fmla="*/ 0 h 9"/>
                <a:gd name="T2" fmla="*/ 2147483646 w 10"/>
                <a:gd name="T3" fmla="*/ 0 h 9"/>
                <a:gd name="T4" fmla="*/ 0 w 10"/>
                <a:gd name="T5" fmla="*/ 2147483646 h 9"/>
                <a:gd name="T6" fmla="*/ 0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2147483646 h 9"/>
                <a:gd name="T12" fmla="*/ 2147483646 w 10"/>
                <a:gd name="T13" fmla="*/ 2147483646 h 9"/>
                <a:gd name="T14" fmla="*/ 2147483646 w 10"/>
                <a:gd name="T15" fmla="*/ 0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8" name="Freeform 375">
              <a:extLst>
                <a:ext uri="{FF2B5EF4-FFF2-40B4-BE49-F238E27FC236}">
                  <a16:creationId xmlns:a16="http://schemas.microsoft.com/office/drawing/2014/main" id="{6932C964-5493-4A58-BE87-8EC3F0F7D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488" y="3827463"/>
              <a:ext cx="12700" cy="14287"/>
            </a:xfrm>
            <a:custGeom>
              <a:avLst/>
              <a:gdLst>
                <a:gd name="T0" fmla="*/ 2147483646 w 9"/>
                <a:gd name="T1" fmla="*/ 0 h 9"/>
                <a:gd name="T2" fmla="*/ 2147483646 w 9"/>
                <a:gd name="T3" fmla="*/ 0 h 9"/>
                <a:gd name="T4" fmla="*/ 0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  <p:sp>
          <p:nvSpPr>
            <p:cNvPr id="49629" name="Freeform 376">
              <a:extLst>
                <a:ext uri="{FF2B5EF4-FFF2-40B4-BE49-F238E27FC236}">
                  <a16:creationId xmlns:a16="http://schemas.microsoft.com/office/drawing/2014/main" id="{7A32123D-2CBE-4052-9AC2-5678A6DAA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3827463"/>
              <a:ext cx="14287" cy="12700"/>
            </a:xfrm>
            <a:custGeom>
              <a:avLst/>
              <a:gdLst>
                <a:gd name="T0" fmla="*/ 2147483646 w 10"/>
                <a:gd name="T1" fmla="*/ 0 h 8"/>
                <a:gd name="T2" fmla="*/ 2147483646 w 10"/>
                <a:gd name="T3" fmla="*/ 0 h 8"/>
                <a:gd name="T4" fmla="*/ 0 w 10"/>
                <a:gd name="T5" fmla="*/ 0 h 8"/>
                <a:gd name="T6" fmla="*/ 0 w 10"/>
                <a:gd name="T7" fmla="*/ 2147483646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0 h 8"/>
                <a:gd name="T18" fmla="*/ 2147483646 w 10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0" tIns="45714" rIns="91430" bIns="45714"/>
            <a:lstStyle/>
            <a:p>
              <a:endParaRPr lang="fr-FR"/>
            </a:p>
          </p:txBody>
        </p:sp>
      </p:grpSp>
      <p:sp>
        <p:nvSpPr>
          <p:cNvPr id="49590" name="Rectangle 2">
            <a:extLst>
              <a:ext uri="{FF2B5EF4-FFF2-40B4-BE49-F238E27FC236}">
                <a16:creationId xmlns:a16="http://schemas.microsoft.com/office/drawing/2014/main" id="{99D244F7-8525-4D88-8C8C-DA3F09AA5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420688"/>
            <a:ext cx="8796337" cy="6202362"/>
          </a:xfrm>
          <a:prstGeom prst="rect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="ctr" anchorCtr="1">
            <a:spAutoFit/>
          </a:bodyPr>
          <a:lstStyle/>
          <a:p>
            <a:pPr algn="ctr">
              <a:lnSpc>
                <a:spcPct val="90000"/>
              </a:lnSpc>
            </a:pPr>
            <a:endParaRPr lang="fr-FR" altLang="fr-FR"/>
          </a:p>
        </p:txBody>
      </p:sp>
      <p:sp>
        <p:nvSpPr>
          <p:cNvPr id="49591" name="ZoneTexte 708">
            <a:extLst>
              <a:ext uri="{FF2B5EF4-FFF2-40B4-BE49-F238E27FC236}">
                <a16:creationId xmlns:a16="http://schemas.microsoft.com/office/drawing/2014/main" id="{CE53334E-273C-49BF-8CF1-18D73D73C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76200"/>
            <a:ext cx="120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r-FR" altLang="fr-FR" sz="1800">
                <a:solidFill>
                  <a:srgbClr val="0000CC"/>
                </a:solidFill>
                <a:latin typeface="Arial Black" panose="020B0A04020102020204" pitchFamily="34" charset="0"/>
              </a:rPr>
              <a:t>Rappels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1" grpId="0" animBg="1"/>
      <p:bldP spid="37382" grpId="0" animBg="1"/>
      <p:bldP spid="37383" grpId="0" animBg="1"/>
      <p:bldP spid="37397" grpId="0" animBg="1"/>
      <p:bldP spid="374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5">
            <a:extLst>
              <a:ext uri="{FF2B5EF4-FFF2-40B4-BE49-F238E27FC236}">
                <a16:creationId xmlns:a16="http://schemas.microsoft.com/office/drawing/2014/main" id="{AE0EB310-7AFF-450E-A376-75499D56D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50825"/>
            <a:ext cx="3335337" cy="79216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AINS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Irritation locale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(voie orale ou bile (intestin))</a:t>
            </a:r>
          </a:p>
        </p:txBody>
      </p:sp>
      <p:grpSp>
        <p:nvGrpSpPr>
          <p:cNvPr id="51203" name="Group 56">
            <a:extLst>
              <a:ext uri="{FF2B5EF4-FFF2-40B4-BE49-F238E27FC236}">
                <a16:creationId xmlns:a16="http://schemas.microsoft.com/office/drawing/2014/main" id="{C3C28923-A251-494D-A08B-450146312922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1720850"/>
            <a:ext cx="566738" cy="854075"/>
            <a:chOff x="3942" y="1679"/>
            <a:chExt cx="402" cy="538"/>
          </a:xfrm>
        </p:grpSpPr>
        <p:sp>
          <p:nvSpPr>
            <p:cNvPr id="51931" name="Freeform 57">
              <a:extLst>
                <a:ext uri="{FF2B5EF4-FFF2-40B4-BE49-F238E27FC236}">
                  <a16:creationId xmlns:a16="http://schemas.microsoft.com/office/drawing/2014/main" id="{3F135FCD-4909-47D4-B24F-F29A44973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1759"/>
              <a:ext cx="181" cy="458"/>
            </a:xfrm>
            <a:custGeom>
              <a:avLst/>
              <a:gdLst>
                <a:gd name="T0" fmla="*/ 0 w 181"/>
                <a:gd name="T1" fmla="*/ 0 h 458"/>
                <a:gd name="T2" fmla="*/ 180 w 181"/>
                <a:gd name="T3" fmla="*/ 132 h 458"/>
                <a:gd name="T4" fmla="*/ 180 w 181"/>
                <a:gd name="T5" fmla="*/ 457 h 4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" h="458">
                  <a:moveTo>
                    <a:pt x="0" y="0"/>
                  </a:moveTo>
                  <a:lnTo>
                    <a:pt x="180" y="132"/>
                  </a:lnTo>
                  <a:lnTo>
                    <a:pt x="180" y="45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932" name="Line 58">
              <a:extLst>
                <a:ext uri="{FF2B5EF4-FFF2-40B4-BE49-F238E27FC236}">
                  <a16:creationId xmlns:a16="http://schemas.microsoft.com/office/drawing/2014/main" id="{6ABC1169-6864-4FF1-9C4F-735824202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8" y="1679"/>
              <a:ext cx="226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204" name="Freeform 67">
            <a:extLst>
              <a:ext uri="{FF2B5EF4-FFF2-40B4-BE49-F238E27FC236}">
                <a16:creationId xmlns:a16="http://schemas.microsoft.com/office/drawing/2014/main" id="{23352C55-D0FB-4ECB-8794-7E8910B12DEA}"/>
              </a:ext>
            </a:extLst>
          </p:cNvPr>
          <p:cNvSpPr>
            <a:spLocks/>
          </p:cNvSpPr>
          <p:nvPr/>
        </p:nvSpPr>
        <p:spPr bwMode="auto">
          <a:xfrm>
            <a:off x="2822575" y="1741488"/>
            <a:ext cx="1708150" cy="628650"/>
          </a:xfrm>
          <a:custGeom>
            <a:avLst/>
            <a:gdLst>
              <a:gd name="T0" fmla="*/ 0 w 1210"/>
              <a:gd name="T1" fmla="*/ 0 h 396"/>
              <a:gd name="T2" fmla="*/ 2147483646 w 1210"/>
              <a:gd name="T3" fmla="*/ 0 h 396"/>
              <a:gd name="T4" fmla="*/ 2147483646 w 1210"/>
              <a:gd name="T5" fmla="*/ 2147483646 h 396"/>
              <a:gd name="T6" fmla="*/ 2147483646 w 1210"/>
              <a:gd name="T7" fmla="*/ 2147483646 h 396"/>
              <a:gd name="T8" fmla="*/ 2147483646 w 1210"/>
              <a:gd name="T9" fmla="*/ 2147483646 h 396"/>
              <a:gd name="T10" fmla="*/ 2147483646 w 1210"/>
              <a:gd name="T11" fmla="*/ 2147483646 h 396"/>
              <a:gd name="T12" fmla="*/ 2147483646 w 1210"/>
              <a:gd name="T13" fmla="*/ 2147483646 h 396"/>
              <a:gd name="T14" fmla="*/ 2147483646 w 1210"/>
              <a:gd name="T15" fmla="*/ 2147483646 h 396"/>
              <a:gd name="T16" fmla="*/ 2147483646 w 1210"/>
              <a:gd name="T17" fmla="*/ 2147483646 h 396"/>
              <a:gd name="T18" fmla="*/ 2147483646 w 1210"/>
              <a:gd name="T19" fmla="*/ 2147483646 h 396"/>
              <a:gd name="T20" fmla="*/ 2147483646 w 1210"/>
              <a:gd name="T21" fmla="*/ 2147483646 h 396"/>
              <a:gd name="T22" fmla="*/ 2147483646 w 1210"/>
              <a:gd name="T23" fmla="*/ 2147483646 h 396"/>
              <a:gd name="T24" fmla="*/ 2147483646 w 1210"/>
              <a:gd name="T25" fmla="*/ 2147483646 h 396"/>
              <a:gd name="T26" fmla="*/ 2147483646 w 1210"/>
              <a:gd name="T27" fmla="*/ 2147483646 h 396"/>
              <a:gd name="T28" fmla="*/ 2147483646 w 1210"/>
              <a:gd name="T29" fmla="*/ 2147483646 h 396"/>
              <a:gd name="T30" fmla="*/ 2147483646 w 1210"/>
              <a:gd name="T31" fmla="*/ 2147483646 h 396"/>
              <a:gd name="T32" fmla="*/ 2147483646 w 1210"/>
              <a:gd name="T33" fmla="*/ 2147483646 h 396"/>
              <a:gd name="T34" fmla="*/ 2147483646 w 1210"/>
              <a:gd name="T35" fmla="*/ 2147483646 h 396"/>
              <a:gd name="T36" fmla="*/ 2147483646 w 1210"/>
              <a:gd name="T37" fmla="*/ 2147483646 h 396"/>
              <a:gd name="T38" fmla="*/ 2147483646 w 1210"/>
              <a:gd name="T39" fmla="*/ 2147483646 h 396"/>
              <a:gd name="T40" fmla="*/ 2147483646 w 1210"/>
              <a:gd name="T41" fmla="*/ 2147483646 h 396"/>
              <a:gd name="T42" fmla="*/ 2147483646 w 1210"/>
              <a:gd name="T43" fmla="*/ 2147483646 h 396"/>
              <a:gd name="T44" fmla="*/ 2147483646 w 1210"/>
              <a:gd name="T45" fmla="*/ 2147483646 h 396"/>
              <a:gd name="T46" fmla="*/ 2147483646 w 1210"/>
              <a:gd name="T47" fmla="*/ 2147483646 h 396"/>
              <a:gd name="T48" fmla="*/ 2147483646 w 1210"/>
              <a:gd name="T49" fmla="*/ 2147483646 h 396"/>
              <a:gd name="T50" fmla="*/ 2147483646 w 1210"/>
              <a:gd name="T51" fmla="*/ 2147483646 h 396"/>
              <a:gd name="T52" fmla="*/ 2147483646 w 1210"/>
              <a:gd name="T53" fmla="*/ 2147483646 h 396"/>
              <a:gd name="T54" fmla="*/ 2147483646 w 1210"/>
              <a:gd name="T55" fmla="*/ 2147483646 h 396"/>
              <a:gd name="T56" fmla="*/ 2147483646 w 1210"/>
              <a:gd name="T57" fmla="*/ 2147483646 h 396"/>
              <a:gd name="T58" fmla="*/ 2147483646 w 1210"/>
              <a:gd name="T59" fmla="*/ 2147483646 h 396"/>
              <a:gd name="T60" fmla="*/ 2147483646 w 1210"/>
              <a:gd name="T61" fmla="*/ 2147483646 h 396"/>
              <a:gd name="T62" fmla="*/ 2147483646 w 1210"/>
              <a:gd name="T63" fmla="*/ 2147483646 h 396"/>
              <a:gd name="T64" fmla="*/ 2147483646 w 1210"/>
              <a:gd name="T65" fmla="*/ 2147483646 h 396"/>
              <a:gd name="T66" fmla="*/ 2147483646 w 1210"/>
              <a:gd name="T67" fmla="*/ 2147483646 h 396"/>
              <a:gd name="T68" fmla="*/ 2147483646 w 1210"/>
              <a:gd name="T69" fmla="*/ 2147483646 h 396"/>
              <a:gd name="T70" fmla="*/ 2147483646 w 1210"/>
              <a:gd name="T71" fmla="*/ 2147483646 h 396"/>
              <a:gd name="T72" fmla="*/ 2147483646 w 1210"/>
              <a:gd name="T73" fmla="*/ 2147483646 h 396"/>
              <a:gd name="T74" fmla="*/ 2147483646 w 1210"/>
              <a:gd name="T75" fmla="*/ 2147483646 h 396"/>
              <a:gd name="T76" fmla="*/ 2147483646 w 1210"/>
              <a:gd name="T77" fmla="*/ 2147483646 h 396"/>
              <a:gd name="T78" fmla="*/ 2147483646 w 1210"/>
              <a:gd name="T79" fmla="*/ 2147483646 h 396"/>
              <a:gd name="T80" fmla="*/ 2147483646 w 1210"/>
              <a:gd name="T81" fmla="*/ 2147483646 h 396"/>
              <a:gd name="T82" fmla="*/ 0 w 1210"/>
              <a:gd name="T83" fmla="*/ 0 h 3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10" h="396">
                <a:moveTo>
                  <a:pt x="0" y="0"/>
                </a:moveTo>
                <a:lnTo>
                  <a:pt x="0" y="0"/>
                </a:lnTo>
                <a:lnTo>
                  <a:pt x="27" y="0"/>
                </a:lnTo>
                <a:lnTo>
                  <a:pt x="55" y="0"/>
                </a:lnTo>
                <a:lnTo>
                  <a:pt x="84" y="1"/>
                </a:lnTo>
                <a:lnTo>
                  <a:pt x="112" y="2"/>
                </a:lnTo>
                <a:lnTo>
                  <a:pt x="141" y="2"/>
                </a:lnTo>
                <a:lnTo>
                  <a:pt x="171" y="3"/>
                </a:lnTo>
                <a:lnTo>
                  <a:pt x="201" y="4"/>
                </a:lnTo>
                <a:lnTo>
                  <a:pt x="232" y="6"/>
                </a:lnTo>
                <a:lnTo>
                  <a:pt x="264" y="8"/>
                </a:lnTo>
                <a:lnTo>
                  <a:pt x="293" y="9"/>
                </a:lnTo>
                <a:lnTo>
                  <a:pt x="325" y="11"/>
                </a:lnTo>
                <a:lnTo>
                  <a:pt x="356" y="13"/>
                </a:lnTo>
                <a:lnTo>
                  <a:pt x="387" y="15"/>
                </a:lnTo>
                <a:lnTo>
                  <a:pt x="417" y="18"/>
                </a:lnTo>
                <a:lnTo>
                  <a:pt x="449" y="21"/>
                </a:lnTo>
                <a:lnTo>
                  <a:pt x="480" y="23"/>
                </a:lnTo>
                <a:lnTo>
                  <a:pt x="509" y="27"/>
                </a:lnTo>
                <a:lnTo>
                  <a:pt x="539" y="30"/>
                </a:lnTo>
                <a:lnTo>
                  <a:pt x="569" y="33"/>
                </a:lnTo>
                <a:lnTo>
                  <a:pt x="597" y="37"/>
                </a:lnTo>
                <a:lnTo>
                  <a:pt x="625" y="40"/>
                </a:lnTo>
                <a:lnTo>
                  <a:pt x="653" y="45"/>
                </a:lnTo>
                <a:lnTo>
                  <a:pt x="681" y="49"/>
                </a:lnTo>
                <a:lnTo>
                  <a:pt x="706" y="53"/>
                </a:lnTo>
                <a:lnTo>
                  <a:pt x="731" y="58"/>
                </a:lnTo>
                <a:lnTo>
                  <a:pt x="755" y="62"/>
                </a:lnTo>
                <a:lnTo>
                  <a:pt x="779" y="67"/>
                </a:lnTo>
                <a:lnTo>
                  <a:pt x="801" y="72"/>
                </a:lnTo>
                <a:lnTo>
                  <a:pt x="822" y="78"/>
                </a:lnTo>
                <a:lnTo>
                  <a:pt x="841" y="84"/>
                </a:lnTo>
                <a:lnTo>
                  <a:pt x="861" y="89"/>
                </a:lnTo>
                <a:lnTo>
                  <a:pt x="876" y="95"/>
                </a:lnTo>
                <a:lnTo>
                  <a:pt x="909" y="108"/>
                </a:lnTo>
                <a:lnTo>
                  <a:pt x="939" y="122"/>
                </a:lnTo>
                <a:lnTo>
                  <a:pt x="967" y="138"/>
                </a:lnTo>
                <a:lnTo>
                  <a:pt x="992" y="155"/>
                </a:lnTo>
                <a:lnTo>
                  <a:pt x="1018" y="174"/>
                </a:lnTo>
                <a:lnTo>
                  <a:pt x="1040" y="193"/>
                </a:lnTo>
                <a:lnTo>
                  <a:pt x="1062" y="212"/>
                </a:lnTo>
                <a:lnTo>
                  <a:pt x="1082" y="232"/>
                </a:lnTo>
                <a:lnTo>
                  <a:pt x="1100" y="252"/>
                </a:lnTo>
                <a:lnTo>
                  <a:pt x="1119" y="271"/>
                </a:lnTo>
                <a:lnTo>
                  <a:pt x="1134" y="290"/>
                </a:lnTo>
                <a:lnTo>
                  <a:pt x="1150" y="308"/>
                </a:lnTo>
                <a:lnTo>
                  <a:pt x="1165" y="325"/>
                </a:lnTo>
                <a:lnTo>
                  <a:pt x="1178" y="341"/>
                </a:lnTo>
                <a:lnTo>
                  <a:pt x="1192" y="355"/>
                </a:lnTo>
                <a:lnTo>
                  <a:pt x="1206" y="367"/>
                </a:lnTo>
                <a:lnTo>
                  <a:pt x="1209" y="372"/>
                </a:lnTo>
                <a:lnTo>
                  <a:pt x="1209" y="376"/>
                </a:lnTo>
                <a:lnTo>
                  <a:pt x="1206" y="381"/>
                </a:lnTo>
                <a:lnTo>
                  <a:pt x="1199" y="384"/>
                </a:lnTo>
                <a:lnTo>
                  <a:pt x="1189" y="387"/>
                </a:lnTo>
                <a:lnTo>
                  <a:pt x="1176" y="389"/>
                </a:lnTo>
                <a:lnTo>
                  <a:pt x="1159" y="391"/>
                </a:lnTo>
                <a:lnTo>
                  <a:pt x="1141" y="393"/>
                </a:lnTo>
                <a:lnTo>
                  <a:pt x="1120" y="394"/>
                </a:lnTo>
                <a:lnTo>
                  <a:pt x="1098" y="394"/>
                </a:lnTo>
                <a:lnTo>
                  <a:pt x="1073" y="395"/>
                </a:lnTo>
                <a:lnTo>
                  <a:pt x="1047" y="395"/>
                </a:lnTo>
                <a:lnTo>
                  <a:pt x="1021" y="395"/>
                </a:lnTo>
                <a:lnTo>
                  <a:pt x="993" y="394"/>
                </a:lnTo>
                <a:lnTo>
                  <a:pt x="965" y="394"/>
                </a:lnTo>
                <a:lnTo>
                  <a:pt x="935" y="393"/>
                </a:lnTo>
                <a:lnTo>
                  <a:pt x="906" y="392"/>
                </a:lnTo>
                <a:lnTo>
                  <a:pt x="876" y="391"/>
                </a:lnTo>
                <a:lnTo>
                  <a:pt x="848" y="389"/>
                </a:lnTo>
                <a:lnTo>
                  <a:pt x="820" y="388"/>
                </a:lnTo>
                <a:lnTo>
                  <a:pt x="793" y="387"/>
                </a:lnTo>
                <a:lnTo>
                  <a:pt x="767" y="385"/>
                </a:lnTo>
                <a:lnTo>
                  <a:pt x="741" y="384"/>
                </a:lnTo>
                <a:lnTo>
                  <a:pt x="717" y="382"/>
                </a:lnTo>
                <a:lnTo>
                  <a:pt x="696" y="381"/>
                </a:lnTo>
                <a:lnTo>
                  <a:pt x="675" y="380"/>
                </a:lnTo>
                <a:lnTo>
                  <a:pt x="659" y="379"/>
                </a:lnTo>
                <a:lnTo>
                  <a:pt x="645" y="377"/>
                </a:lnTo>
                <a:lnTo>
                  <a:pt x="632" y="376"/>
                </a:lnTo>
                <a:lnTo>
                  <a:pt x="623" y="376"/>
                </a:lnTo>
                <a:lnTo>
                  <a:pt x="618" y="375"/>
                </a:lnTo>
                <a:lnTo>
                  <a:pt x="616" y="375"/>
                </a:lnTo>
                <a:lnTo>
                  <a:pt x="0" y="331"/>
                </a:lnTo>
                <a:lnTo>
                  <a:pt x="0" y="0"/>
                </a:lnTo>
              </a:path>
            </a:pathLst>
          </a:custGeom>
          <a:solidFill>
            <a:srgbClr val="FF8774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5" name="Freeform 68">
            <a:extLst>
              <a:ext uri="{FF2B5EF4-FFF2-40B4-BE49-F238E27FC236}">
                <a16:creationId xmlns:a16="http://schemas.microsoft.com/office/drawing/2014/main" id="{393F9883-226C-4E0F-9092-E441449F45D3}"/>
              </a:ext>
            </a:extLst>
          </p:cNvPr>
          <p:cNvSpPr>
            <a:spLocks/>
          </p:cNvSpPr>
          <p:nvPr/>
        </p:nvSpPr>
        <p:spPr bwMode="auto">
          <a:xfrm>
            <a:off x="7000875" y="1762125"/>
            <a:ext cx="1736725" cy="693738"/>
          </a:xfrm>
          <a:custGeom>
            <a:avLst/>
            <a:gdLst>
              <a:gd name="T0" fmla="*/ 2147483646 w 1231"/>
              <a:gd name="T1" fmla="*/ 0 h 437"/>
              <a:gd name="T2" fmla="*/ 2147483646 w 1231"/>
              <a:gd name="T3" fmla="*/ 2147483646 h 437"/>
              <a:gd name="T4" fmla="*/ 2147483646 w 1231"/>
              <a:gd name="T5" fmla="*/ 2147483646 h 437"/>
              <a:gd name="T6" fmla="*/ 2147483646 w 1231"/>
              <a:gd name="T7" fmla="*/ 2147483646 h 437"/>
              <a:gd name="T8" fmla="*/ 2147483646 w 1231"/>
              <a:gd name="T9" fmla="*/ 2147483646 h 437"/>
              <a:gd name="T10" fmla="*/ 2147483646 w 1231"/>
              <a:gd name="T11" fmla="*/ 2147483646 h 437"/>
              <a:gd name="T12" fmla="*/ 2147483646 w 1231"/>
              <a:gd name="T13" fmla="*/ 2147483646 h 437"/>
              <a:gd name="T14" fmla="*/ 2147483646 w 1231"/>
              <a:gd name="T15" fmla="*/ 2147483646 h 437"/>
              <a:gd name="T16" fmla="*/ 2147483646 w 1231"/>
              <a:gd name="T17" fmla="*/ 2147483646 h 437"/>
              <a:gd name="T18" fmla="*/ 2147483646 w 1231"/>
              <a:gd name="T19" fmla="*/ 2147483646 h 437"/>
              <a:gd name="T20" fmla="*/ 2147483646 w 1231"/>
              <a:gd name="T21" fmla="*/ 2147483646 h 437"/>
              <a:gd name="T22" fmla="*/ 2147483646 w 1231"/>
              <a:gd name="T23" fmla="*/ 2147483646 h 437"/>
              <a:gd name="T24" fmla="*/ 2147483646 w 1231"/>
              <a:gd name="T25" fmla="*/ 2147483646 h 437"/>
              <a:gd name="T26" fmla="*/ 2147483646 w 1231"/>
              <a:gd name="T27" fmla="*/ 2147483646 h 437"/>
              <a:gd name="T28" fmla="*/ 2147483646 w 1231"/>
              <a:gd name="T29" fmla="*/ 2147483646 h 437"/>
              <a:gd name="T30" fmla="*/ 2147483646 w 1231"/>
              <a:gd name="T31" fmla="*/ 2147483646 h 437"/>
              <a:gd name="T32" fmla="*/ 2147483646 w 1231"/>
              <a:gd name="T33" fmla="*/ 2147483646 h 437"/>
              <a:gd name="T34" fmla="*/ 2147483646 w 1231"/>
              <a:gd name="T35" fmla="*/ 2147483646 h 437"/>
              <a:gd name="T36" fmla="*/ 2147483646 w 1231"/>
              <a:gd name="T37" fmla="*/ 2147483646 h 437"/>
              <a:gd name="T38" fmla="*/ 2147483646 w 1231"/>
              <a:gd name="T39" fmla="*/ 2147483646 h 437"/>
              <a:gd name="T40" fmla="*/ 2147483646 w 1231"/>
              <a:gd name="T41" fmla="*/ 2147483646 h 437"/>
              <a:gd name="T42" fmla="*/ 2147483646 w 1231"/>
              <a:gd name="T43" fmla="*/ 2147483646 h 437"/>
              <a:gd name="T44" fmla="*/ 2147483646 w 1231"/>
              <a:gd name="T45" fmla="*/ 2147483646 h 437"/>
              <a:gd name="T46" fmla="*/ 2147483646 w 1231"/>
              <a:gd name="T47" fmla="*/ 2147483646 h 437"/>
              <a:gd name="T48" fmla="*/ 2147483646 w 1231"/>
              <a:gd name="T49" fmla="*/ 2147483646 h 437"/>
              <a:gd name="T50" fmla="*/ 0 w 1231"/>
              <a:gd name="T51" fmla="*/ 2147483646 h 437"/>
              <a:gd name="T52" fmla="*/ 2147483646 w 1231"/>
              <a:gd name="T53" fmla="*/ 2147483646 h 437"/>
              <a:gd name="T54" fmla="*/ 2147483646 w 1231"/>
              <a:gd name="T55" fmla="*/ 2147483646 h 437"/>
              <a:gd name="T56" fmla="*/ 2147483646 w 1231"/>
              <a:gd name="T57" fmla="*/ 2147483646 h 437"/>
              <a:gd name="T58" fmla="*/ 2147483646 w 1231"/>
              <a:gd name="T59" fmla="*/ 2147483646 h 437"/>
              <a:gd name="T60" fmla="*/ 2147483646 w 1231"/>
              <a:gd name="T61" fmla="*/ 2147483646 h 437"/>
              <a:gd name="T62" fmla="*/ 2147483646 w 1231"/>
              <a:gd name="T63" fmla="*/ 2147483646 h 437"/>
              <a:gd name="T64" fmla="*/ 2147483646 w 1231"/>
              <a:gd name="T65" fmla="*/ 2147483646 h 437"/>
              <a:gd name="T66" fmla="*/ 2147483646 w 1231"/>
              <a:gd name="T67" fmla="*/ 2147483646 h 437"/>
              <a:gd name="T68" fmla="*/ 2147483646 w 1231"/>
              <a:gd name="T69" fmla="*/ 2147483646 h 437"/>
              <a:gd name="T70" fmla="*/ 2147483646 w 1231"/>
              <a:gd name="T71" fmla="*/ 2147483646 h 437"/>
              <a:gd name="T72" fmla="*/ 2147483646 w 1231"/>
              <a:gd name="T73" fmla="*/ 2147483646 h 437"/>
              <a:gd name="T74" fmla="*/ 2147483646 w 1231"/>
              <a:gd name="T75" fmla="*/ 2147483646 h 437"/>
              <a:gd name="T76" fmla="*/ 2147483646 w 1231"/>
              <a:gd name="T77" fmla="*/ 2147483646 h 437"/>
              <a:gd name="T78" fmla="*/ 2147483646 w 1231"/>
              <a:gd name="T79" fmla="*/ 2147483646 h 437"/>
              <a:gd name="T80" fmla="*/ 2147483646 w 1231"/>
              <a:gd name="T81" fmla="*/ 2147483646 h 437"/>
              <a:gd name="T82" fmla="*/ 2147483646 w 1231"/>
              <a:gd name="T83" fmla="*/ 0 h 4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31" h="437">
                <a:moveTo>
                  <a:pt x="1230" y="0"/>
                </a:moveTo>
                <a:lnTo>
                  <a:pt x="1230" y="0"/>
                </a:lnTo>
                <a:lnTo>
                  <a:pt x="1203" y="0"/>
                </a:lnTo>
                <a:lnTo>
                  <a:pt x="1176" y="1"/>
                </a:lnTo>
                <a:lnTo>
                  <a:pt x="1148" y="1"/>
                </a:lnTo>
                <a:lnTo>
                  <a:pt x="1119" y="3"/>
                </a:lnTo>
                <a:lnTo>
                  <a:pt x="1089" y="5"/>
                </a:lnTo>
                <a:lnTo>
                  <a:pt x="1058" y="7"/>
                </a:lnTo>
                <a:lnTo>
                  <a:pt x="1027" y="9"/>
                </a:lnTo>
                <a:lnTo>
                  <a:pt x="997" y="12"/>
                </a:lnTo>
                <a:lnTo>
                  <a:pt x="964" y="15"/>
                </a:lnTo>
                <a:lnTo>
                  <a:pt x="934" y="19"/>
                </a:lnTo>
                <a:lnTo>
                  <a:pt x="901" y="22"/>
                </a:lnTo>
                <a:lnTo>
                  <a:pt x="870" y="27"/>
                </a:lnTo>
                <a:lnTo>
                  <a:pt x="837" y="31"/>
                </a:lnTo>
                <a:lnTo>
                  <a:pt x="806" y="35"/>
                </a:lnTo>
                <a:lnTo>
                  <a:pt x="773" y="39"/>
                </a:lnTo>
                <a:lnTo>
                  <a:pt x="742" y="45"/>
                </a:lnTo>
                <a:lnTo>
                  <a:pt x="712" y="49"/>
                </a:lnTo>
                <a:lnTo>
                  <a:pt x="680" y="54"/>
                </a:lnTo>
                <a:lnTo>
                  <a:pt x="650" y="60"/>
                </a:lnTo>
                <a:lnTo>
                  <a:pt x="619" y="65"/>
                </a:lnTo>
                <a:lnTo>
                  <a:pt x="591" y="71"/>
                </a:lnTo>
                <a:lnTo>
                  <a:pt x="563" y="77"/>
                </a:lnTo>
                <a:lnTo>
                  <a:pt x="534" y="83"/>
                </a:lnTo>
                <a:lnTo>
                  <a:pt x="508" y="89"/>
                </a:lnTo>
                <a:lnTo>
                  <a:pt x="483" y="94"/>
                </a:lnTo>
                <a:lnTo>
                  <a:pt x="458" y="100"/>
                </a:lnTo>
                <a:lnTo>
                  <a:pt x="434" y="106"/>
                </a:lnTo>
                <a:lnTo>
                  <a:pt x="412" y="112"/>
                </a:lnTo>
                <a:lnTo>
                  <a:pt x="391" y="118"/>
                </a:lnTo>
                <a:lnTo>
                  <a:pt x="370" y="124"/>
                </a:lnTo>
                <a:lnTo>
                  <a:pt x="351" y="130"/>
                </a:lnTo>
                <a:lnTo>
                  <a:pt x="334" y="136"/>
                </a:lnTo>
                <a:lnTo>
                  <a:pt x="303" y="149"/>
                </a:lnTo>
                <a:lnTo>
                  <a:pt x="274" y="164"/>
                </a:lnTo>
                <a:lnTo>
                  <a:pt x="246" y="180"/>
                </a:lnTo>
                <a:lnTo>
                  <a:pt x="220" y="198"/>
                </a:lnTo>
                <a:lnTo>
                  <a:pt x="194" y="217"/>
                </a:lnTo>
                <a:lnTo>
                  <a:pt x="171" y="237"/>
                </a:lnTo>
                <a:lnTo>
                  <a:pt x="149" y="258"/>
                </a:lnTo>
                <a:lnTo>
                  <a:pt x="129" y="278"/>
                </a:lnTo>
                <a:lnTo>
                  <a:pt x="110" y="299"/>
                </a:lnTo>
                <a:lnTo>
                  <a:pt x="92" y="319"/>
                </a:lnTo>
                <a:lnTo>
                  <a:pt x="75" y="338"/>
                </a:lnTo>
                <a:lnTo>
                  <a:pt x="59" y="357"/>
                </a:lnTo>
                <a:lnTo>
                  <a:pt x="44" y="375"/>
                </a:lnTo>
                <a:lnTo>
                  <a:pt x="30" y="391"/>
                </a:lnTo>
                <a:lnTo>
                  <a:pt x="17" y="405"/>
                </a:lnTo>
                <a:lnTo>
                  <a:pt x="4" y="417"/>
                </a:lnTo>
                <a:lnTo>
                  <a:pt x="0" y="422"/>
                </a:lnTo>
                <a:lnTo>
                  <a:pt x="0" y="426"/>
                </a:lnTo>
                <a:lnTo>
                  <a:pt x="4" y="430"/>
                </a:lnTo>
                <a:lnTo>
                  <a:pt x="12" y="432"/>
                </a:lnTo>
                <a:lnTo>
                  <a:pt x="22" y="434"/>
                </a:lnTo>
                <a:lnTo>
                  <a:pt x="36" y="435"/>
                </a:lnTo>
                <a:lnTo>
                  <a:pt x="54" y="436"/>
                </a:lnTo>
                <a:lnTo>
                  <a:pt x="73" y="435"/>
                </a:lnTo>
                <a:lnTo>
                  <a:pt x="94" y="435"/>
                </a:lnTo>
                <a:lnTo>
                  <a:pt x="119" y="433"/>
                </a:lnTo>
                <a:lnTo>
                  <a:pt x="144" y="432"/>
                </a:lnTo>
                <a:lnTo>
                  <a:pt x="171" y="430"/>
                </a:lnTo>
                <a:lnTo>
                  <a:pt x="199" y="428"/>
                </a:lnTo>
                <a:lnTo>
                  <a:pt x="228" y="425"/>
                </a:lnTo>
                <a:lnTo>
                  <a:pt x="258" y="422"/>
                </a:lnTo>
                <a:lnTo>
                  <a:pt x="290" y="419"/>
                </a:lnTo>
                <a:lnTo>
                  <a:pt x="320" y="416"/>
                </a:lnTo>
                <a:lnTo>
                  <a:pt x="350" y="413"/>
                </a:lnTo>
                <a:lnTo>
                  <a:pt x="380" y="409"/>
                </a:lnTo>
                <a:lnTo>
                  <a:pt x="411" y="405"/>
                </a:lnTo>
                <a:lnTo>
                  <a:pt x="439" y="401"/>
                </a:lnTo>
                <a:lnTo>
                  <a:pt x="467" y="398"/>
                </a:lnTo>
                <a:lnTo>
                  <a:pt x="493" y="394"/>
                </a:lnTo>
                <a:lnTo>
                  <a:pt x="517" y="392"/>
                </a:lnTo>
                <a:lnTo>
                  <a:pt x="541" y="388"/>
                </a:lnTo>
                <a:lnTo>
                  <a:pt x="561" y="386"/>
                </a:lnTo>
                <a:lnTo>
                  <a:pt x="579" y="383"/>
                </a:lnTo>
                <a:lnTo>
                  <a:pt x="595" y="381"/>
                </a:lnTo>
                <a:lnTo>
                  <a:pt x="607" y="380"/>
                </a:lnTo>
                <a:lnTo>
                  <a:pt x="616" y="378"/>
                </a:lnTo>
                <a:lnTo>
                  <a:pt x="622" y="377"/>
                </a:lnTo>
                <a:lnTo>
                  <a:pt x="624" y="377"/>
                </a:lnTo>
                <a:lnTo>
                  <a:pt x="1230" y="336"/>
                </a:lnTo>
                <a:lnTo>
                  <a:pt x="1230" y="0"/>
                </a:lnTo>
              </a:path>
            </a:pathLst>
          </a:custGeom>
          <a:solidFill>
            <a:srgbClr val="FF8774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6" name="Freeform 69">
            <a:extLst>
              <a:ext uri="{FF2B5EF4-FFF2-40B4-BE49-F238E27FC236}">
                <a16:creationId xmlns:a16="http://schemas.microsoft.com/office/drawing/2014/main" id="{BC5E5965-4200-44FC-AA90-24C2CB7973A5}"/>
              </a:ext>
            </a:extLst>
          </p:cNvPr>
          <p:cNvSpPr>
            <a:spLocks/>
          </p:cNvSpPr>
          <p:nvPr/>
        </p:nvSpPr>
        <p:spPr bwMode="auto">
          <a:xfrm>
            <a:off x="2825750" y="2017713"/>
            <a:ext cx="5902325" cy="1560512"/>
          </a:xfrm>
          <a:custGeom>
            <a:avLst/>
            <a:gdLst>
              <a:gd name="T0" fmla="*/ 2147483646 w 4183"/>
              <a:gd name="T1" fmla="*/ 2147483646 h 983"/>
              <a:gd name="T2" fmla="*/ 2147483646 w 4183"/>
              <a:gd name="T3" fmla="*/ 0 h 983"/>
              <a:gd name="T4" fmla="*/ 2147483646 w 4183"/>
              <a:gd name="T5" fmla="*/ 2147483646 h 983"/>
              <a:gd name="T6" fmla="*/ 2147483646 w 4183"/>
              <a:gd name="T7" fmla="*/ 2147483646 h 983"/>
              <a:gd name="T8" fmla="*/ 2147483646 w 4183"/>
              <a:gd name="T9" fmla="*/ 2147483646 h 983"/>
              <a:gd name="T10" fmla="*/ 2147483646 w 4183"/>
              <a:gd name="T11" fmla="*/ 2147483646 h 983"/>
              <a:gd name="T12" fmla="*/ 2147483646 w 4183"/>
              <a:gd name="T13" fmla="*/ 2147483646 h 983"/>
              <a:gd name="T14" fmla="*/ 2147483646 w 4183"/>
              <a:gd name="T15" fmla="*/ 2147483646 h 983"/>
              <a:gd name="T16" fmla="*/ 2147483646 w 4183"/>
              <a:gd name="T17" fmla="*/ 2147483646 h 983"/>
              <a:gd name="T18" fmla="*/ 2147483646 w 4183"/>
              <a:gd name="T19" fmla="*/ 2147483646 h 983"/>
              <a:gd name="T20" fmla="*/ 2147483646 w 4183"/>
              <a:gd name="T21" fmla="*/ 2147483646 h 983"/>
              <a:gd name="T22" fmla="*/ 2147483646 w 4183"/>
              <a:gd name="T23" fmla="*/ 2147483646 h 983"/>
              <a:gd name="T24" fmla="*/ 2147483646 w 4183"/>
              <a:gd name="T25" fmla="*/ 2147483646 h 983"/>
              <a:gd name="T26" fmla="*/ 2147483646 w 4183"/>
              <a:gd name="T27" fmla="*/ 2147483646 h 983"/>
              <a:gd name="T28" fmla="*/ 2147483646 w 4183"/>
              <a:gd name="T29" fmla="*/ 2147483646 h 983"/>
              <a:gd name="T30" fmla="*/ 2147483646 w 4183"/>
              <a:gd name="T31" fmla="*/ 2147483646 h 983"/>
              <a:gd name="T32" fmla="*/ 2147483646 w 4183"/>
              <a:gd name="T33" fmla="*/ 2147483646 h 983"/>
              <a:gd name="T34" fmla="*/ 2147483646 w 4183"/>
              <a:gd name="T35" fmla="*/ 2147483646 h 983"/>
              <a:gd name="T36" fmla="*/ 2147483646 w 4183"/>
              <a:gd name="T37" fmla="*/ 2147483646 h 983"/>
              <a:gd name="T38" fmla="*/ 2147483646 w 4183"/>
              <a:gd name="T39" fmla="*/ 2147483646 h 983"/>
              <a:gd name="T40" fmla="*/ 2147483646 w 4183"/>
              <a:gd name="T41" fmla="*/ 2147483646 h 983"/>
              <a:gd name="T42" fmla="*/ 2147483646 w 4183"/>
              <a:gd name="T43" fmla="*/ 2147483646 h 983"/>
              <a:gd name="T44" fmla="*/ 2147483646 w 4183"/>
              <a:gd name="T45" fmla="*/ 2147483646 h 983"/>
              <a:gd name="T46" fmla="*/ 2147483646 w 4183"/>
              <a:gd name="T47" fmla="*/ 2147483646 h 983"/>
              <a:gd name="T48" fmla="*/ 2147483646 w 4183"/>
              <a:gd name="T49" fmla="*/ 2147483646 h 983"/>
              <a:gd name="T50" fmla="*/ 2147483646 w 4183"/>
              <a:gd name="T51" fmla="*/ 2147483646 h 983"/>
              <a:gd name="T52" fmla="*/ 2147483646 w 4183"/>
              <a:gd name="T53" fmla="*/ 2147483646 h 983"/>
              <a:gd name="T54" fmla="*/ 2147483646 w 4183"/>
              <a:gd name="T55" fmla="*/ 2147483646 h 983"/>
              <a:gd name="T56" fmla="*/ 2147483646 w 4183"/>
              <a:gd name="T57" fmla="*/ 2147483646 h 983"/>
              <a:gd name="T58" fmla="*/ 2147483646 w 4183"/>
              <a:gd name="T59" fmla="*/ 2147483646 h 983"/>
              <a:gd name="T60" fmla="*/ 2147483646 w 4183"/>
              <a:gd name="T61" fmla="*/ 2147483646 h 983"/>
              <a:gd name="T62" fmla="*/ 2147483646 w 4183"/>
              <a:gd name="T63" fmla="*/ 2147483646 h 983"/>
              <a:gd name="T64" fmla="*/ 2147483646 w 4183"/>
              <a:gd name="T65" fmla="*/ 2147483646 h 983"/>
              <a:gd name="T66" fmla="*/ 2147483646 w 4183"/>
              <a:gd name="T67" fmla="*/ 2147483646 h 983"/>
              <a:gd name="T68" fmla="*/ 2147483646 w 4183"/>
              <a:gd name="T69" fmla="*/ 2147483646 h 983"/>
              <a:gd name="T70" fmla="*/ 2147483646 w 4183"/>
              <a:gd name="T71" fmla="*/ 2147483646 h 983"/>
              <a:gd name="T72" fmla="*/ 2147483646 w 4183"/>
              <a:gd name="T73" fmla="*/ 2147483646 h 983"/>
              <a:gd name="T74" fmla="*/ 2147483646 w 4183"/>
              <a:gd name="T75" fmla="*/ 2147483646 h 983"/>
              <a:gd name="T76" fmla="*/ 2147483646 w 4183"/>
              <a:gd name="T77" fmla="*/ 2147483646 h 983"/>
              <a:gd name="T78" fmla="*/ 2147483646 w 4183"/>
              <a:gd name="T79" fmla="*/ 2147483646 h 983"/>
              <a:gd name="T80" fmla="*/ 2147483646 w 4183"/>
              <a:gd name="T81" fmla="*/ 2147483646 h 983"/>
              <a:gd name="T82" fmla="*/ 2147483646 w 4183"/>
              <a:gd name="T83" fmla="*/ 2147483646 h 983"/>
              <a:gd name="T84" fmla="*/ 2147483646 w 4183"/>
              <a:gd name="T85" fmla="*/ 2147483646 h 983"/>
              <a:gd name="T86" fmla="*/ 2147483646 w 4183"/>
              <a:gd name="T87" fmla="*/ 2147483646 h 983"/>
              <a:gd name="T88" fmla="*/ 2147483646 w 4183"/>
              <a:gd name="T89" fmla="*/ 2147483646 h 983"/>
              <a:gd name="T90" fmla="*/ 2147483646 w 4183"/>
              <a:gd name="T91" fmla="*/ 2147483646 h 983"/>
              <a:gd name="T92" fmla="*/ 2147483646 w 4183"/>
              <a:gd name="T93" fmla="*/ 2147483646 h 983"/>
              <a:gd name="T94" fmla="*/ 2147483646 w 4183"/>
              <a:gd name="T95" fmla="*/ 2147483646 h 983"/>
              <a:gd name="T96" fmla="*/ 2147483646 w 4183"/>
              <a:gd name="T97" fmla="*/ 2147483646 h 983"/>
              <a:gd name="T98" fmla="*/ 2147483646 w 4183"/>
              <a:gd name="T99" fmla="*/ 2147483646 h 983"/>
              <a:gd name="T100" fmla="*/ 2147483646 w 4183"/>
              <a:gd name="T101" fmla="*/ 2147483646 h 983"/>
              <a:gd name="T102" fmla="*/ 2147483646 w 4183"/>
              <a:gd name="T103" fmla="*/ 2147483646 h 983"/>
              <a:gd name="T104" fmla="*/ 2147483646 w 4183"/>
              <a:gd name="T105" fmla="*/ 2147483646 h 983"/>
              <a:gd name="T106" fmla="*/ 2147483646 w 4183"/>
              <a:gd name="T107" fmla="*/ 2147483646 h 983"/>
              <a:gd name="T108" fmla="*/ 2147483646 w 4183"/>
              <a:gd name="T109" fmla="*/ 2147483646 h 983"/>
              <a:gd name="T110" fmla="*/ 2147483646 w 4183"/>
              <a:gd name="T111" fmla="*/ 2147483646 h 983"/>
              <a:gd name="T112" fmla="*/ 2147483646 w 4183"/>
              <a:gd name="T113" fmla="*/ 2147483646 h 983"/>
              <a:gd name="T114" fmla="*/ 2147483646 w 4183"/>
              <a:gd name="T115" fmla="*/ 2147483646 h 983"/>
              <a:gd name="T116" fmla="*/ 0 w 4183"/>
              <a:gd name="T117" fmla="*/ 2147483646 h 9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183" h="983">
                <a:moveTo>
                  <a:pt x="0" y="6"/>
                </a:moveTo>
                <a:lnTo>
                  <a:pt x="52" y="1"/>
                </a:lnTo>
                <a:lnTo>
                  <a:pt x="94" y="1"/>
                </a:lnTo>
                <a:lnTo>
                  <a:pt x="136" y="0"/>
                </a:lnTo>
                <a:lnTo>
                  <a:pt x="175" y="0"/>
                </a:lnTo>
                <a:lnTo>
                  <a:pt x="212" y="0"/>
                </a:lnTo>
                <a:lnTo>
                  <a:pt x="248" y="1"/>
                </a:lnTo>
                <a:lnTo>
                  <a:pt x="282" y="1"/>
                </a:lnTo>
                <a:lnTo>
                  <a:pt x="314" y="2"/>
                </a:lnTo>
                <a:lnTo>
                  <a:pt x="346" y="3"/>
                </a:lnTo>
                <a:lnTo>
                  <a:pt x="376" y="4"/>
                </a:lnTo>
                <a:lnTo>
                  <a:pt x="404" y="5"/>
                </a:lnTo>
                <a:lnTo>
                  <a:pt x="431" y="6"/>
                </a:lnTo>
                <a:lnTo>
                  <a:pt x="457" y="8"/>
                </a:lnTo>
                <a:lnTo>
                  <a:pt x="481" y="10"/>
                </a:lnTo>
                <a:lnTo>
                  <a:pt x="505" y="11"/>
                </a:lnTo>
                <a:lnTo>
                  <a:pt x="527" y="13"/>
                </a:lnTo>
                <a:lnTo>
                  <a:pt x="549" y="16"/>
                </a:lnTo>
                <a:lnTo>
                  <a:pt x="570" y="18"/>
                </a:lnTo>
                <a:lnTo>
                  <a:pt x="590" y="21"/>
                </a:lnTo>
                <a:lnTo>
                  <a:pt x="608" y="24"/>
                </a:lnTo>
                <a:lnTo>
                  <a:pt x="626" y="26"/>
                </a:lnTo>
                <a:lnTo>
                  <a:pt x="644" y="29"/>
                </a:lnTo>
                <a:lnTo>
                  <a:pt x="662" y="32"/>
                </a:lnTo>
                <a:lnTo>
                  <a:pt x="678" y="36"/>
                </a:lnTo>
                <a:lnTo>
                  <a:pt x="695" y="39"/>
                </a:lnTo>
                <a:lnTo>
                  <a:pt x="710" y="43"/>
                </a:lnTo>
                <a:lnTo>
                  <a:pt x="726" y="46"/>
                </a:lnTo>
                <a:lnTo>
                  <a:pt x="741" y="49"/>
                </a:lnTo>
                <a:lnTo>
                  <a:pt x="755" y="53"/>
                </a:lnTo>
                <a:lnTo>
                  <a:pt x="770" y="56"/>
                </a:lnTo>
                <a:lnTo>
                  <a:pt x="785" y="61"/>
                </a:lnTo>
                <a:lnTo>
                  <a:pt x="800" y="65"/>
                </a:lnTo>
                <a:lnTo>
                  <a:pt x="816" y="69"/>
                </a:lnTo>
                <a:lnTo>
                  <a:pt x="833" y="73"/>
                </a:lnTo>
                <a:lnTo>
                  <a:pt x="849" y="79"/>
                </a:lnTo>
                <a:lnTo>
                  <a:pt x="867" y="83"/>
                </a:lnTo>
                <a:lnTo>
                  <a:pt x="886" y="88"/>
                </a:lnTo>
                <a:lnTo>
                  <a:pt x="906" y="93"/>
                </a:lnTo>
                <a:lnTo>
                  <a:pt x="926" y="99"/>
                </a:lnTo>
                <a:lnTo>
                  <a:pt x="948" y="105"/>
                </a:lnTo>
                <a:lnTo>
                  <a:pt x="969" y="111"/>
                </a:lnTo>
                <a:lnTo>
                  <a:pt x="991" y="118"/>
                </a:lnTo>
                <a:lnTo>
                  <a:pt x="1013" y="125"/>
                </a:lnTo>
                <a:lnTo>
                  <a:pt x="1036" y="132"/>
                </a:lnTo>
                <a:lnTo>
                  <a:pt x="1059" y="140"/>
                </a:lnTo>
                <a:lnTo>
                  <a:pt x="1082" y="147"/>
                </a:lnTo>
                <a:lnTo>
                  <a:pt x="1104" y="155"/>
                </a:lnTo>
                <a:lnTo>
                  <a:pt x="1128" y="164"/>
                </a:lnTo>
                <a:lnTo>
                  <a:pt x="1150" y="174"/>
                </a:lnTo>
                <a:lnTo>
                  <a:pt x="1174" y="184"/>
                </a:lnTo>
                <a:lnTo>
                  <a:pt x="1196" y="194"/>
                </a:lnTo>
                <a:lnTo>
                  <a:pt x="1219" y="205"/>
                </a:lnTo>
                <a:lnTo>
                  <a:pt x="1240" y="216"/>
                </a:lnTo>
                <a:lnTo>
                  <a:pt x="1261" y="228"/>
                </a:lnTo>
                <a:lnTo>
                  <a:pt x="1283" y="240"/>
                </a:lnTo>
                <a:lnTo>
                  <a:pt x="1304" y="253"/>
                </a:lnTo>
                <a:lnTo>
                  <a:pt x="1323" y="266"/>
                </a:lnTo>
                <a:lnTo>
                  <a:pt x="1342" y="280"/>
                </a:lnTo>
                <a:lnTo>
                  <a:pt x="1360" y="295"/>
                </a:lnTo>
                <a:lnTo>
                  <a:pt x="1377" y="311"/>
                </a:lnTo>
                <a:lnTo>
                  <a:pt x="1394" y="327"/>
                </a:lnTo>
                <a:lnTo>
                  <a:pt x="1409" y="343"/>
                </a:lnTo>
                <a:lnTo>
                  <a:pt x="1424" y="361"/>
                </a:lnTo>
                <a:lnTo>
                  <a:pt x="1436" y="379"/>
                </a:lnTo>
                <a:lnTo>
                  <a:pt x="1436" y="382"/>
                </a:lnTo>
                <a:lnTo>
                  <a:pt x="1437" y="393"/>
                </a:lnTo>
                <a:lnTo>
                  <a:pt x="1439" y="411"/>
                </a:lnTo>
                <a:lnTo>
                  <a:pt x="1440" y="433"/>
                </a:lnTo>
                <a:lnTo>
                  <a:pt x="1440" y="458"/>
                </a:lnTo>
                <a:lnTo>
                  <a:pt x="1442" y="488"/>
                </a:lnTo>
                <a:lnTo>
                  <a:pt x="1443" y="521"/>
                </a:lnTo>
                <a:lnTo>
                  <a:pt x="1445" y="554"/>
                </a:lnTo>
                <a:lnTo>
                  <a:pt x="1446" y="589"/>
                </a:lnTo>
                <a:lnTo>
                  <a:pt x="1449" y="624"/>
                </a:lnTo>
                <a:lnTo>
                  <a:pt x="1452" y="656"/>
                </a:lnTo>
                <a:lnTo>
                  <a:pt x="1454" y="687"/>
                </a:lnTo>
                <a:lnTo>
                  <a:pt x="1455" y="716"/>
                </a:lnTo>
                <a:lnTo>
                  <a:pt x="1458" y="740"/>
                </a:lnTo>
                <a:lnTo>
                  <a:pt x="1460" y="760"/>
                </a:lnTo>
                <a:lnTo>
                  <a:pt x="1461" y="774"/>
                </a:lnTo>
                <a:lnTo>
                  <a:pt x="1467" y="785"/>
                </a:lnTo>
                <a:lnTo>
                  <a:pt x="1476" y="796"/>
                </a:lnTo>
                <a:lnTo>
                  <a:pt x="1489" y="807"/>
                </a:lnTo>
                <a:lnTo>
                  <a:pt x="1506" y="819"/>
                </a:lnTo>
                <a:lnTo>
                  <a:pt x="1527" y="830"/>
                </a:lnTo>
                <a:lnTo>
                  <a:pt x="1553" y="841"/>
                </a:lnTo>
                <a:lnTo>
                  <a:pt x="1582" y="852"/>
                </a:lnTo>
                <a:lnTo>
                  <a:pt x="1612" y="864"/>
                </a:lnTo>
                <a:lnTo>
                  <a:pt x="1646" y="876"/>
                </a:lnTo>
                <a:lnTo>
                  <a:pt x="1683" y="888"/>
                </a:lnTo>
                <a:lnTo>
                  <a:pt x="1722" y="901"/>
                </a:lnTo>
                <a:lnTo>
                  <a:pt x="1763" y="913"/>
                </a:lnTo>
                <a:lnTo>
                  <a:pt x="1805" y="925"/>
                </a:lnTo>
                <a:lnTo>
                  <a:pt x="1849" y="937"/>
                </a:lnTo>
                <a:lnTo>
                  <a:pt x="1894" y="949"/>
                </a:lnTo>
                <a:lnTo>
                  <a:pt x="1939" y="962"/>
                </a:lnTo>
                <a:lnTo>
                  <a:pt x="1963" y="968"/>
                </a:lnTo>
                <a:lnTo>
                  <a:pt x="1986" y="972"/>
                </a:lnTo>
                <a:lnTo>
                  <a:pt x="2011" y="976"/>
                </a:lnTo>
                <a:lnTo>
                  <a:pt x="2033" y="979"/>
                </a:lnTo>
                <a:lnTo>
                  <a:pt x="2059" y="981"/>
                </a:lnTo>
                <a:lnTo>
                  <a:pt x="2083" y="982"/>
                </a:lnTo>
                <a:lnTo>
                  <a:pt x="2107" y="982"/>
                </a:lnTo>
                <a:lnTo>
                  <a:pt x="2132" y="982"/>
                </a:lnTo>
                <a:lnTo>
                  <a:pt x="2158" y="981"/>
                </a:lnTo>
                <a:lnTo>
                  <a:pt x="2181" y="979"/>
                </a:lnTo>
                <a:lnTo>
                  <a:pt x="2207" y="976"/>
                </a:lnTo>
                <a:lnTo>
                  <a:pt x="2232" y="974"/>
                </a:lnTo>
                <a:lnTo>
                  <a:pt x="2255" y="971"/>
                </a:lnTo>
                <a:lnTo>
                  <a:pt x="2280" y="967"/>
                </a:lnTo>
                <a:lnTo>
                  <a:pt x="2303" y="963"/>
                </a:lnTo>
                <a:lnTo>
                  <a:pt x="2326" y="959"/>
                </a:lnTo>
                <a:lnTo>
                  <a:pt x="2350" y="955"/>
                </a:lnTo>
                <a:lnTo>
                  <a:pt x="2372" y="950"/>
                </a:lnTo>
                <a:lnTo>
                  <a:pt x="2395" y="945"/>
                </a:lnTo>
                <a:lnTo>
                  <a:pt x="2415" y="940"/>
                </a:lnTo>
                <a:lnTo>
                  <a:pt x="2436" y="936"/>
                </a:lnTo>
                <a:lnTo>
                  <a:pt x="2455" y="932"/>
                </a:lnTo>
                <a:lnTo>
                  <a:pt x="2474" y="927"/>
                </a:lnTo>
                <a:lnTo>
                  <a:pt x="2492" y="923"/>
                </a:lnTo>
                <a:lnTo>
                  <a:pt x="2509" y="919"/>
                </a:lnTo>
                <a:lnTo>
                  <a:pt x="2526" y="914"/>
                </a:lnTo>
                <a:lnTo>
                  <a:pt x="2540" y="911"/>
                </a:lnTo>
                <a:lnTo>
                  <a:pt x="2555" y="907"/>
                </a:lnTo>
                <a:lnTo>
                  <a:pt x="2567" y="905"/>
                </a:lnTo>
                <a:lnTo>
                  <a:pt x="2581" y="902"/>
                </a:lnTo>
                <a:lnTo>
                  <a:pt x="2590" y="901"/>
                </a:lnTo>
                <a:lnTo>
                  <a:pt x="2609" y="908"/>
                </a:lnTo>
                <a:lnTo>
                  <a:pt x="2637" y="894"/>
                </a:lnTo>
                <a:lnTo>
                  <a:pt x="2654" y="860"/>
                </a:lnTo>
                <a:lnTo>
                  <a:pt x="2668" y="812"/>
                </a:lnTo>
                <a:lnTo>
                  <a:pt x="2677" y="754"/>
                </a:lnTo>
                <a:lnTo>
                  <a:pt x="2685" y="682"/>
                </a:lnTo>
                <a:lnTo>
                  <a:pt x="2693" y="606"/>
                </a:lnTo>
                <a:lnTo>
                  <a:pt x="2712" y="538"/>
                </a:lnTo>
                <a:lnTo>
                  <a:pt x="2721" y="498"/>
                </a:lnTo>
                <a:lnTo>
                  <a:pt x="2735" y="466"/>
                </a:lnTo>
                <a:lnTo>
                  <a:pt x="2759" y="428"/>
                </a:lnTo>
                <a:lnTo>
                  <a:pt x="2772" y="404"/>
                </a:lnTo>
                <a:lnTo>
                  <a:pt x="2801" y="375"/>
                </a:lnTo>
                <a:lnTo>
                  <a:pt x="2837" y="344"/>
                </a:lnTo>
                <a:lnTo>
                  <a:pt x="2877" y="310"/>
                </a:lnTo>
                <a:lnTo>
                  <a:pt x="2923" y="281"/>
                </a:lnTo>
                <a:lnTo>
                  <a:pt x="2952" y="264"/>
                </a:lnTo>
                <a:lnTo>
                  <a:pt x="2987" y="235"/>
                </a:lnTo>
                <a:lnTo>
                  <a:pt x="3021" y="224"/>
                </a:lnTo>
                <a:lnTo>
                  <a:pt x="3041" y="205"/>
                </a:lnTo>
                <a:lnTo>
                  <a:pt x="3099" y="178"/>
                </a:lnTo>
                <a:lnTo>
                  <a:pt x="3163" y="152"/>
                </a:lnTo>
                <a:lnTo>
                  <a:pt x="3223" y="129"/>
                </a:lnTo>
                <a:lnTo>
                  <a:pt x="3287" y="107"/>
                </a:lnTo>
                <a:lnTo>
                  <a:pt x="3351" y="88"/>
                </a:lnTo>
                <a:lnTo>
                  <a:pt x="3416" y="73"/>
                </a:lnTo>
                <a:lnTo>
                  <a:pt x="3448" y="67"/>
                </a:lnTo>
                <a:lnTo>
                  <a:pt x="3481" y="61"/>
                </a:lnTo>
                <a:lnTo>
                  <a:pt x="3513" y="57"/>
                </a:lnTo>
                <a:lnTo>
                  <a:pt x="3545" y="54"/>
                </a:lnTo>
                <a:lnTo>
                  <a:pt x="3577" y="51"/>
                </a:lnTo>
                <a:lnTo>
                  <a:pt x="3637" y="49"/>
                </a:lnTo>
                <a:lnTo>
                  <a:pt x="3694" y="46"/>
                </a:lnTo>
                <a:lnTo>
                  <a:pt x="3746" y="43"/>
                </a:lnTo>
                <a:lnTo>
                  <a:pt x="3794" y="41"/>
                </a:lnTo>
                <a:lnTo>
                  <a:pt x="3838" y="39"/>
                </a:lnTo>
                <a:lnTo>
                  <a:pt x="3879" y="37"/>
                </a:lnTo>
                <a:lnTo>
                  <a:pt x="3918" y="36"/>
                </a:lnTo>
                <a:lnTo>
                  <a:pt x="3954" y="35"/>
                </a:lnTo>
                <a:lnTo>
                  <a:pt x="3987" y="34"/>
                </a:lnTo>
                <a:lnTo>
                  <a:pt x="4018" y="33"/>
                </a:lnTo>
                <a:lnTo>
                  <a:pt x="4048" y="32"/>
                </a:lnTo>
                <a:lnTo>
                  <a:pt x="4077" y="32"/>
                </a:lnTo>
                <a:lnTo>
                  <a:pt x="4103" y="32"/>
                </a:lnTo>
                <a:lnTo>
                  <a:pt x="4130" y="33"/>
                </a:lnTo>
                <a:lnTo>
                  <a:pt x="4156" y="33"/>
                </a:lnTo>
                <a:lnTo>
                  <a:pt x="4182" y="34"/>
                </a:lnTo>
                <a:lnTo>
                  <a:pt x="4182" y="498"/>
                </a:lnTo>
                <a:lnTo>
                  <a:pt x="0" y="498"/>
                </a:lnTo>
                <a:lnTo>
                  <a:pt x="0" y="6"/>
                </a:lnTo>
              </a:path>
            </a:pathLst>
          </a:custGeom>
          <a:solidFill>
            <a:srgbClr val="C8F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7" name="Freeform 70">
            <a:extLst>
              <a:ext uri="{FF2B5EF4-FFF2-40B4-BE49-F238E27FC236}">
                <a16:creationId xmlns:a16="http://schemas.microsoft.com/office/drawing/2014/main" id="{A973153E-0AEE-4E16-B03D-B6126B936E26}"/>
              </a:ext>
            </a:extLst>
          </p:cNvPr>
          <p:cNvSpPr>
            <a:spLocks/>
          </p:cNvSpPr>
          <p:nvPr/>
        </p:nvSpPr>
        <p:spPr bwMode="auto">
          <a:xfrm>
            <a:off x="2825750" y="2017713"/>
            <a:ext cx="5903913" cy="1576387"/>
          </a:xfrm>
          <a:custGeom>
            <a:avLst/>
            <a:gdLst>
              <a:gd name="T0" fmla="*/ 2147483646 w 4185"/>
              <a:gd name="T1" fmla="*/ 2147483646 h 993"/>
              <a:gd name="T2" fmla="*/ 2147483646 w 4185"/>
              <a:gd name="T3" fmla="*/ 2147483646 h 993"/>
              <a:gd name="T4" fmla="*/ 2147483646 w 4185"/>
              <a:gd name="T5" fmla="*/ 2147483646 h 993"/>
              <a:gd name="T6" fmla="*/ 2147483646 w 4185"/>
              <a:gd name="T7" fmla="*/ 2147483646 h 993"/>
              <a:gd name="T8" fmla="*/ 2147483646 w 4185"/>
              <a:gd name="T9" fmla="*/ 2147483646 h 993"/>
              <a:gd name="T10" fmla="*/ 2147483646 w 4185"/>
              <a:gd name="T11" fmla="*/ 2147483646 h 993"/>
              <a:gd name="T12" fmla="*/ 2147483646 w 4185"/>
              <a:gd name="T13" fmla="*/ 2147483646 h 993"/>
              <a:gd name="T14" fmla="*/ 2147483646 w 4185"/>
              <a:gd name="T15" fmla="*/ 2147483646 h 993"/>
              <a:gd name="T16" fmla="*/ 2147483646 w 4185"/>
              <a:gd name="T17" fmla="*/ 2147483646 h 993"/>
              <a:gd name="T18" fmla="*/ 2147483646 w 4185"/>
              <a:gd name="T19" fmla="*/ 2147483646 h 993"/>
              <a:gd name="T20" fmla="*/ 2147483646 w 4185"/>
              <a:gd name="T21" fmla="*/ 2147483646 h 993"/>
              <a:gd name="T22" fmla="*/ 2147483646 w 4185"/>
              <a:gd name="T23" fmla="*/ 2147483646 h 993"/>
              <a:gd name="T24" fmla="*/ 2147483646 w 4185"/>
              <a:gd name="T25" fmla="*/ 2147483646 h 993"/>
              <a:gd name="T26" fmla="*/ 2147483646 w 4185"/>
              <a:gd name="T27" fmla="*/ 2147483646 h 993"/>
              <a:gd name="T28" fmla="*/ 2147483646 w 4185"/>
              <a:gd name="T29" fmla="*/ 2147483646 h 993"/>
              <a:gd name="T30" fmla="*/ 2147483646 w 4185"/>
              <a:gd name="T31" fmla="*/ 2147483646 h 993"/>
              <a:gd name="T32" fmla="*/ 2147483646 w 4185"/>
              <a:gd name="T33" fmla="*/ 2147483646 h 993"/>
              <a:gd name="T34" fmla="*/ 2147483646 w 4185"/>
              <a:gd name="T35" fmla="*/ 2147483646 h 993"/>
              <a:gd name="T36" fmla="*/ 2147483646 w 4185"/>
              <a:gd name="T37" fmla="*/ 2147483646 h 993"/>
              <a:gd name="T38" fmla="*/ 2147483646 w 4185"/>
              <a:gd name="T39" fmla="*/ 2147483646 h 993"/>
              <a:gd name="T40" fmla="*/ 2147483646 w 4185"/>
              <a:gd name="T41" fmla="*/ 2147483646 h 993"/>
              <a:gd name="T42" fmla="*/ 2147483646 w 4185"/>
              <a:gd name="T43" fmla="*/ 2147483646 h 993"/>
              <a:gd name="T44" fmla="*/ 2147483646 w 4185"/>
              <a:gd name="T45" fmla="*/ 2147483646 h 993"/>
              <a:gd name="T46" fmla="*/ 2147483646 w 4185"/>
              <a:gd name="T47" fmla="*/ 2147483646 h 993"/>
              <a:gd name="T48" fmla="*/ 2147483646 w 4185"/>
              <a:gd name="T49" fmla="*/ 2147483646 h 993"/>
              <a:gd name="T50" fmla="*/ 2147483646 w 4185"/>
              <a:gd name="T51" fmla="*/ 2147483646 h 993"/>
              <a:gd name="T52" fmla="*/ 2147483646 w 4185"/>
              <a:gd name="T53" fmla="*/ 2147483646 h 993"/>
              <a:gd name="T54" fmla="*/ 2147483646 w 4185"/>
              <a:gd name="T55" fmla="*/ 2147483646 h 993"/>
              <a:gd name="T56" fmla="*/ 2147483646 w 4185"/>
              <a:gd name="T57" fmla="*/ 2147483646 h 993"/>
              <a:gd name="T58" fmla="*/ 2147483646 w 4185"/>
              <a:gd name="T59" fmla="*/ 2147483646 h 993"/>
              <a:gd name="T60" fmla="*/ 2147483646 w 4185"/>
              <a:gd name="T61" fmla="*/ 2147483646 h 993"/>
              <a:gd name="T62" fmla="*/ 2147483646 w 4185"/>
              <a:gd name="T63" fmla="*/ 2147483646 h 993"/>
              <a:gd name="T64" fmla="*/ 2147483646 w 4185"/>
              <a:gd name="T65" fmla="*/ 2147483646 h 993"/>
              <a:gd name="T66" fmla="*/ 2147483646 w 4185"/>
              <a:gd name="T67" fmla="*/ 2147483646 h 993"/>
              <a:gd name="T68" fmla="*/ 2147483646 w 4185"/>
              <a:gd name="T69" fmla="*/ 2147483646 h 993"/>
              <a:gd name="T70" fmla="*/ 2147483646 w 4185"/>
              <a:gd name="T71" fmla="*/ 2147483646 h 993"/>
              <a:gd name="T72" fmla="*/ 2147483646 w 4185"/>
              <a:gd name="T73" fmla="*/ 2147483646 h 993"/>
              <a:gd name="T74" fmla="*/ 2147483646 w 4185"/>
              <a:gd name="T75" fmla="*/ 2147483646 h 993"/>
              <a:gd name="T76" fmla="*/ 2147483646 w 4185"/>
              <a:gd name="T77" fmla="*/ 2147483646 h 993"/>
              <a:gd name="T78" fmla="*/ 2147483646 w 4185"/>
              <a:gd name="T79" fmla="*/ 2147483646 h 993"/>
              <a:gd name="T80" fmla="*/ 2147483646 w 4185"/>
              <a:gd name="T81" fmla="*/ 2147483646 h 993"/>
              <a:gd name="T82" fmla="*/ 2147483646 w 4185"/>
              <a:gd name="T83" fmla="*/ 2147483646 h 993"/>
              <a:gd name="T84" fmla="*/ 2147483646 w 4185"/>
              <a:gd name="T85" fmla="*/ 2147483646 h 993"/>
              <a:gd name="T86" fmla="*/ 2147483646 w 4185"/>
              <a:gd name="T87" fmla="*/ 2147483646 h 993"/>
              <a:gd name="T88" fmla="*/ 2147483646 w 4185"/>
              <a:gd name="T89" fmla="*/ 2147483646 h 993"/>
              <a:gd name="T90" fmla="*/ 2147483646 w 4185"/>
              <a:gd name="T91" fmla="*/ 2147483646 h 993"/>
              <a:gd name="T92" fmla="*/ 2147483646 w 4185"/>
              <a:gd name="T93" fmla="*/ 2147483646 h 993"/>
              <a:gd name="T94" fmla="*/ 2147483646 w 4185"/>
              <a:gd name="T95" fmla="*/ 2147483646 h 99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185" h="993">
                <a:moveTo>
                  <a:pt x="7" y="2"/>
                </a:moveTo>
                <a:lnTo>
                  <a:pt x="7" y="2"/>
                </a:lnTo>
                <a:lnTo>
                  <a:pt x="0" y="5"/>
                </a:lnTo>
                <a:lnTo>
                  <a:pt x="94" y="1"/>
                </a:lnTo>
                <a:lnTo>
                  <a:pt x="136" y="0"/>
                </a:lnTo>
                <a:lnTo>
                  <a:pt x="175" y="0"/>
                </a:lnTo>
                <a:lnTo>
                  <a:pt x="214" y="0"/>
                </a:lnTo>
                <a:lnTo>
                  <a:pt x="250" y="1"/>
                </a:lnTo>
                <a:lnTo>
                  <a:pt x="283" y="1"/>
                </a:lnTo>
                <a:lnTo>
                  <a:pt x="316" y="2"/>
                </a:lnTo>
                <a:lnTo>
                  <a:pt x="348" y="3"/>
                </a:lnTo>
                <a:lnTo>
                  <a:pt x="378" y="4"/>
                </a:lnTo>
                <a:lnTo>
                  <a:pt x="406" y="5"/>
                </a:lnTo>
                <a:lnTo>
                  <a:pt x="434" y="6"/>
                </a:lnTo>
                <a:lnTo>
                  <a:pt x="460" y="8"/>
                </a:lnTo>
                <a:lnTo>
                  <a:pt x="485" y="10"/>
                </a:lnTo>
                <a:lnTo>
                  <a:pt x="508" y="11"/>
                </a:lnTo>
                <a:lnTo>
                  <a:pt x="531" y="13"/>
                </a:lnTo>
                <a:lnTo>
                  <a:pt x="553" y="16"/>
                </a:lnTo>
                <a:lnTo>
                  <a:pt x="574" y="18"/>
                </a:lnTo>
                <a:lnTo>
                  <a:pt x="594" y="21"/>
                </a:lnTo>
                <a:lnTo>
                  <a:pt x="614" y="24"/>
                </a:lnTo>
                <a:lnTo>
                  <a:pt x="632" y="26"/>
                </a:lnTo>
                <a:lnTo>
                  <a:pt x="650" y="29"/>
                </a:lnTo>
                <a:lnTo>
                  <a:pt x="667" y="32"/>
                </a:lnTo>
                <a:lnTo>
                  <a:pt x="685" y="36"/>
                </a:lnTo>
                <a:lnTo>
                  <a:pt x="701" y="39"/>
                </a:lnTo>
                <a:lnTo>
                  <a:pt x="716" y="43"/>
                </a:lnTo>
                <a:lnTo>
                  <a:pt x="732" y="46"/>
                </a:lnTo>
                <a:lnTo>
                  <a:pt x="748" y="49"/>
                </a:lnTo>
                <a:lnTo>
                  <a:pt x="763" y="54"/>
                </a:lnTo>
                <a:lnTo>
                  <a:pt x="778" y="57"/>
                </a:lnTo>
                <a:lnTo>
                  <a:pt x="793" y="62"/>
                </a:lnTo>
                <a:lnTo>
                  <a:pt x="806" y="66"/>
                </a:lnTo>
                <a:lnTo>
                  <a:pt x="823" y="70"/>
                </a:lnTo>
                <a:lnTo>
                  <a:pt x="841" y="75"/>
                </a:lnTo>
                <a:lnTo>
                  <a:pt x="859" y="81"/>
                </a:lnTo>
                <a:lnTo>
                  <a:pt x="878" y="86"/>
                </a:lnTo>
                <a:lnTo>
                  <a:pt x="899" y="92"/>
                </a:lnTo>
                <a:lnTo>
                  <a:pt x="920" y="98"/>
                </a:lnTo>
                <a:lnTo>
                  <a:pt x="940" y="104"/>
                </a:lnTo>
                <a:lnTo>
                  <a:pt x="963" y="111"/>
                </a:lnTo>
                <a:lnTo>
                  <a:pt x="984" y="118"/>
                </a:lnTo>
                <a:lnTo>
                  <a:pt x="1007" y="125"/>
                </a:lnTo>
                <a:lnTo>
                  <a:pt x="1029" y="132"/>
                </a:lnTo>
                <a:lnTo>
                  <a:pt x="1052" y="140"/>
                </a:lnTo>
                <a:lnTo>
                  <a:pt x="1075" y="148"/>
                </a:lnTo>
                <a:lnTo>
                  <a:pt x="1099" y="157"/>
                </a:lnTo>
                <a:lnTo>
                  <a:pt x="1121" y="165"/>
                </a:lnTo>
                <a:lnTo>
                  <a:pt x="1145" y="175"/>
                </a:lnTo>
                <a:lnTo>
                  <a:pt x="1167" y="184"/>
                </a:lnTo>
                <a:lnTo>
                  <a:pt x="1190" y="195"/>
                </a:lnTo>
                <a:lnTo>
                  <a:pt x="1212" y="205"/>
                </a:lnTo>
                <a:lnTo>
                  <a:pt x="1235" y="215"/>
                </a:lnTo>
                <a:lnTo>
                  <a:pt x="1256" y="226"/>
                </a:lnTo>
                <a:lnTo>
                  <a:pt x="1278" y="239"/>
                </a:lnTo>
                <a:lnTo>
                  <a:pt x="1298" y="251"/>
                </a:lnTo>
                <a:lnTo>
                  <a:pt x="1318" y="264"/>
                </a:lnTo>
                <a:lnTo>
                  <a:pt x="1336" y="277"/>
                </a:lnTo>
                <a:lnTo>
                  <a:pt x="1355" y="290"/>
                </a:lnTo>
                <a:lnTo>
                  <a:pt x="1372" y="304"/>
                </a:lnTo>
                <a:lnTo>
                  <a:pt x="1389" y="319"/>
                </a:lnTo>
                <a:lnTo>
                  <a:pt x="1405" y="334"/>
                </a:lnTo>
                <a:lnTo>
                  <a:pt x="1419" y="350"/>
                </a:lnTo>
                <a:lnTo>
                  <a:pt x="1433" y="366"/>
                </a:lnTo>
                <a:lnTo>
                  <a:pt x="1444" y="383"/>
                </a:lnTo>
                <a:lnTo>
                  <a:pt x="1444" y="386"/>
                </a:lnTo>
                <a:lnTo>
                  <a:pt x="1445" y="397"/>
                </a:lnTo>
                <a:lnTo>
                  <a:pt x="1446" y="415"/>
                </a:lnTo>
                <a:lnTo>
                  <a:pt x="1448" y="437"/>
                </a:lnTo>
                <a:lnTo>
                  <a:pt x="1449" y="463"/>
                </a:lnTo>
                <a:lnTo>
                  <a:pt x="1450" y="493"/>
                </a:lnTo>
                <a:lnTo>
                  <a:pt x="1451" y="526"/>
                </a:lnTo>
                <a:lnTo>
                  <a:pt x="1453" y="560"/>
                </a:lnTo>
                <a:lnTo>
                  <a:pt x="1455" y="595"/>
                </a:lnTo>
                <a:lnTo>
                  <a:pt x="1458" y="630"/>
                </a:lnTo>
                <a:lnTo>
                  <a:pt x="1460" y="663"/>
                </a:lnTo>
                <a:lnTo>
                  <a:pt x="1462" y="694"/>
                </a:lnTo>
                <a:lnTo>
                  <a:pt x="1464" y="723"/>
                </a:lnTo>
                <a:lnTo>
                  <a:pt x="1466" y="748"/>
                </a:lnTo>
                <a:lnTo>
                  <a:pt x="1468" y="768"/>
                </a:lnTo>
                <a:lnTo>
                  <a:pt x="1470" y="782"/>
                </a:lnTo>
                <a:lnTo>
                  <a:pt x="1475" y="793"/>
                </a:lnTo>
                <a:lnTo>
                  <a:pt x="1484" y="804"/>
                </a:lnTo>
                <a:lnTo>
                  <a:pt x="1497" y="815"/>
                </a:lnTo>
                <a:lnTo>
                  <a:pt x="1515" y="827"/>
                </a:lnTo>
                <a:lnTo>
                  <a:pt x="1536" y="838"/>
                </a:lnTo>
                <a:lnTo>
                  <a:pt x="1562" y="850"/>
                </a:lnTo>
                <a:lnTo>
                  <a:pt x="1590" y="861"/>
                </a:lnTo>
                <a:lnTo>
                  <a:pt x="1622" y="873"/>
                </a:lnTo>
                <a:lnTo>
                  <a:pt x="1657" y="885"/>
                </a:lnTo>
                <a:lnTo>
                  <a:pt x="1694" y="897"/>
                </a:lnTo>
                <a:lnTo>
                  <a:pt x="1732" y="910"/>
                </a:lnTo>
                <a:lnTo>
                  <a:pt x="1773" y="922"/>
                </a:lnTo>
                <a:lnTo>
                  <a:pt x="1815" y="934"/>
                </a:lnTo>
                <a:lnTo>
                  <a:pt x="1858" y="947"/>
                </a:lnTo>
                <a:lnTo>
                  <a:pt x="1903" y="959"/>
                </a:lnTo>
                <a:lnTo>
                  <a:pt x="1949" y="972"/>
                </a:lnTo>
                <a:lnTo>
                  <a:pt x="1972" y="978"/>
                </a:lnTo>
                <a:lnTo>
                  <a:pt x="1995" y="982"/>
                </a:lnTo>
                <a:lnTo>
                  <a:pt x="2020" y="986"/>
                </a:lnTo>
                <a:lnTo>
                  <a:pt x="2044" y="989"/>
                </a:lnTo>
                <a:lnTo>
                  <a:pt x="2068" y="991"/>
                </a:lnTo>
                <a:lnTo>
                  <a:pt x="2093" y="992"/>
                </a:lnTo>
                <a:lnTo>
                  <a:pt x="2118" y="992"/>
                </a:lnTo>
                <a:lnTo>
                  <a:pt x="2143" y="992"/>
                </a:lnTo>
                <a:lnTo>
                  <a:pt x="2167" y="991"/>
                </a:lnTo>
                <a:lnTo>
                  <a:pt x="2192" y="989"/>
                </a:lnTo>
                <a:lnTo>
                  <a:pt x="2217" y="986"/>
                </a:lnTo>
                <a:lnTo>
                  <a:pt x="2242" y="984"/>
                </a:lnTo>
                <a:lnTo>
                  <a:pt x="2265" y="981"/>
                </a:lnTo>
                <a:lnTo>
                  <a:pt x="2290" y="977"/>
                </a:lnTo>
                <a:lnTo>
                  <a:pt x="2314" y="973"/>
                </a:lnTo>
                <a:lnTo>
                  <a:pt x="2337" y="969"/>
                </a:lnTo>
                <a:lnTo>
                  <a:pt x="2360" y="965"/>
                </a:lnTo>
                <a:lnTo>
                  <a:pt x="2382" y="960"/>
                </a:lnTo>
                <a:lnTo>
                  <a:pt x="2405" y="955"/>
                </a:lnTo>
                <a:lnTo>
                  <a:pt x="2426" y="950"/>
                </a:lnTo>
                <a:lnTo>
                  <a:pt x="2446" y="946"/>
                </a:lnTo>
                <a:lnTo>
                  <a:pt x="2465" y="941"/>
                </a:lnTo>
                <a:lnTo>
                  <a:pt x="2486" y="936"/>
                </a:lnTo>
                <a:lnTo>
                  <a:pt x="2504" y="932"/>
                </a:lnTo>
                <a:lnTo>
                  <a:pt x="2521" y="928"/>
                </a:lnTo>
                <a:lnTo>
                  <a:pt x="2537" y="923"/>
                </a:lnTo>
                <a:lnTo>
                  <a:pt x="2552" y="920"/>
                </a:lnTo>
                <a:lnTo>
                  <a:pt x="2567" y="916"/>
                </a:lnTo>
                <a:lnTo>
                  <a:pt x="2580" y="914"/>
                </a:lnTo>
                <a:lnTo>
                  <a:pt x="2591" y="911"/>
                </a:lnTo>
                <a:lnTo>
                  <a:pt x="2602" y="910"/>
                </a:lnTo>
                <a:lnTo>
                  <a:pt x="2612" y="909"/>
                </a:lnTo>
                <a:lnTo>
                  <a:pt x="2627" y="903"/>
                </a:lnTo>
                <a:lnTo>
                  <a:pt x="2640" y="891"/>
                </a:lnTo>
                <a:lnTo>
                  <a:pt x="2651" y="874"/>
                </a:lnTo>
                <a:lnTo>
                  <a:pt x="2659" y="852"/>
                </a:lnTo>
                <a:lnTo>
                  <a:pt x="2666" y="824"/>
                </a:lnTo>
                <a:lnTo>
                  <a:pt x="2671" y="793"/>
                </a:lnTo>
                <a:lnTo>
                  <a:pt x="2676" y="759"/>
                </a:lnTo>
                <a:lnTo>
                  <a:pt x="2680" y="723"/>
                </a:lnTo>
                <a:lnTo>
                  <a:pt x="2686" y="685"/>
                </a:lnTo>
                <a:lnTo>
                  <a:pt x="2690" y="646"/>
                </a:lnTo>
                <a:lnTo>
                  <a:pt x="2696" y="607"/>
                </a:lnTo>
                <a:lnTo>
                  <a:pt x="2704" y="569"/>
                </a:lnTo>
                <a:lnTo>
                  <a:pt x="2713" y="531"/>
                </a:lnTo>
                <a:lnTo>
                  <a:pt x="2723" y="496"/>
                </a:lnTo>
                <a:lnTo>
                  <a:pt x="2736" y="463"/>
                </a:lnTo>
                <a:lnTo>
                  <a:pt x="2753" y="433"/>
                </a:lnTo>
                <a:lnTo>
                  <a:pt x="2763" y="419"/>
                </a:lnTo>
                <a:lnTo>
                  <a:pt x="2775" y="404"/>
                </a:lnTo>
                <a:lnTo>
                  <a:pt x="2788" y="390"/>
                </a:lnTo>
                <a:lnTo>
                  <a:pt x="2804" y="374"/>
                </a:lnTo>
                <a:lnTo>
                  <a:pt x="2820" y="359"/>
                </a:lnTo>
                <a:lnTo>
                  <a:pt x="2838" y="344"/>
                </a:lnTo>
                <a:lnTo>
                  <a:pt x="2858" y="328"/>
                </a:lnTo>
                <a:lnTo>
                  <a:pt x="2878" y="313"/>
                </a:lnTo>
                <a:lnTo>
                  <a:pt x="2901" y="297"/>
                </a:lnTo>
                <a:lnTo>
                  <a:pt x="2923" y="282"/>
                </a:lnTo>
                <a:lnTo>
                  <a:pt x="2947" y="267"/>
                </a:lnTo>
                <a:lnTo>
                  <a:pt x="2973" y="252"/>
                </a:lnTo>
                <a:lnTo>
                  <a:pt x="2999" y="237"/>
                </a:lnTo>
                <a:lnTo>
                  <a:pt x="3026" y="222"/>
                </a:lnTo>
                <a:lnTo>
                  <a:pt x="3054" y="207"/>
                </a:lnTo>
                <a:lnTo>
                  <a:pt x="3082" y="193"/>
                </a:lnTo>
                <a:lnTo>
                  <a:pt x="3112" y="180"/>
                </a:lnTo>
                <a:lnTo>
                  <a:pt x="3141" y="166"/>
                </a:lnTo>
                <a:lnTo>
                  <a:pt x="3173" y="153"/>
                </a:lnTo>
                <a:lnTo>
                  <a:pt x="3203" y="141"/>
                </a:lnTo>
                <a:lnTo>
                  <a:pt x="3235" y="130"/>
                </a:lnTo>
                <a:lnTo>
                  <a:pt x="3266" y="119"/>
                </a:lnTo>
                <a:lnTo>
                  <a:pt x="3299" y="108"/>
                </a:lnTo>
                <a:lnTo>
                  <a:pt x="3331" y="98"/>
                </a:lnTo>
                <a:lnTo>
                  <a:pt x="3364" y="89"/>
                </a:lnTo>
                <a:lnTo>
                  <a:pt x="3397" y="81"/>
                </a:lnTo>
                <a:lnTo>
                  <a:pt x="3429" y="74"/>
                </a:lnTo>
                <a:lnTo>
                  <a:pt x="3462" y="68"/>
                </a:lnTo>
                <a:lnTo>
                  <a:pt x="3495" y="62"/>
                </a:lnTo>
                <a:lnTo>
                  <a:pt x="3526" y="58"/>
                </a:lnTo>
                <a:lnTo>
                  <a:pt x="3559" y="55"/>
                </a:lnTo>
                <a:lnTo>
                  <a:pt x="3590" y="52"/>
                </a:lnTo>
                <a:lnTo>
                  <a:pt x="3651" y="49"/>
                </a:lnTo>
                <a:lnTo>
                  <a:pt x="3707" y="46"/>
                </a:lnTo>
                <a:lnTo>
                  <a:pt x="3759" y="43"/>
                </a:lnTo>
                <a:lnTo>
                  <a:pt x="3807" y="41"/>
                </a:lnTo>
                <a:lnTo>
                  <a:pt x="3851" y="39"/>
                </a:lnTo>
                <a:lnTo>
                  <a:pt x="3892" y="37"/>
                </a:lnTo>
                <a:lnTo>
                  <a:pt x="3931" y="36"/>
                </a:lnTo>
                <a:lnTo>
                  <a:pt x="3966" y="35"/>
                </a:lnTo>
                <a:lnTo>
                  <a:pt x="3998" y="34"/>
                </a:lnTo>
                <a:lnTo>
                  <a:pt x="4030" y="33"/>
                </a:lnTo>
                <a:lnTo>
                  <a:pt x="4059" y="32"/>
                </a:lnTo>
                <a:lnTo>
                  <a:pt x="4087" y="32"/>
                </a:lnTo>
                <a:lnTo>
                  <a:pt x="4114" y="32"/>
                </a:lnTo>
                <a:lnTo>
                  <a:pt x="4140" y="33"/>
                </a:lnTo>
                <a:lnTo>
                  <a:pt x="4184" y="3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8" name="Freeform 71">
            <a:extLst>
              <a:ext uri="{FF2B5EF4-FFF2-40B4-BE49-F238E27FC236}">
                <a16:creationId xmlns:a16="http://schemas.microsoft.com/office/drawing/2014/main" id="{759AC7A9-603F-4E00-84D5-270F4269728C}"/>
              </a:ext>
            </a:extLst>
          </p:cNvPr>
          <p:cNvSpPr>
            <a:spLocks/>
          </p:cNvSpPr>
          <p:nvPr/>
        </p:nvSpPr>
        <p:spPr bwMode="auto">
          <a:xfrm>
            <a:off x="3046413" y="2557463"/>
            <a:ext cx="428625" cy="1387475"/>
          </a:xfrm>
          <a:custGeom>
            <a:avLst/>
            <a:gdLst>
              <a:gd name="T0" fmla="*/ 2147483646 w 303"/>
              <a:gd name="T1" fmla="*/ 2147483646 h 874"/>
              <a:gd name="T2" fmla="*/ 2147483646 w 303"/>
              <a:gd name="T3" fmla="*/ 2147483646 h 874"/>
              <a:gd name="T4" fmla="*/ 2147483646 w 303"/>
              <a:gd name="T5" fmla="*/ 2147483646 h 874"/>
              <a:gd name="T6" fmla="*/ 2147483646 w 303"/>
              <a:gd name="T7" fmla="*/ 0 h 874"/>
              <a:gd name="T8" fmla="*/ 2147483646 w 303"/>
              <a:gd name="T9" fmla="*/ 2147483646 h 874"/>
              <a:gd name="T10" fmla="*/ 2147483646 w 303"/>
              <a:gd name="T11" fmla="*/ 2147483646 h 874"/>
              <a:gd name="T12" fmla="*/ 2147483646 w 303"/>
              <a:gd name="T13" fmla="*/ 2147483646 h 874"/>
              <a:gd name="T14" fmla="*/ 2147483646 w 303"/>
              <a:gd name="T15" fmla="*/ 2147483646 h 874"/>
              <a:gd name="T16" fmla="*/ 2147483646 w 303"/>
              <a:gd name="T17" fmla="*/ 2147483646 h 874"/>
              <a:gd name="T18" fmla="*/ 2147483646 w 303"/>
              <a:gd name="T19" fmla="*/ 2147483646 h 874"/>
              <a:gd name="T20" fmla="*/ 2147483646 w 303"/>
              <a:gd name="T21" fmla="*/ 2147483646 h 874"/>
              <a:gd name="T22" fmla="*/ 2147483646 w 303"/>
              <a:gd name="T23" fmla="*/ 2147483646 h 874"/>
              <a:gd name="T24" fmla="*/ 2147483646 w 303"/>
              <a:gd name="T25" fmla="*/ 2147483646 h 874"/>
              <a:gd name="T26" fmla="*/ 2147483646 w 303"/>
              <a:gd name="T27" fmla="*/ 2147483646 h 874"/>
              <a:gd name="T28" fmla="*/ 2147483646 w 303"/>
              <a:gd name="T29" fmla="*/ 2147483646 h 874"/>
              <a:gd name="T30" fmla="*/ 2147483646 w 303"/>
              <a:gd name="T31" fmla="*/ 2147483646 h 874"/>
              <a:gd name="T32" fmla="*/ 2147483646 w 303"/>
              <a:gd name="T33" fmla="*/ 2147483646 h 874"/>
              <a:gd name="T34" fmla="*/ 2147483646 w 303"/>
              <a:gd name="T35" fmla="*/ 2147483646 h 874"/>
              <a:gd name="T36" fmla="*/ 2147483646 w 303"/>
              <a:gd name="T37" fmla="*/ 2147483646 h 874"/>
              <a:gd name="T38" fmla="*/ 2147483646 w 303"/>
              <a:gd name="T39" fmla="*/ 2147483646 h 874"/>
              <a:gd name="T40" fmla="*/ 2147483646 w 303"/>
              <a:gd name="T41" fmla="*/ 2147483646 h 874"/>
              <a:gd name="T42" fmla="*/ 2147483646 w 303"/>
              <a:gd name="T43" fmla="*/ 2147483646 h 874"/>
              <a:gd name="T44" fmla="*/ 2147483646 w 303"/>
              <a:gd name="T45" fmla="*/ 2147483646 h 874"/>
              <a:gd name="T46" fmla="*/ 2147483646 w 303"/>
              <a:gd name="T47" fmla="*/ 2147483646 h 874"/>
              <a:gd name="T48" fmla="*/ 2147483646 w 303"/>
              <a:gd name="T49" fmla="*/ 2147483646 h 874"/>
              <a:gd name="T50" fmla="*/ 2147483646 w 303"/>
              <a:gd name="T51" fmla="*/ 2147483646 h 874"/>
              <a:gd name="T52" fmla="*/ 2147483646 w 303"/>
              <a:gd name="T53" fmla="*/ 2147483646 h 874"/>
              <a:gd name="T54" fmla="*/ 2147483646 w 303"/>
              <a:gd name="T55" fmla="*/ 2147483646 h 874"/>
              <a:gd name="T56" fmla="*/ 2147483646 w 303"/>
              <a:gd name="T57" fmla="*/ 2147483646 h 874"/>
              <a:gd name="T58" fmla="*/ 0 w 303"/>
              <a:gd name="T59" fmla="*/ 2147483646 h 874"/>
              <a:gd name="T60" fmla="*/ 2147483646 w 303"/>
              <a:gd name="T61" fmla="*/ 2147483646 h 874"/>
              <a:gd name="T62" fmla="*/ 2147483646 w 303"/>
              <a:gd name="T63" fmla="*/ 2147483646 h 874"/>
              <a:gd name="T64" fmla="*/ 2147483646 w 303"/>
              <a:gd name="T65" fmla="*/ 2147483646 h 874"/>
              <a:gd name="T66" fmla="*/ 2147483646 w 303"/>
              <a:gd name="T67" fmla="*/ 2147483646 h 874"/>
              <a:gd name="T68" fmla="*/ 2147483646 w 303"/>
              <a:gd name="T69" fmla="*/ 2147483646 h 874"/>
              <a:gd name="T70" fmla="*/ 2147483646 w 303"/>
              <a:gd name="T71" fmla="*/ 2147483646 h 874"/>
              <a:gd name="T72" fmla="*/ 2147483646 w 303"/>
              <a:gd name="T73" fmla="*/ 2147483646 h 874"/>
              <a:gd name="T74" fmla="*/ 2147483646 w 303"/>
              <a:gd name="T75" fmla="*/ 2147483646 h 874"/>
              <a:gd name="T76" fmla="*/ 2147483646 w 303"/>
              <a:gd name="T77" fmla="*/ 2147483646 h 874"/>
              <a:gd name="T78" fmla="*/ 2147483646 w 303"/>
              <a:gd name="T79" fmla="*/ 2147483646 h 874"/>
              <a:gd name="T80" fmla="*/ 2147483646 w 303"/>
              <a:gd name="T81" fmla="*/ 2147483646 h 874"/>
              <a:gd name="T82" fmla="*/ 2147483646 w 303"/>
              <a:gd name="T83" fmla="*/ 2147483646 h 874"/>
              <a:gd name="T84" fmla="*/ 2147483646 w 303"/>
              <a:gd name="T85" fmla="*/ 2147483646 h 874"/>
              <a:gd name="T86" fmla="*/ 2147483646 w 303"/>
              <a:gd name="T87" fmla="*/ 2147483646 h 874"/>
              <a:gd name="T88" fmla="*/ 2147483646 w 303"/>
              <a:gd name="T89" fmla="*/ 2147483646 h 874"/>
              <a:gd name="T90" fmla="*/ 2147483646 w 303"/>
              <a:gd name="T91" fmla="*/ 2147483646 h 8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74">
                <a:moveTo>
                  <a:pt x="70" y="40"/>
                </a:moveTo>
                <a:lnTo>
                  <a:pt x="70" y="40"/>
                </a:lnTo>
                <a:lnTo>
                  <a:pt x="78" y="32"/>
                </a:lnTo>
                <a:lnTo>
                  <a:pt x="87" y="24"/>
                </a:lnTo>
                <a:lnTo>
                  <a:pt x="95" y="18"/>
                </a:lnTo>
                <a:lnTo>
                  <a:pt x="103" y="12"/>
                </a:lnTo>
                <a:lnTo>
                  <a:pt x="110" y="7"/>
                </a:lnTo>
                <a:lnTo>
                  <a:pt x="118" y="4"/>
                </a:lnTo>
                <a:lnTo>
                  <a:pt x="126" y="1"/>
                </a:lnTo>
                <a:lnTo>
                  <a:pt x="134" y="0"/>
                </a:lnTo>
                <a:lnTo>
                  <a:pt x="142" y="0"/>
                </a:lnTo>
                <a:lnTo>
                  <a:pt x="151" y="0"/>
                </a:lnTo>
                <a:lnTo>
                  <a:pt x="161" y="1"/>
                </a:lnTo>
                <a:lnTo>
                  <a:pt x="171" y="3"/>
                </a:lnTo>
                <a:lnTo>
                  <a:pt x="184" y="6"/>
                </a:lnTo>
                <a:lnTo>
                  <a:pt x="196" y="11"/>
                </a:lnTo>
                <a:lnTo>
                  <a:pt x="210" y="15"/>
                </a:lnTo>
                <a:lnTo>
                  <a:pt x="225" y="21"/>
                </a:lnTo>
                <a:lnTo>
                  <a:pt x="254" y="33"/>
                </a:lnTo>
                <a:lnTo>
                  <a:pt x="274" y="45"/>
                </a:lnTo>
                <a:lnTo>
                  <a:pt x="288" y="57"/>
                </a:lnTo>
                <a:lnTo>
                  <a:pt x="297" y="71"/>
                </a:lnTo>
                <a:lnTo>
                  <a:pt x="301" y="86"/>
                </a:lnTo>
                <a:lnTo>
                  <a:pt x="302" y="102"/>
                </a:lnTo>
                <a:lnTo>
                  <a:pt x="300" y="121"/>
                </a:lnTo>
                <a:lnTo>
                  <a:pt x="299" y="143"/>
                </a:lnTo>
                <a:lnTo>
                  <a:pt x="296" y="157"/>
                </a:lnTo>
                <a:lnTo>
                  <a:pt x="294" y="176"/>
                </a:lnTo>
                <a:lnTo>
                  <a:pt x="292" y="199"/>
                </a:lnTo>
                <a:lnTo>
                  <a:pt x="288" y="226"/>
                </a:lnTo>
                <a:lnTo>
                  <a:pt x="285" y="254"/>
                </a:lnTo>
                <a:lnTo>
                  <a:pt x="283" y="286"/>
                </a:lnTo>
                <a:lnTo>
                  <a:pt x="278" y="318"/>
                </a:lnTo>
                <a:lnTo>
                  <a:pt x="276" y="351"/>
                </a:lnTo>
                <a:lnTo>
                  <a:pt x="273" y="385"/>
                </a:lnTo>
                <a:lnTo>
                  <a:pt x="270" y="417"/>
                </a:lnTo>
                <a:lnTo>
                  <a:pt x="267" y="448"/>
                </a:lnTo>
                <a:lnTo>
                  <a:pt x="265" y="476"/>
                </a:lnTo>
                <a:lnTo>
                  <a:pt x="264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3" y="566"/>
                </a:lnTo>
                <a:lnTo>
                  <a:pt x="264" y="578"/>
                </a:lnTo>
                <a:lnTo>
                  <a:pt x="264" y="592"/>
                </a:lnTo>
                <a:lnTo>
                  <a:pt x="265" y="607"/>
                </a:lnTo>
                <a:lnTo>
                  <a:pt x="266" y="622"/>
                </a:lnTo>
                <a:lnTo>
                  <a:pt x="267" y="638"/>
                </a:lnTo>
                <a:lnTo>
                  <a:pt x="268" y="654"/>
                </a:lnTo>
                <a:lnTo>
                  <a:pt x="270" y="671"/>
                </a:lnTo>
                <a:lnTo>
                  <a:pt x="270" y="687"/>
                </a:lnTo>
                <a:lnTo>
                  <a:pt x="272" y="703"/>
                </a:lnTo>
                <a:lnTo>
                  <a:pt x="272" y="719"/>
                </a:lnTo>
                <a:lnTo>
                  <a:pt x="273" y="734"/>
                </a:lnTo>
                <a:lnTo>
                  <a:pt x="273" y="748"/>
                </a:lnTo>
                <a:lnTo>
                  <a:pt x="273" y="761"/>
                </a:lnTo>
                <a:lnTo>
                  <a:pt x="273" y="773"/>
                </a:lnTo>
                <a:lnTo>
                  <a:pt x="272" y="784"/>
                </a:lnTo>
                <a:lnTo>
                  <a:pt x="266" y="803"/>
                </a:lnTo>
                <a:lnTo>
                  <a:pt x="254" y="820"/>
                </a:lnTo>
                <a:lnTo>
                  <a:pt x="236" y="835"/>
                </a:lnTo>
                <a:lnTo>
                  <a:pt x="214" y="848"/>
                </a:lnTo>
                <a:lnTo>
                  <a:pt x="192" y="859"/>
                </a:lnTo>
                <a:lnTo>
                  <a:pt x="170" y="867"/>
                </a:lnTo>
                <a:lnTo>
                  <a:pt x="151" y="872"/>
                </a:lnTo>
                <a:lnTo>
                  <a:pt x="139" y="873"/>
                </a:lnTo>
                <a:lnTo>
                  <a:pt x="127" y="872"/>
                </a:lnTo>
                <a:lnTo>
                  <a:pt x="113" y="867"/>
                </a:lnTo>
                <a:lnTo>
                  <a:pt x="97" y="861"/>
                </a:lnTo>
                <a:lnTo>
                  <a:pt x="80" y="853"/>
                </a:lnTo>
                <a:lnTo>
                  <a:pt x="64" y="844"/>
                </a:lnTo>
                <a:lnTo>
                  <a:pt x="50" y="834"/>
                </a:lnTo>
                <a:lnTo>
                  <a:pt x="39" y="824"/>
                </a:lnTo>
                <a:lnTo>
                  <a:pt x="33" y="816"/>
                </a:lnTo>
                <a:lnTo>
                  <a:pt x="28" y="807"/>
                </a:lnTo>
                <a:lnTo>
                  <a:pt x="26" y="798"/>
                </a:lnTo>
                <a:lnTo>
                  <a:pt x="23" y="788"/>
                </a:lnTo>
                <a:lnTo>
                  <a:pt x="20" y="777"/>
                </a:lnTo>
                <a:lnTo>
                  <a:pt x="18" y="764"/>
                </a:lnTo>
                <a:lnTo>
                  <a:pt x="15" y="749"/>
                </a:lnTo>
                <a:lnTo>
                  <a:pt x="11" y="731"/>
                </a:lnTo>
                <a:lnTo>
                  <a:pt x="7" y="709"/>
                </a:lnTo>
                <a:lnTo>
                  <a:pt x="6" y="697"/>
                </a:lnTo>
                <a:lnTo>
                  <a:pt x="5" y="683"/>
                </a:lnTo>
                <a:lnTo>
                  <a:pt x="2" y="669"/>
                </a:lnTo>
                <a:lnTo>
                  <a:pt x="1" y="653"/>
                </a:lnTo>
                <a:lnTo>
                  <a:pt x="1" y="637"/>
                </a:lnTo>
                <a:lnTo>
                  <a:pt x="0" y="620"/>
                </a:lnTo>
                <a:lnTo>
                  <a:pt x="0" y="602"/>
                </a:lnTo>
                <a:lnTo>
                  <a:pt x="0" y="585"/>
                </a:lnTo>
                <a:lnTo>
                  <a:pt x="1" y="568"/>
                </a:lnTo>
                <a:lnTo>
                  <a:pt x="1" y="551"/>
                </a:lnTo>
                <a:lnTo>
                  <a:pt x="2" y="535"/>
                </a:lnTo>
                <a:lnTo>
                  <a:pt x="3" y="519"/>
                </a:lnTo>
                <a:lnTo>
                  <a:pt x="3" y="506"/>
                </a:lnTo>
                <a:lnTo>
                  <a:pt x="6" y="493"/>
                </a:lnTo>
                <a:lnTo>
                  <a:pt x="6" y="481"/>
                </a:lnTo>
                <a:lnTo>
                  <a:pt x="7" y="472"/>
                </a:lnTo>
                <a:lnTo>
                  <a:pt x="9" y="462"/>
                </a:lnTo>
                <a:lnTo>
                  <a:pt x="11" y="450"/>
                </a:lnTo>
                <a:lnTo>
                  <a:pt x="14" y="437"/>
                </a:lnTo>
                <a:lnTo>
                  <a:pt x="17" y="423"/>
                </a:lnTo>
                <a:lnTo>
                  <a:pt x="20" y="407"/>
                </a:lnTo>
                <a:lnTo>
                  <a:pt x="24" y="391"/>
                </a:lnTo>
                <a:lnTo>
                  <a:pt x="27" y="373"/>
                </a:lnTo>
                <a:lnTo>
                  <a:pt x="32" y="356"/>
                </a:lnTo>
                <a:lnTo>
                  <a:pt x="35" y="339"/>
                </a:lnTo>
                <a:lnTo>
                  <a:pt x="37" y="322"/>
                </a:lnTo>
                <a:lnTo>
                  <a:pt x="41" y="305"/>
                </a:lnTo>
                <a:lnTo>
                  <a:pt x="42" y="290"/>
                </a:lnTo>
                <a:lnTo>
                  <a:pt x="44" y="276"/>
                </a:lnTo>
                <a:lnTo>
                  <a:pt x="45" y="263"/>
                </a:lnTo>
                <a:lnTo>
                  <a:pt x="45" y="252"/>
                </a:lnTo>
                <a:lnTo>
                  <a:pt x="44" y="243"/>
                </a:lnTo>
                <a:lnTo>
                  <a:pt x="42" y="234"/>
                </a:lnTo>
                <a:lnTo>
                  <a:pt x="42" y="225"/>
                </a:lnTo>
                <a:lnTo>
                  <a:pt x="39" y="215"/>
                </a:lnTo>
                <a:lnTo>
                  <a:pt x="38" y="204"/>
                </a:lnTo>
                <a:lnTo>
                  <a:pt x="36" y="193"/>
                </a:lnTo>
                <a:lnTo>
                  <a:pt x="35" y="182"/>
                </a:lnTo>
                <a:lnTo>
                  <a:pt x="35" y="171"/>
                </a:lnTo>
                <a:lnTo>
                  <a:pt x="33" y="159"/>
                </a:lnTo>
                <a:lnTo>
                  <a:pt x="32" y="148"/>
                </a:lnTo>
                <a:lnTo>
                  <a:pt x="32" y="138"/>
                </a:lnTo>
                <a:lnTo>
                  <a:pt x="30" y="127"/>
                </a:lnTo>
                <a:lnTo>
                  <a:pt x="30" y="119"/>
                </a:lnTo>
                <a:lnTo>
                  <a:pt x="30" y="111"/>
                </a:lnTo>
                <a:lnTo>
                  <a:pt x="30" y="104"/>
                </a:lnTo>
                <a:lnTo>
                  <a:pt x="32" y="99"/>
                </a:lnTo>
                <a:lnTo>
                  <a:pt x="33" y="95"/>
                </a:lnTo>
                <a:lnTo>
                  <a:pt x="35" y="89"/>
                </a:lnTo>
                <a:lnTo>
                  <a:pt x="37" y="83"/>
                </a:lnTo>
                <a:lnTo>
                  <a:pt x="41" y="78"/>
                </a:lnTo>
                <a:lnTo>
                  <a:pt x="43" y="72"/>
                </a:lnTo>
                <a:lnTo>
                  <a:pt x="47" y="66"/>
                </a:lnTo>
                <a:lnTo>
                  <a:pt x="53" y="59"/>
                </a:lnTo>
                <a:lnTo>
                  <a:pt x="60" y="51"/>
                </a:lnTo>
                <a:lnTo>
                  <a:pt x="70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09" name="Freeform 72">
            <a:extLst>
              <a:ext uri="{FF2B5EF4-FFF2-40B4-BE49-F238E27FC236}">
                <a16:creationId xmlns:a16="http://schemas.microsoft.com/office/drawing/2014/main" id="{525D30BA-B8F4-451B-9F51-5C257984F859}"/>
              </a:ext>
            </a:extLst>
          </p:cNvPr>
          <p:cNvSpPr>
            <a:spLocks/>
          </p:cNvSpPr>
          <p:nvPr/>
        </p:nvSpPr>
        <p:spPr bwMode="auto">
          <a:xfrm>
            <a:off x="3768725" y="2566988"/>
            <a:ext cx="419100" cy="1389062"/>
          </a:xfrm>
          <a:custGeom>
            <a:avLst/>
            <a:gdLst>
              <a:gd name="T0" fmla="*/ 2147483646 w 297"/>
              <a:gd name="T1" fmla="*/ 2147483646 h 875"/>
              <a:gd name="T2" fmla="*/ 2147483646 w 297"/>
              <a:gd name="T3" fmla="*/ 2147483646 h 875"/>
              <a:gd name="T4" fmla="*/ 2147483646 w 297"/>
              <a:gd name="T5" fmla="*/ 2147483646 h 875"/>
              <a:gd name="T6" fmla="*/ 2147483646 w 297"/>
              <a:gd name="T7" fmla="*/ 0 h 875"/>
              <a:gd name="T8" fmla="*/ 2147483646 w 297"/>
              <a:gd name="T9" fmla="*/ 2147483646 h 875"/>
              <a:gd name="T10" fmla="*/ 2147483646 w 297"/>
              <a:gd name="T11" fmla="*/ 2147483646 h 875"/>
              <a:gd name="T12" fmla="*/ 2147483646 w 297"/>
              <a:gd name="T13" fmla="*/ 2147483646 h 875"/>
              <a:gd name="T14" fmla="*/ 2147483646 w 297"/>
              <a:gd name="T15" fmla="*/ 2147483646 h 875"/>
              <a:gd name="T16" fmla="*/ 2147483646 w 297"/>
              <a:gd name="T17" fmla="*/ 2147483646 h 875"/>
              <a:gd name="T18" fmla="*/ 2147483646 w 297"/>
              <a:gd name="T19" fmla="*/ 2147483646 h 875"/>
              <a:gd name="T20" fmla="*/ 2147483646 w 297"/>
              <a:gd name="T21" fmla="*/ 2147483646 h 875"/>
              <a:gd name="T22" fmla="*/ 2147483646 w 297"/>
              <a:gd name="T23" fmla="*/ 2147483646 h 875"/>
              <a:gd name="T24" fmla="*/ 2147483646 w 297"/>
              <a:gd name="T25" fmla="*/ 2147483646 h 875"/>
              <a:gd name="T26" fmla="*/ 2147483646 w 297"/>
              <a:gd name="T27" fmla="*/ 2147483646 h 875"/>
              <a:gd name="T28" fmla="*/ 2147483646 w 297"/>
              <a:gd name="T29" fmla="*/ 2147483646 h 875"/>
              <a:gd name="T30" fmla="*/ 2147483646 w 297"/>
              <a:gd name="T31" fmla="*/ 2147483646 h 875"/>
              <a:gd name="T32" fmla="*/ 2147483646 w 297"/>
              <a:gd name="T33" fmla="*/ 2147483646 h 875"/>
              <a:gd name="T34" fmla="*/ 2147483646 w 297"/>
              <a:gd name="T35" fmla="*/ 2147483646 h 875"/>
              <a:gd name="T36" fmla="*/ 2147483646 w 297"/>
              <a:gd name="T37" fmla="*/ 2147483646 h 875"/>
              <a:gd name="T38" fmla="*/ 2147483646 w 297"/>
              <a:gd name="T39" fmla="*/ 2147483646 h 875"/>
              <a:gd name="T40" fmla="*/ 2147483646 w 297"/>
              <a:gd name="T41" fmla="*/ 2147483646 h 875"/>
              <a:gd name="T42" fmla="*/ 2147483646 w 297"/>
              <a:gd name="T43" fmla="*/ 2147483646 h 875"/>
              <a:gd name="T44" fmla="*/ 2147483646 w 297"/>
              <a:gd name="T45" fmla="*/ 2147483646 h 875"/>
              <a:gd name="T46" fmla="*/ 2147483646 w 297"/>
              <a:gd name="T47" fmla="*/ 2147483646 h 875"/>
              <a:gd name="T48" fmla="*/ 2147483646 w 297"/>
              <a:gd name="T49" fmla="*/ 2147483646 h 875"/>
              <a:gd name="T50" fmla="*/ 2147483646 w 297"/>
              <a:gd name="T51" fmla="*/ 2147483646 h 875"/>
              <a:gd name="T52" fmla="*/ 2147483646 w 297"/>
              <a:gd name="T53" fmla="*/ 2147483646 h 875"/>
              <a:gd name="T54" fmla="*/ 2147483646 w 297"/>
              <a:gd name="T55" fmla="*/ 2147483646 h 875"/>
              <a:gd name="T56" fmla="*/ 2147483646 w 297"/>
              <a:gd name="T57" fmla="*/ 2147483646 h 875"/>
              <a:gd name="T58" fmla="*/ 2147483646 w 297"/>
              <a:gd name="T59" fmla="*/ 2147483646 h 875"/>
              <a:gd name="T60" fmla="*/ 0 w 297"/>
              <a:gd name="T61" fmla="*/ 2147483646 h 875"/>
              <a:gd name="T62" fmla="*/ 0 w 297"/>
              <a:gd name="T63" fmla="*/ 2147483646 h 875"/>
              <a:gd name="T64" fmla="*/ 2147483646 w 297"/>
              <a:gd name="T65" fmla="*/ 2147483646 h 875"/>
              <a:gd name="T66" fmla="*/ 2147483646 w 297"/>
              <a:gd name="T67" fmla="*/ 2147483646 h 875"/>
              <a:gd name="T68" fmla="*/ 2147483646 w 297"/>
              <a:gd name="T69" fmla="*/ 2147483646 h 875"/>
              <a:gd name="T70" fmla="*/ 2147483646 w 297"/>
              <a:gd name="T71" fmla="*/ 2147483646 h 875"/>
              <a:gd name="T72" fmla="*/ 2147483646 w 297"/>
              <a:gd name="T73" fmla="*/ 2147483646 h 875"/>
              <a:gd name="T74" fmla="*/ 2147483646 w 297"/>
              <a:gd name="T75" fmla="*/ 2147483646 h 875"/>
              <a:gd name="T76" fmla="*/ 2147483646 w 297"/>
              <a:gd name="T77" fmla="*/ 2147483646 h 875"/>
              <a:gd name="T78" fmla="*/ 2147483646 w 297"/>
              <a:gd name="T79" fmla="*/ 2147483646 h 875"/>
              <a:gd name="T80" fmla="*/ 2147483646 w 297"/>
              <a:gd name="T81" fmla="*/ 2147483646 h 875"/>
              <a:gd name="T82" fmla="*/ 2147483646 w 297"/>
              <a:gd name="T83" fmla="*/ 2147483646 h 875"/>
              <a:gd name="T84" fmla="*/ 2147483646 w 297"/>
              <a:gd name="T85" fmla="*/ 2147483646 h 875"/>
              <a:gd name="T86" fmla="*/ 2147483646 w 297"/>
              <a:gd name="T87" fmla="*/ 2147483646 h 875"/>
              <a:gd name="T88" fmla="*/ 2147483646 w 297"/>
              <a:gd name="T89" fmla="*/ 2147483646 h 875"/>
              <a:gd name="T90" fmla="*/ 2147483646 w 297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7" h="875">
                <a:moveTo>
                  <a:pt x="64" y="40"/>
                </a:moveTo>
                <a:lnTo>
                  <a:pt x="64" y="40"/>
                </a:lnTo>
                <a:lnTo>
                  <a:pt x="73" y="32"/>
                </a:lnTo>
                <a:lnTo>
                  <a:pt x="81" y="24"/>
                </a:lnTo>
                <a:lnTo>
                  <a:pt x="89" y="18"/>
                </a:lnTo>
                <a:lnTo>
                  <a:pt x="97" y="12"/>
                </a:lnTo>
                <a:lnTo>
                  <a:pt x="105" y="7"/>
                </a:lnTo>
                <a:lnTo>
                  <a:pt x="113" y="4"/>
                </a:lnTo>
                <a:lnTo>
                  <a:pt x="120" y="1"/>
                </a:lnTo>
                <a:lnTo>
                  <a:pt x="128" y="0"/>
                </a:lnTo>
                <a:lnTo>
                  <a:pt x="136" y="0"/>
                </a:lnTo>
                <a:lnTo>
                  <a:pt x="145" y="0"/>
                </a:lnTo>
                <a:lnTo>
                  <a:pt x="155" y="1"/>
                </a:lnTo>
                <a:lnTo>
                  <a:pt x="167" y="4"/>
                </a:lnTo>
                <a:lnTo>
                  <a:pt x="178" y="7"/>
                </a:lnTo>
                <a:lnTo>
                  <a:pt x="190" y="11"/>
                </a:lnTo>
                <a:lnTo>
                  <a:pt x="204" y="16"/>
                </a:lnTo>
                <a:lnTo>
                  <a:pt x="219" y="21"/>
                </a:lnTo>
                <a:lnTo>
                  <a:pt x="248" y="33"/>
                </a:lnTo>
                <a:lnTo>
                  <a:pt x="268" y="45"/>
                </a:lnTo>
                <a:lnTo>
                  <a:pt x="282" y="57"/>
                </a:lnTo>
                <a:lnTo>
                  <a:pt x="291" y="71"/>
                </a:lnTo>
                <a:lnTo>
                  <a:pt x="295" y="87"/>
                </a:lnTo>
                <a:lnTo>
                  <a:pt x="296" y="103"/>
                </a:lnTo>
                <a:lnTo>
                  <a:pt x="295" y="122"/>
                </a:lnTo>
                <a:lnTo>
                  <a:pt x="293" y="144"/>
                </a:lnTo>
                <a:lnTo>
                  <a:pt x="291" y="157"/>
                </a:lnTo>
                <a:lnTo>
                  <a:pt x="289" y="174"/>
                </a:lnTo>
                <a:lnTo>
                  <a:pt x="288" y="197"/>
                </a:lnTo>
                <a:lnTo>
                  <a:pt x="286" y="222"/>
                </a:lnTo>
                <a:lnTo>
                  <a:pt x="284" y="250"/>
                </a:lnTo>
                <a:lnTo>
                  <a:pt x="281" y="281"/>
                </a:lnTo>
                <a:lnTo>
                  <a:pt x="280" y="313"/>
                </a:lnTo>
                <a:lnTo>
                  <a:pt x="278" y="346"/>
                </a:lnTo>
                <a:lnTo>
                  <a:pt x="276" y="379"/>
                </a:lnTo>
                <a:lnTo>
                  <a:pt x="275" y="412"/>
                </a:lnTo>
                <a:lnTo>
                  <a:pt x="273" y="443"/>
                </a:lnTo>
                <a:lnTo>
                  <a:pt x="272" y="472"/>
                </a:lnTo>
                <a:lnTo>
                  <a:pt x="271" y="498"/>
                </a:lnTo>
                <a:lnTo>
                  <a:pt x="271" y="521"/>
                </a:lnTo>
                <a:lnTo>
                  <a:pt x="271" y="540"/>
                </a:lnTo>
                <a:lnTo>
                  <a:pt x="272" y="555"/>
                </a:lnTo>
                <a:lnTo>
                  <a:pt x="272" y="566"/>
                </a:lnTo>
                <a:lnTo>
                  <a:pt x="273" y="578"/>
                </a:lnTo>
                <a:lnTo>
                  <a:pt x="273" y="592"/>
                </a:lnTo>
                <a:lnTo>
                  <a:pt x="273" y="607"/>
                </a:lnTo>
                <a:lnTo>
                  <a:pt x="273" y="622"/>
                </a:lnTo>
                <a:lnTo>
                  <a:pt x="272" y="638"/>
                </a:lnTo>
                <a:lnTo>
                  <a:pt x="272" y="654"/>
                </a:lnTo>
                <a:lnTo>
                  <a:pt x="272" y="671"/>
                </a:lnTo>
                <a:lnTo>
                  <a:pt x="271" y="687"/>
                </a:lnTo>
                <a:lnTo>
                  <a:pt x="270" y="703"/>
                </a:lnTo>
                <a:lnTo>
                  <a:pt x="270" y="719"/>
                </a:lnTo>
                <a:lnTo>
                  <a:pt x="269" y="734"/>
                </a:lnTo>
                <a:lnTo>
                  <a:pt x="268" y="749"/>
                </a:lnTo>
                <a:lnTo>
                  <a:pt x="268" y="762"/>
                </a:lnTo>
                <a:lnTo>
                  <a:pt x="267" y="774"/>
                </a:lnTo>
                <a:lnTo>
                  <a:pt x="267" y="785"/>
                </a:lnTo>
                <a:lnTo>
                  <a:pt x="260" y="803"/>
                </a:lnTo>
                <a:lnTo>
                  <a:pt x="248" y="820"/>
                </a:lnTo>
                <a:lnTo>
                  <a:pt x="230" y="836"/>
                </a:lnTo>
                <a:lnTo>
                  <a:pt x="208" y="848"/>
                </a:lnTo>
                <a:lnTo>
                  <a:pt x="186" y="860"/>
                </a:lnTo>
                <a:lnTo>
                  <a:pt x="164" y="867"/>
                </a:lnTo>
                <a:lnTo>
                  <a:pt x="145" y="873"/>
                </a:lnTo>
                <a:lnTo>
                  <a:pt x="133" y="874"/>
                </a:lnTo>
                <a:lnTo>
                  <a:pt x="122" y="873"/>
                </a:lnTo>
                <a:lnTo>
                  <a:pt x="107" y="868"/>
                </a:lnTo>
                <a:lnTo>
                  <a:pt x="91" y="862"/>
                </a:lnTo>
                <a:lnTo>
                  <a:pt x="74" y="854"/>
                </a:lnTo>
                <a:lnTo>
                  <a:pt x="59" y="845"/>
                </a:lnTo>
                <a:lnTo>
                  <a:pt x="45" y="835"/>
                </a:lnTo>
                <a:lnTo>
                  <a:pt x="34" y="825"/>
                </a:lnTo>
                <a:lnTo>
                  <a:pt x="27" y="817"/>
                </a:lnTo>
                <a:lnTo>
                  <a:pt x="24" y="808"/>
                </a:lnTo>
                <a:lnTo>
                  <a:pt x="23" y="798"/>
                </a:lnTo>
                <a:lnTo>
                  <a:pt x="21" y="788"/>
                </a:lnTo>
                <a:lnTo>
                  <a:pt x="21" y="776"/>
                </a:lnTo>
                <a:lnTo>
                  <a:pt x="20" y="762"/>
                </a:lnTo>
                <a:lnTo>
                  <a:pt x="19" y="746"/>
                </a:lnTo>
                <a:lnTo>
                  <a:pt x="17" y="728"/>
                </a:lnTo>
                <a:lnTo>
                  <a:pt x="15" y="706"/>
                </a:lnTo>
                <a:lnTo>
                  <a:pt x="12" y="694"/>
                </a:lnTo>
                <a:lnTo>
                  <a:pt x="10" y="680"/>
                </a:lnTo>
                <a:lnTo>
                  <a:pt x="9" y="665"/>
                </a:lnTo>
                <a:lnTo>
                  <a:pt x="7" y="650"/>
                </a:lnTo>
                <a:lnTo>
                  <a:pt x="6" y="633"/>
                </a:lnTo>
                <a:lnTo>
                  <a:pt x="3" y="617"/>
                </a:lnTo>
                <a:lnTo>
                  <a:pt x="2" y="600"/>
                </a:lnTo>
                <a:lnTo>
                  <a:pt x="2" y="582"/>
                </a:lnTo>
                <a:lnTo>
                  <a:pt x="1" y="566"/>
                </a:lnTo>
                <a:lnTo>
                  <a:pt x="0" y="550"/>
                </a:lnTo>
                <a:lnTo>
                  <a:pt x="0" y="534"/>
                </a:lnTo>
                <a:lnTo>
                  <a:pt x="0" y="519"/>
                </a:lnTo>
                <a:lnTo>
                  <a:pt x="0" y="505"/>
                </a:lnTo>
                <a:lnTo>
                  <a:pt x="0" y="493"/>
                </a:lnTo>
                <a:lnTo>
                  <a:pt x="1" y="481"/>
                </a:lnTo>
                <a:lnTo>
                  <a:pt x="2" y="472"/>
                </a:lnTo>
                <a:lnTo>
                  <a:pt x="3" y="462"/>
                </a:lnTo>
                <a:lnTo>
                  <a:pt x="6" y="451"/>
                </a:lnTo>
                <a:lnTo>
                  <a:pt x="9" y="437"/>
                </a:lnTo>
                <a:lnTo>
                  <a:pt x="11" y="424"/>
                </a:lnTo>
                <a:lnTo>
                  <a:pt x="16" y="407"/>
                </a:lnTo>
                <a:lnTo>
                  <a:pt x="18" y="391"/>
                </a:lnTo>
                <a:lnTo>
                  <a:pt x="23" y="374"/>
                </a:lnTo>
                <a:lnTo>
                  <a:pt x="26" y="356"/>
                </a:lnTo>
                <a:lnTo>
                  <a:pt x="29" y="339"/>
                </a:lnTo>
                <a:lnTo>
                  <a:pt x="32" y="323"/>
                </a:lnTo>
                <a:lnTo>
                  <a:pt x="35" y="306"/>
                </a:lnTo>
                <a:lnTo>
                  <a:pt x="37" y="291"/>
                </a:lnTo>
                <a:lnTo>
                  <a:pt x="38" y="276"/>
                </a:lnTo>
                <a:lnTo>
                  <a:pt x="39" y="263"/>
                </a:lnTo>
                <a:lnTo>
                  <a:pt x="39" y="252"/>
                </a:lnTo>
                <a:lnTo>
                  <a:pt x="38" y="243"/>
                </a:lnTo>
                <a:lnTo>
                  <a:pt x="37" y="235"/>
                </a:lnTo>
                <a:lnTo>
                  <a:pt x="36" y="226"/>
                </a:lnTo>
                <a:lnTo>
                  <a:pt x="34" y="216"/>
                </a:lnTo>
                <a:lnTo>
                  <a:pt x="33" y="205"/>
                </a:lnTo>
                <a:lnTo>
                  <a:pt x="30" y="194"/>
                </a:lnTo>
                <a:lnTo>
                  <a:pt x="30" y="183"/>
                </a:lnTo>
                <a:lnTo>
                  <a:pt x="29" y="171"/>
                </a:lnTo>
                <a:lnTo>
                  <a:pt x="27" y="159"/>
                </a:lnTo>
                <a:lnTo>
                  <a:pt x="26" y="149"/>
                </a:lnTo>
                <a:lnTo>
                  <a:pt x="26" y="138"/>
                </a:lnTo>
                <a:lnTo>
                  <a:pt x="25" y="128"/>
                </a:lnTo>
                <a:lnTo>
                  <a:pt x="25" y="120"/>
                </a:lnTo>
                <a:lnTo>
                  <a:pt x="25" y="111"/>
                </a:lnTo>
                <a:lnTo>
                  <a:pt x="25" y="105"/>
                </a:lnTo>
                <a:lnTo>
                  <a:pt x="26" y="99"/>
                </a:lnTo>
                <a:lnTo>
                  <a:pt x="27" y="95"/>
                </a:lnTo>
                <a:lnTo>
                  <a:pt x="30" y="89"/>
                </a:lnTo>
                <a:lnTo>
                  <a:pt x="32" y="84"/>
                </a:lnTo>
                <a:lnTo>
                  <a:pt x="35" y="78"/>
                </a:lnTo>
                <a:lnTo>
                  <a:pt x="37" y="73"/>
                </a:lnTo>
                <a:lnTo>
                  <a:pt x="42" y="66"/>
                </a:lnTo>
                <a:lnTo>
                  <a:pt x="47" y="59"/>
                </a:lnTo>
                <a:lnTo>
                  <a:pt x="54" y="51"/>
                </a:lnTo>
                <a:lnTo>
                  <a:pt x="64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0" name="Freeform 73">
            <a:extLst>
              <a:ext uri="{FF2B5EF4-FFF2-40B4-BE49-F238E27FC236}">
                <a16:creationId xmlns:a16="http://schemas.microsoft.com/office/drawing/2014/main" id="{40C28B42-5066-4ED8-9E29-C1711FDB3DD8}"/>
              </a:ext>
            </a:extLst>
          </p:cNvPr>
          <p:cNvSpPr>
            <a:spLocks/>
          </p:cNvSpPr>
          <p:nvPr/>
        </p:nvSpPr>
        <p:spPr bwMode="auto">
          <a:xfrm>
            <a:off x="3417888" y="2566988"/>
            <a:ext cx="409575" cy="1389062"/>
          </a:xfrm>
          <a:custGeom>
            <a:avLst/>
            <a:gdLst>
              <a:gd name="T0" fmla="*/ 2147483646 w 290"/>
              <a:gd name="T1" fmla="*/ 2147483646 h 875"/>
              <a:gd name="T2" fmla="*/ 2147483646 w 290"/>
              <a:gd name="T3" fmla="*/ 2147483646 h 875"/>
              <a:gd name="T4" fmla="*/ 2147483646 w 290"/>
              <a:gd name="T5" fmla="*/ 2147483646 h 875"/>
              <a:gd name="T6" fmla="*/ 2147483646 w 290"/>
              <a:gd name="T7" fmla="*/ 0 h 875"/>
              <a:gd name="T8" fmla="*/ 2147483646 w 290"/>
              <a:gd name="T9" fmla="*/ 2147483646 h 875"/>
              <a:gd name="T10" fmla="*/ 2147483646 w 290"/>
              <a:gd name="T11" fmla="*/ 2147483646 h 875"/>
              <a:gd name="T12" fmla="*/ 2147483646 w 290"/>
              <a:gd name="T13" fmla="*/ 2147483646 h 875"/>
              <a:gd name="T14" fmla="*/ 2147483646 w 290"/>
              <a:gd name="T15" fmla="*/ 2147483646 h 875"/>
              <a:gd name="T16" fmla="*/ 2147483646 w 290"/>
              <a:gd name="T17" fmla="*/ 2147483646 h 875"/>
              <a:gd name="T18" fmla="*/ 2147483646 w 290"/>
              <a:gd name="T19" fmla="*/ 2147483646 h 875"/>
              <a:gd name="T20" fmla="*/ 2147483646 w 290"/>
              <a:gd name="T21" fmla="*/ 2147483646 h 875"/>
              <a:gd name="T22" fmla="*/ 2147483646 w 290"/>
              <a:gd name="T23" fmla="*/ 2147483646 h 875"/>
              <a:gd name="T24" fmla="*/ 2147483646 w 290"/>
              <a:gd name="T25" fmla="*/ 2147483646 h 875"/>
              <a:gd name="T26" fmla="*/ 2147483646 w 290"/>
              <a:gd name="T27" fmla="*/ 2147483646 h 875"/>
              <a:gd name="T28" fmla="*/ 2147483646 w 290"/>
              <a:gd name="T29" fmla="*/ 2147483646 h 875"/>
              <a:gd name="T30" fmla="*/ 2147483646 w 290"/>
              <a:gd name="T31" fmla="*/ 2147483646 h 875"/>
              <a:gd name="T32" fmla="*/ 2147483646 w 290"/>
              <a:gd name="T33" fmla="*/ 2147483646 h 875"/>
              <a:gd name="T34" fmla="*/ 2147483646 w 290"/>
              <a:gd name="T35" fmla="*/ 2147483646 h 875"/>
              <a:gd name="T36" fmla="*/ 2147483646 w 290"/>
              <a:gd name="T37" fmla="*/ 2147483646 h 875"/>
              <a:gd name="T38" fmla="*/ 2147483646 w 290"/>
              <a:gd name="T39" fmla="*/ 2147483646 h 875"/>
              <a:gd name="T40" fmla="*/ 2147483646 w 290"/>
              <a:gd name="T41" fmla="*/ 2147483646 h 875"/>
              <a:gd name="T42" fmla="*/ 2147483646 w 290"/>
              <a:gd name="T43" fmla="*/ 2147483646 h 875"/>
              <a:gd name="T44" fmla="*/ 2147483646 w 290"/>
              <a:gd name="T45" fmla="*/ 2147483646 h 875"/>
              <a:gd name="T46" fmla="*/ 2147483646 w 290"/>
              <a:gd name="T47" fmla="*/ 2147483646 h 875"/>
              <a:gd name="T48" fmla="*/ 2147483646 w 290"/>
              <a:gd name="T49" fmla="*/ 2147483646 h 875"/>
              <a:gd name="T50" fmla="*/ 2147483646 w 290"/>
              <a:gd name="T51" fmla="*/ 2147483646 h 875"/>
              <a:gd name="T52" fmla="*/ 2147483646 w 290"/>
              <a:gd name="T53" fmla="*/ 2147483646 h 875"/>
              <a:gd name="T54" fmla="*/ 0 w 290"/>
              <a:gd name="T55" fmla="*/ 2147483646 h 875"/>
              <a:gd name="T56" fmla="*/ 0 w 290"/>
              <a:gd name="T57" fmla="*/ 2147483646 h 875"/>
              <a:gd name="T58" fmla="*/ 2147483646 w 290"/>
              <a:gd name="T59" fmla="*/ 2147483646 h 875"/>
              <a:gd name="T60" fmla="*/ 2147483646 w 290"/>
              <a:gd name="T61" fmla="*/ 2147483646 h 875"/>
              <a:gd name="T62" fmla="*/ 2147483646 w 290"/>
              <a:gd name="T63" fmla="*/ 2147483646 h 875"/>
              <a:gd name="T64" fmla="*/ 2147483646 w 290"/>
              <a:gd name="T65" fmla="*/ 2147483646 h 875"/>
              <a:gd name="T66" fmla="*/ 2147483646 w 290"/>
              <a:gd name="T67" fmla="*/ 2147483646 h 875"/>
              <a:gd name="T68" fmla="*/ 2147483646 w 290"/>
              <a:gd name="T69" fmla="*/ 2147483646 h 875"/>
              <a:gd name="T70" fmla="*/ 2147483646 w 290"/>
              <a:gd name="T71" fmla="*/ 2147483646 h 875"/>
              <a:gd name="T72" fmla="*/ 2147483646 w 290"/>
              <a:gd name="T73" fmla="*/ 2147483646 h 875"/>
              <a:gd name="T74" fmla="*/ 2147483646 w 290"/>
              <a:gd name="T75" fmla="*/ 2147483646 h 875"/>
              <a:gd name="T76" fmla="*/ 2147483646 w 290"/>
              <a:gd name="T77" fmla="*/ 2147483646 h 875"/>
              <a:gd name="T78" fmla="*/ 2147483646 w 290"/>
              <a:gd name="T79" fmla="*/ 2147483646 h 875"/>
              <a:gd name="T80" fmla="*/ 2147483646 w 290"/>
              <a:gd name="T81" fmla="*/ 2147483646 h 875"/>
              <a:gd name="T82" fmla="*/ 2147483646 w 290"/>
              <a:gd name="T83" fmla="*/ 2147483646 h 875"/>
              <a:gd name="T84" fmla="*/ 2147483646 w 290"/>
              <a:gd name="T85" fmla="*/ 2147483646 h 875"/>
              <a:gd name="T86" fmla="*/ 2147483646 w 290"/>
              <a:gd name="T87" fmla="*/ 2147483646 h 875"/>
              <a:gd name="T88" fmla="*/ 2147483646 w 290"/>
              <a:gd name="T89" fmla="*/ 2147483646 h 875"/>
              <a:gd name="T90" fmla="*/ 2147483646 w 290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0" h="875">
                <a:moveTo>
                  <a:pt x="52" y="40"/>
                </a:moveTo>
                <a:lnTo>
                  <a:pt x="52" y="40"/>
                </a:lnTo>
                <a:lnTo>
                  <a:pt x="61" y="32"/>
                </a:lnTo>
                <a:lnTo>
                  <a:pt x="70" y="24"/>
                </a:lnTo>
                <a:lnTo>
                  <a:pt x="79" y="18"/>
                </a:lnTo>
                <a:lnTo>
                  <a:pt x="85" y="13"/>
                </a:lnTo>
                <a:lnTo>
                  <a:pt x="93" y="8"/>
                </a:lnTo>
                <a:lnTo>
                  <a:pt x="101" y="5"/>
                </a:lnTo>
                <a:lnTo>
                  <a:pt x="110" y="2"/>
                </a:lnTo>
                <a:lnTo>
                  <a:pt x="119" y="0"/>
                </a:lnTo>
                <a:lnTo>
                  <a:pt x="128" y="0"/>
                </a:lnTo>
                <a:lnTo>
                  <a:pt x="137" y="0"/>
                </a:lnTo>
                <a:lnTo>
                  <a:pt x="148" y="0"/>
                </a:lnTo>
                <a:lnTo>
                  <a:pt x="160" y="1"/>
                </a:lnTo>
                <a:lnTo>
                  <a:pt x="172" y="3"/>
                </a:lnTo>
                <a:lnTo>
                  <a:pt x="186" y="6"/>
                </a:lnTo>
                <a:lnTo>
                  <a:pt x="200" y="8"/>
                </a:lnTo>
                <a:lnTo>
                  <a:pt x="217" y="12"/>
                </a:lnTo>
                <a:lnTo>
                  <a:pt x="249" y="20"/>
                </a:lnTo>
                <a:lnTo>
                  <a:pt x="270" y="32"/>
                </a:lnTo>
                <a:lnTo>
                  <a:pt x="282" y="46"/>
                </a:lnTo>
                <a:lnTo>
                  <a:pt x="288" y="62"/>
                </a:lnTo>
                <a:lnTo>
                  <a:pt x="289" y="80"/>
                </a:lnTo>
                <a:lnTo>
                  <a:pt x="287" y="100"/>
                </a:lnTo>
                <a:lnTo>
                  <a:pt x="283" y="121"/>
                </a:lnTo>
                <a:lnTo>
                  <a:pt x="280" y="144"/>
                </a:lnTo>
                <a:lnTo>
                  <a:pt x="279" y="157"/>
                </a:lnTo>
                <a:lnTo>
                  <a:pt x="278" y="174"/>
                </a:lnTo>
                <a:lnTo>
                  <a:pt x="276" y="197"/>
                </a:lnTo>
                <a:lnTo>
                  <a:pt x="273" y="222"/>
                </a:lnTo>
                <a:lnTo>
                  <a:pt x="272" y="250"/>
                </a:lnTo>
                <a:lnTo>
                  <a:pt x="270" y="281"/>
                </a:lnTo>
                <a:lnTo>
                  <a:pt x="268" y="313"/>
                </a:lnTo>
                <a:lnTo>
                  <a:pt x="265" y="346"/>
                </a:lnTo>
                <a:lnTo>
                  <a:pt x="264" y="379"/>
                </a:lnTo>
                <a:lnTo>
                  <a:pt x="263" y="412"/>
                </a:lnTo>
                <a:lnTo>
                  <a:pt x="261" y="443"/>
                </a:lnTo>
                <a:lnTo>
                  <a:pt x="260" y="472"/>
                </a:lnTo>
                <a:lnTo>
                  <a:pt x="259" y="498"/>
                </a:lnTo>
                <a:lnTo>
                  <a:pt x="259" y="521"/>
                </a:lnTo>
                <a:lnTo>
                  <a:pt x="259" y="540"/>
                </a:lnTo>
                <a:lnTo>
                  <a:pt x="260" y="555"/>
                </a:lnTo>
                <a:lnTo>
                  <a:pt x="260" y="566"/>
                </a:lnTo>
                <a:lnTo>
                  <a:pt x="261" y="578"/>
                </a:lnTo>
                <a:lnTo>
                  <a:pt x="261" y="592"/>
                </a:lnTo>
                <a:lnTo>
                  <a:pt x="261" y="607"/>
                </a:lnTo>
                <a:lnTo>
                  <a:pt x="261" y="622"/>
                </a:lnTo>
                <a:lnTo>
                  <a:pt x="261" y="638"/>
                </a:lnTo>
                <a:lnTo>
                  <a:pt x="260" y="654"/>
                </a:lnTo>
                <a:lnTo>
                  <a:pt x="260" y="671"/>
                </a:lnTo>
                <a:lnTo>
                  <a:pt x="259" y="687"/>
                </a:lnTo>
                <a:lnTo>
                  <a:pt x="259" y="703"/>
                </a:lnTo>
                <a:lnTo>
                  <a:pt x="258" y="719"/>
                </a:lnTo>
                <a:lnTo>
                  <a:pt x="258" y="734"/>
                </a:lnTo>
                <a:lnTo>
                  <a:pt x="258" y="749"/>
                </a:lnTo>
                <a:lnTo>
                  <a:pt x="256" y="762"/>
                </a:lnTo>
                <a:lnTo>
                  <a:pt x="256" y="774"/>
                </a:lnTo>
                <a:lnTo>
                  <a:pt x="255" y="785"/>
                </a:lnTo>
                <a:lnTo>
                  <a:pt x="250" y="803"/>
                </a:lnTo>
                <a:lnTo>
                  <a:pt x="236" y="820"/>
                </a:lnTo>
                <a:lnTo>
                  <a:pt x="217" y="836"/>
                </a:lnTo>
                <a:lnTo>
                  <a:pt x="196" y="848"/>
                </a:lnTo>
                <a:lnTo>
                  <a:pt x="173" y="860"/>
                </a:lnTo>
                <a:lnTo>
                  <a:pt x="152" y="867"/>
                </a:lnTo>
                <a:lnTo>
                  <a:pt x="134" y="873"/>
                </a:lnTo>
                <a:lnTo>
                  <a:pt x="121" y="874"/>
                </a:lnTo>
                <a:lnTo>
                  <a:pt x="109" y="873"/>
                </a:lnTo>
                <a:lnTo>
                  <a:pt x="94" y="868"/>
                </a:lnTo>
                <a:lnTo>
                  <a:pt x="79" y="862"/>
                </a:lnTo>
                <a:lnTo>
                  <a:pt x="63" y="854"/>
                </a:lnTo>
                <a:lnTo>
                  <a:pt x="47" y="845"/>
                </a:lnTo>
                <a:lnTo>
                  <a:pt x="33" y="835"/>
                </a:lnTo>
                <a:lnTo>
                  <a:pt x="21" y="825"/>
                </a:lnTo>
                <a:lnTo>
                  <a:pt x="15" y="817"/>
                </a:lnTo>
                <a:lnTo>
                  <a:pt x="12" y="808"/>
                </a:lnTo>
                <a:lnTo>
                  <a:pt x="10" y="798"/>
                </a:lnTo>
                <a:lnTo>
                  <a:pt x="9" y="788"/>
                </a:lnTo>
                <a:lnTo>
                  <a:pt x="9" y="776"/>
                </a:lnTo>
                <a:lnTo>
                  <a:pt x="8" y="762"/>
                </a:lnTo>
                <a:lnTo>
                  <a:pt x="8" y="746"/>
                </a:lnTo>
                <a:lnTo>
                  <a:pt x="6" y="728"/>
                </a:lnTo>
                <a:lnTo>
                  <a:pt x="2" y="706"/>
                </a:lnTo>
                <a:lnTo>
                  <a:pt x="0" y="694"/>
                </a:lnTo>
                <a:lnTo>
                  <a:pt x="0" y="680"/>
                </a:lnTo>
                <a:lnTo>
                  <a:pt x="0" y="665"/>
                </a:lnTo>
                <a:lnTo>
                  <a:pt x="0" y="651"/>
                </a:lnTo>
                <a:lnTo>
                  <a:pt x="0" y="634"/>
                </a:lnTo>
                <a:lnTo>
                  <a:pt x="2" y="618"/>
                </a:lnTo>
                <a:lnTo>
                  <a:pt x="3" y="601"/>
                </a:lnTo>
                <a:lnTo>
                  <a:pt x="6" y="584"/>
                </a:lnTo>
                <a:lnTo>
                  <a:pt x="8" y="568"/>
                </a:lnTo>
                <a:lnTo>
                  <a:pt x="10" y="552"/>
                </a:lnTo>
                <a:lnTo>
                  <a:pt x="12" y="537"/>
                </a:lnTo>
                <a:lnTo>
                  <a:pt x="15" y="522"/>
                </a:lnTo>
                <a:lnTo>
                  <a:pt x="17" y="508"/>
                </a:lnTo>
                <a:lnTo>
                  <a:pt x="19" y="495"/>
                </a:lnTo>
                <a:lnTo>
                  <a:pt x="21" y="485"/>
                </a:lnTo>
                <a:lnTo>
                  <a:pt x="21" y="475"/>
                </a:lnTo>
                <a:lnTo>
                  <a:pt x="22" y="466"/>
                </a:lnTo>
                <a:lnTo>
                  <a:pt x="25" y="455"/>
                </a:lnTo>
                <a:lnTo>
                  <a:pt x="26" y="441"/>
                </a:lnTo>
                <a:lnTo>
                  <a:pt x="27" y="426"/>
                </a:lnTo>
                <a:lnTo>
                  <a:pt x="28" y="410"/>
                </a:lnTo>
                <a:lnTo>
                  <a:pt x="29" y="393"/>
                </a:lnTo>
                <a:lnTo>
                  <a:pt x="29" y="376"/>
                </a:lnTo>
                <a:lnTo>
                  <a:pt x="29" y="358"/>
                </a:lnTo>
                <a:lnTo>
                  <a:pt x="29" y="341"/>
                </a:lnTo>
                <a:lnTo>
                  <a:pt x="29" y="323"/>
                </a:lnTo>
                <a:lnTo>
                  <a:pt x="29" y="307"/>
                </a:lnTo>
                <a:lnTo>
                  <a:pt x="29" y="291"/>
                </a:lnTo>
                <a:lnTo>
                  <a:pt x="29" y="277"/>
                </a:lnTo>
                <a:lnTo>
                  <a:pt x="29" y="263"/>
                </a:lnTo>
                <a:lnTo>
                  <a:pt x="28" y="253"/>
                </a:lnTo>
                <a:lnTo>
                  <a:pt x="27" y="243"/>
                </a:lnTo>
                <a:lnTo>
                  <a:pt x="25" y="231"/>
                </a:lnTo>
                <a:lnTo>
                  <a:pt x="22" y="219"/>
                </a:lnTo>
                <a:lnTo>
                  <a:pt x="21" y="207"/>
                </a:lnTo>
                <a:lnTo>
                  <a:pt x="21" y="194"/>
                </a:lnTo>
                <a:lnTo>
                  <a:pt x="20" y="181"/>
                </a:lnTo>
                <a:lnTo>
                  <a:pt x="19" y="168"/>
                </a:lnTo>
                <a:lnTo>
                  <a:pt x="19" y="156"/>
                </a:lnTo>
                <a:lnTo>
                  <a:pt x="18" y="144"/>
                </a:lnTo>
                <a:lnTo>
                  <a:pt x="18" y="133"/>
                </a:lnTo>
                <a:lnTo>
                  <a:pt x="18" y="123"/>
                </a:lnTo>
                <a:lnTo>
                  <a:pt x="17" y="114"/>
                </a:lnTo>
                <a:lnTo>
                  <a:pt x="17" y="107"/>
                </a:lnTo>
                <a:lnTo>
                  <a:pt x="17" y="102"/>
                </a:lnTo>
                <a:lnTo>
                  <a:pt x="16" y="97"/>
                </a:lnTo>
                <a:lnTo>
                  <a:pt x="16" y="95"/>
                </a:lnTo>
                <a:lnTo>
                  <a:pt x="15" y="95"/>
                </a:lnTo>
                <a:lnTo>
                  <a:pt x="18" y="89"/>
                </a:lnTo>
                <a:lnTo>
                  <a:pt x="20" y="84"/>
                </a:lnTo>
                <a:lnTo>
                  <a:pt x="22" y="78"/>
                </a:lnTo>
                <a:lnTo>
                  <a:pt x="26" y="73"/>
                </a:lnTo>
                <a:lnTo>
                  <a:pt x="29" y="66"/>
                </a:lnTo>
                <a:lnTo>
                  <a:pt x="36" y="59"/>
                </a:lnTo>
                <a:lnTo>
                  <a:pt x="43" y="51"/>
                </a:lnTo>
                <a:lnTo>
                  <a:pt x="52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1" name="Freeform 74">
            <a:extLst>
              <a:ext uri="{FF2B5EF4-FFF2-40B4-BE49-F238E27FC236}">
                <a16:creationId xmlns:a16="http://schemas.microsoft.com/office/drawing/2014/main" id="{BA6FD937-76BE-48F9-890C-FEA42644EF3A}"/>
              </a:ext>
            </a:extLst>
          </p:cNvPr>
          <p:cNvSpPr>
            <a:spLocks/>
          </p:cNvSpPr>
          <p:nvPr/>
        </p:nvSpPr>
        <p:spPr bwMode="auto">
          <a:xfrm>
            <a:off x="4518025" y="2579688"/>
            <a:ext cx="387350" cy="1390650"/>
          </a:xfrm>
          <a:custGeom>
            <a:avLst/>
            <a:gdLst>
              <a:gd name="T0" fmla="*/ 2147483646 w 275"/>
              <a:gd name="T1" fmla="*/ 2147483646 h 876"/>
              <a:gd name="T2" fmla="*/ 2147483646 w 275"/>
              <a:gd name="T3" fmla="*/ 2147483646 h 876"/>
              <a:gd name="T4" fmla="*/ 2147483646 w 275"/>
              <a:gd name="T5" fmla="*/ 2147483646 h 876"/>
              <a:gd name="T6" fmla="*/ 2147483646 w 275"/>
              <a:gd name="T7" fmla="*/ 2147483646 h 876"/>
              <a:gd name="T8" fmla="*/ 2147483646 w 275"/>
              <a:gd name="T9" fmla="*/ 2147483646 h 876"/>
              <a:gd name="T10" fmla="*/ 2147483646 w 275"/>
              <a:gd name="T11" fmla="*/ 2147483646 h 876"/>
              <a:gd name="T12" fmla="*/ 2147483646 w 275"/>
              <a:gd name="T13" fmla="*/ 2147483646 h 876"/>
              <a:gd name="T14" fmla="*/ 2147483646 w 275"/>
              <a:gd name="T15" fmla="*/ 2147483646 h 876"/>
              <a:gd name="T16" fmla="*/ 2147483646 w 275"/>
              <a:gd name="T17" fmla="*/ 2147483646 h 876"/>
              <a:gd name="T18" fmla="*/ 2147483646 w 275"/>
              <a:gd name="T19" fmla="*/ 2147483646 h 876"/>
              <a:gd name="T20" fmla="*/ 2147483646 w 275"/>
              <a:gd name="T21" fmla="*/ 2147483646 h 876"/>
              <a:gd name="T22" fmla="*/ 2147483646 w 275"/>
              <a:gd name="T23" fmla="*/ 2147483646 h 876"/>
              <a:gd name="T24" fmla="*/ 2147483646 w 275"/>
              <a:gd name="T25" fmla="*/ 2147483646 h 876"/>
              <a:gd name="T26" fmla="*/ 2147483646 w 275"/>
              <a:gd name="T27" fmla="*/ 2147483646 h 876"/>
              <a:gd name="T28" fmla="*/ 2147483646 w 275"/>
              <a:gd name="T29" fmla="*/ 2147483646 h 876"/>
              <a:gd name="T30" fmla="*/ 2147483646 w 275"/>
              <a:gd name="T31" fmla="*/ 2147483646 h 876"/>
              <a:gd name="T32" fmla="*/ 2147483646 w 275"/>
              <a:gd name="T33" fmla="*/ 2147483646 h 876"/>
              <a:gd name="T34" fmla="*/ 2147483646 w 275"/>
              <a:gd name="T35" fmla="*/ 2147483646 h 876"/>
              <a:gd name="T36" fmla="*/ 2147483646 w 275"/>
              <a:gd name="T37" fmla="*/ 2147483646 h 876"/>
              <a:gd name="T38" fmla="*/ 2147483646 w 275"/>
              <a:gd name="T39" fmla="*/ 2147483646 h 876"/>
              <a:gd name="T40" fmla="*/ 2147483646 w 275"/>
              <a:gd name="T41" fmla="*/ 2147483646 h 876"/>
              <a:gd name="T42" fmla="*/ 2147483646 w 275"/>
              <a:gd name="T43" fmla="*/ 0 h 876"/>
              <a:gd name="T44" fmla="*/ 2147483646 w 275"/>
              <a:gd name="T45" fmla="*/ 2147483646 h 876"/>
              <a:gd name="T46" fmla="*/ 2147483646 w 275"/>
              <a:gd name="T47" fmla="*/ 2147483646 h 876"/>
              <a:gd name="T48" fmla="*/ 2147483646 w 275"/>
              <a:gd name="T49" fmla="*/ 2147483646 h 876"/>
              <a:gd name="T50" fmla="*/ 2147483646 w 275"/>
              <a:gd name="T51" fmla="*/ 2147483646 h 876"/>
              <a:gd name="T52" fmla="*/ 2147483646 w 275"/>
              <a:gd name="T53" fmla="*/ 2147483646 h 876"/>
              <a:gd name="T54" fmla="*/ 2147483646 w 275"/>
              <a:gd name="T55" fmla="*/ 2147483646 h 876"/>
              <a:gd name="T56" fmla="*/ 2147483646 w 275"/>
              <a:gd name="T57" fmla="*/ 2147483646 h 876"/>
              <a:gd name="T58" fmla="*/ 2147483646 w 275"/>
              <a:gd name="T59" fmla="*/ 2147483646 h 876"/>
              <a:gd name="T60" fmla="*/ 2147483646 w 275"/>
              <a:gd name="T61" fmla="*/ 2147483646 h 876"/>
              <a:gd name="T62" fmla="*/ 2147483646 w 275"/>
              <a:gd name="T63" fmla="*/ 2147483646 h 876"/>
              <a:gd name="T64" fmla="*/ 2147483646 w 275"/>
              <a:gd name="T65" fmla="*/ 2147483646 h 876"/>
              <a:gd name="T66" fmla="*/ 2147483646 w 275"/>
              <a:gd name="T67" fmla="*/ 2147483646 h 876"/>
              <a:gd name="T68" fmla="*/ 2147483646 w 275"/>
              <a:gd name="T69" fmla="*/ 2147483646 h 876"/>
              <a:gd name="T70" fmla="*/ 2147483646 w 275"/>
              <a:gd name="T71" fmla="*/ 2147483646 h 876"/>
              <a:gd name="T72" fmla="*/ 2147483646 w 275"/>
              <a:gd name="T73" fmla="*/ 2147483646 h 876"/>
              <a:gd name="T74" fmla="*/ 2147483646 w 275"/>
              <a:gd name="T75" fmla="*/ 2147483646 h 876"/>
              <a:gd name="T76" fmla="*/ 2147483646 w 275"/>
              <a:gd name="T77" fmla="*/ 2147483646 h 876"/>
              <a:gd name="T78" fmla="*/ 2147483646 w 275"/>
              <a:gd name="T79" fmla="*/ 2147483646 h 876"/>
              <a:gd name="T80" fmla="*/ 2147483646 w 275"/>
              <a:gd name="T81" fmla="*/ 2147483646 h 876"/>
              <a:gd name="T82" fmla="*/ 2147483646 w 275"/>
              <a:gd name="T83" fmla="*/ 2147483646 h 876"/>
              <a:gd name="T84" fmla="*/ 2147483646 w 275"/>
              <a:gd name="T85" fmla="*/ 2147483646 h 876"/>
              <a:gd name="T86" fmla="*/ 2147483646 w 275"/>
              <a:gd name="T87" fmla="*/ 2147483646 h 876"/>
              <a:gd name="T88" fmla="*/ 2147483646 w 275"/>
              <a:gd name="T89" fmla="*/ 2147483646 h 876"/>
              <a:gd name="T90" fmla="*/ 2147483646 w 275"/>
              <a:gd name="T91" fmla="*/ 2147483646 h 8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75" h="876">
                <a:moveTo>
                  <a:pt x="238" y="832"/>
                </a:moveTo>
                <a:lnTo>
                  <a:pt x="238" y="832"/>
                </a:lnTo>
                <a:lnTo>
                  <a:pt x="229" y="840"/>
                </a:lnTo>
                <a:lnTo>
                  <a:pt x="221" y="848"/>
                </a:lnTo>
                <a:lnTo>
                  <a:pt x="213" y="855"/>
                </a:lnTo>
                <a:lnTo>
                  <a:pt x="206" y="860"/>
                </a:lnTo>
                <a:lnTo>
                  <a:pt x="198" y="866"/>
                </a:lnTo>
                <a:lnTo>
                  <a:pt x="190" y="869"/>
                </a:lnTo>
                <a:lnTo>
                  <a:pt x="182" y="872"/>
                </a:lnTo>
                <a:lnTo>
                  <a:pt x="173" y="873"/>
                </a:lnTo>
                <a:lnTo>
                  <a:pt x="164" y="874"/>
                </a:lnTo>
                <a:lnTo>
                  <a:pt x="154" y="875"/>
                </a:lnTo>
                <a:lnTo>
                  <a:pt x="143" y="874"/>
                </a:lnTo>
                <a:lnTo>
                  <a:pt x="133" y="873"/>
                </a:lnTo>
                <a:lnTo>
                  <a:pt x="120" y="872"/>
                </a:lnTo>
                <a:lnTo>
                  <a:pt x="107" y="870"/>
                </a:lnTo>
                <a:lnTo>
                  <a:pt x="91" y="867"/>
                </a:lnTo>
                <a:lnTo>
                  <a:pt x="74" y="865"/>
                </a:lnTo>
                <a:lnTo>
                  <a:pt x="43" y="857"/>
                </a:lnTo>
                <a:lnTo>
                  <a:pt x="21" y="847"/>
                </a:lnTo>
                <a:lnTo>
                  <a:pt x="8" y="833"/>
                </a:lnTo>
                <a:lnTo>
                  <a:pt x="2" y="816"/>
                </a:lnTo>
                <a:lnTo>
                  <a:pt x="0" y="799"/>
                </a:lnTo>
                <a:lnTo>
                  <a:pt x="1" y="779"/>
                </a:lnTo>
                <a:lnTo>
                  <a:pt x="4" y="758"/>
                </a:lnTo>
                <a:lnTo>
                  <a:pt x="7" y="735"/>
                </a:lnTo>
                <a:lnTo>
                  <a:pt x="8" y="722"/>
                </a:lnTo>
                <a:lnTo>
                  <a:pt x="9" y="705"/>
                </a:lnTo>
                <a:lnTo>
                  <a:pt x="10" y="682"/>
                </a:lnTo>
                <a:lnTo>
                  <a:pt x="11" y="657"/>
                </a:lnTo>
                <a:lnTo>
                  <a:pt x="12" y="629"/>
                </a:lnTo>
                <a:lnTo>
                  <a:pt x="13" y="598"/>
                </a:lnTo>
                <a:lnTo>
                  <a:pt x="15" y="566"/>
                </a:lnTo>
                <a:lnTo>
                  <a:pt x="15" y="533"/>
                </a:lnTo>
                <a:lnTo>
                  <a:pt x="15" y="499"/>
                </a:lnTo>
                <a:lnTo>
                  <a:pt x="16" y="467"/>
                </a:lnTo>
                <a:lnTo>
                  <a:pt x="16" y="436"/>
                </a:lnTo>
                <a:lnTo>
                  <a:pt x="16" y="407"/>
                </a:lnTo>
                <a:lnTo>
                  <a:pt x="16" y="380"/>
                </a:lnTo>
                <a:lnTo>
                  <a:pt x="16" y="358"/>
                </a:lnTo>
                <a:lnTo>
                  <a:pt x="15" y="339"/>
                </a:lnTo>
                <a:lnTo>
                  <a:pt x="15" y="324"/>
                </a:lnTo>
                <a:lnTo>
                  <a:pt x="13" y="313"/>
                </a:lnTo>
                <a:lnTo>
                  <a:pt x="12" y="301"/>
                </a:lnTo>
                <a:lnTo>
                  <a:pt x="11" y="287"/>
                </a:lnTo>
                <a:lnTo>
                  <a:pt x="11" y="272"/>
                </a:lnTo>
                <a:lnTo>
                  <a:pt x="10" y="257"/>
                </a:lnTo>
                <a:lnTo>
                  <a:pt x="10" y="241"/>
                </a:lnTo>
                <a:lnTo>
                  <a:pt x="10" y="225"/>
                </a:lnTo>
                <a:lnTo>
                  <a:pt x="10" y="208"/>
                </a:lnTo>
                <a:lnTo>
                  <a:pt x="9" y="191"/>
                </a:lnTo>
                <a:lnTo>
                  <a:pt x="9" y="175"/>
                </a:lnTo>
                <a:lnTo>
                  <a:pt x="10" y="159"/>
                </a:lnTo>
                <a:lnTo>
                  <a:pt x="10" y="144"/>
                </a:lnTo>
                <a:lnTo>
                  <a:pt x="10" y="130"/>
                </a:lnTo>
                <a:lnTo>
                  <a:pt x="10" y="117"/>
                </a:lnTo>
                <a:lnTo>
                  <a:pt x="11" y="105"/>
                </a:lnTo>
                <a:lnTo>
                  <a:pt x="11" y="94"/>
                </a:lnTo>
                <a:lnTo>
                  <a:pt x="16" y="75"/>
                </a:lnTo>
                <a:lnTo>
                  <a:pt x="28" y="58"/>
                </a:lnTo>
                <a:lnTo>
                  <a:pt x="46" y="42"/>
                </a:lnTo>
                <a:lnTo>
                  <a:pt x="67" y="28"/>
                </a:lnTo>
                <a:lnTo>
                  <a:pt x="90" y="17"/>
                </a:lnTo>
                <a:lnTo>
                  <a:pt x="110" y="8"/>
                </a:lnTo>
                <a:lnTo>
                  <a:pt x="128" y="3"/>
                </a:lnTo>
                <a:lnTo>
                  <a:pt x="141" y="0"/>
                </a:lnTo>
                <a:lnTo>
                  <a:pt x="153" y="1"/>
                </a:lnTo>
                <a:lnTo>
                  <a:pt x="167" y="5"/>
                </a:lnTo>
                <a:lnTo>
                  <a:pt x="184" y="11"/>
                </a:lnTo>
                <a:lnTo>
                  <a:pt x="200" y="19"/>
                </a:lnTo>
                <a:lnTo>
                  <a:pt x="217" y="28"/>
                </a:lnTo>
                <a:lnTo>
                  <a:pt x="230" y="37"/>
                </a:lnTo>
                <a:lnTo>
                  <a:pt x="243" y="47"/>
                </a:lnTo>
                <a:lnTo>
                  <a:pt x="249" y="56"/>
                </a:lnTo>
                <a:lnTo>
                  <a:pt x="253" y="64"/>
                </a:lnTo>
                <a:lnTo>
                  <a:pt x="255" y="74"/>
                </a:lnTo>
                <a:lnTo>
                  <a:pt x="256" y="84"/>
                </a:lnTo>
                <a:lnTo>
                  <a:pt x="257" y="96"/>
                </a:lnTo>
                <a:lnTo>
                  <a:pt x="257" y="110"/>
                </a:lnTo>
                <a:lnTo>
                  <a:pt x="259" y="126"/>
                </a:lnTo>
                <a:lnTo>
                  <a:pt x="262" y="144"/>
                </a:lnTo>
                <a:lnTo>
                  <a:pt x="265" y="166"/>
                </a:lnTo>
                <a:lnTo>
                  <a:pt x="267" y="178"/>
                </a:lnTo>
                <a:lnTo>
                  <a:pt x="270" y="192"/>
                </a:lnTo>
                <a:lnTo>
                  <a:pt x="271" y="207"/>
                </a:lnTo>
                <a:lnTo>
                  <a:pt x="272" y="222"/>
                </a:lnTo>
                <a:lnTo>
                  <a:pt x="273" y="239"/>
                </a:lnTo>
                <a:lnTo>
                  <a:pt x="274" y="255"/>
                </a:lnTo>
                <a:lnTo>
                  <a:pt x="274" y="272"/>
                </a:lnTo>
                <a:lnTo>
                  <a:pt x="274" y="290"/>
                </a:lnTo>
                <a:lnTo>
                  <a:pt x="274" y="306"/>
                </a:lnTo>
                <a:lnTo>
                  <a:pt x="274" y="323"/>
                </a:lnTo>
                <a:lnTo>
                  <a:pt x="273" y="339"/>
                </a:lnTo>
                <a:lnTo>
                  <a:pt x="273" y="353"/>
                </a:lnTo>
                <a:lnTo>
                  <a:pt x="272" y="368"/>
                </a:lnTo>
                <a:lnTo>
                  <a:pt x="271" y="380"/>
                </a:lnTo>
                <a:lnTo>
                  <a:pt x="271" y="391"/>
                </a:lnTo>
                <a:lnTo>
                  <a:pt x="270" y="401"/>
                </a:lnTo>
                <a:lnTo>
                  <a:pt x="268" y="410"/>
                </a:lnTo>
                <a:lnTo>
                  <a:pt x="266" y="422"/>
                </a:lnTo>
                <a:lnTo>
                  <a:pt x="265" y="435"/>
                </a:lnTo>
                <a:lnTo>
                  <a:pt x="264" y="449"/>
                </a:lnTo>
                <a:lnTo>
                  <a:pt x="263" y="465"/>
                </a:lnTo>
                <a:lnTo>
                  <a:pt x="261" y="481"/>
                </a:lnTo>
                <a:lnTo>
                  <a:pt x="258" y="499"/>
                </a:lnTo>
                <a:lnTo>
                  <a:pt x="257" y="516"/>
                </a:lnTo>
                <a:lnTo>
                  <a:pt x="257" y="533"/>
                </a:lnTo>
                <a:lnTo>
                  <a:pt x="256" y="550"/>
                </a:lnTo>
                <a:lnTo>
                  <a:pt x="255" y="567"/>
                </a:lnTo>
                <a:lnTo>
                  <a:pt x="254" y="581"/>
                </a:lnTo>
                <a:lnTo>
                  <a:pt x="254" y="596"/>
                </a:lnTo>
                <a:lnTo>
                  <a:pt x="255" y="609"/>
                </a:lnTo>
                <a:lnTo>
                  <a:pt x="256" y="620"/>
                </a:lnTo>
                <a:lnTo>
                  <a:pt x="257" y="629"/>
                </a:lnTo>
                <a:lnTo>
                  <a:pt x="258" y="640"/>
                </a:lnTo>
                <a:lnTo>
                  <a:pt x="261" y="652"/>
                </a:lnTo>
                <a:lnTo>
                  <a:pt x="263" y="665"/>
                </a:lnTo>
                <a:lnTo>
                  <a:pt x="264" y="678"/>
                </a:lnTo>
                <a:lnTo>
                  <a:pt x="265" y="691"/>
                </a:lnTo>
                <a:lnTo>
                  <a:pt x="266" y="704"/>
                </a:lnTo>
                <a:lnTo>
                  <a:pt x="267" y="716"/>
                </a:lnTo>
                <a:lnTo>
                  <a:pt x="268" y="727"/>
                </a:lnTo>
                <a:lnTo>
                  <a:pt x="270" y="739"/>
                </a:lnTo>
                <a:lnTo>
                  <a:pt x="271" y="749"/>
                </a:lnTo>
                <a:lnTo>
                  <a:pt x="271" y="758"/>
                </a:lnTo>
                <a:lnTo>
                  <a:pt x="271" y="764"/>
                </a:lnTo>
                <a:lnTo>
                  <a:pt x="271" y="771"/>
                </a:lnTo>
                <a:lnTo>
                  <a:pt x="272" y="775"/>
                </a:lnTo>
                <a:lnTo>
                  <a:pt x="272" y="777"/>
                </a:lnTo>
                <a:lnTo>
                  <a:pt x="273" y="777"/>
                </a:lnTo>
                <a:lnTo>
                  <a:pt x="271" y="783"/>
                </a:lnTo>
                <a:lnTo>
                  <a:pt x="270" y="788"/>
                </a:lnTo>
                <a:lnTo>
                  <a:pt x="266" y="794"/>
                </a:lnTo>
                <a:lnTo>
                  <a:pt x="264" y="799"/>
                </a:lnTo>
                <a:lnTo>
                  <a:pt x="259" y="806"/>
                </a:lnTo>
                <a:lnTo>
                  <a:pt x="255" y="813"/>
                </a:lnTo>
                <a:lnTo>
                  <a:pt x="248" y="821"/>
                </a:lnTo>
                <a:lnTo>
                  <a:pt x="238" y="832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2" name="Freeform 75">
            <a:extLst>
              <a:ext uri="{FF2B5EF4-FFF2-40B4-BE49-F238E27FC236}">
                <a16:creationId xmlns:a16="http://schemas.microsoft.com/office/drawing/2014/main" id="{4AEC18F7-3A45-4AE9-9773-622533E96158}"/>
              </a:ext>
            </a:extLst>
          </p:cNvPr>
          <p:cNvSpPr>
            <a:spLocks/>
          </p:cNvSpPr>
          <p:nvPr/>
        </p:nvSpPr>
        <p:spPr bwMode="auto">
          <a:xfrm>
            <a:off x="4130675" y="2568575"/>
            <a:ext cx="425450" cy="1390650"/>
          </a:xfrm>
          <a:custGeom>
            <a:avLst/>
            <a:gdLst>
              <a:gd name="T0" fmla="*/ 2147483646 w 302"/>
              <a:gd name="T1" fmla="*/ 2147483646 h 876"/>
              <a:gd name="T2" fmla="*/ 2147483646 w 302"/>
              <a:gd name="T3" fmla="*/ 2147483646 h 876"/>
              <a:gd name="T4" fmla="*/ 2147483646 w 302"/>
              <a:gd name="T5" fmla="*/ 2147483646 h 876"/>
              <a:gd name="T6" fmla="*/ 2147483646 w 302"/>
              <a:gd name="T7" fmla="*/ 2147483646 h 876"/>
              <a:gd name="T8" fmla="*/ 2147483646 w 302"/>
              <a:gd name="T9" fmla="*/ 2147483646 h 876"/>
              <a:gd name="T10" fmla="*/ 2147483646 w 302"/>
              <a:gd name="T11" fmla="*/ 2147483646 h 876"/>
              <a:gd name="T12" fmla="*/ 2147483646 w 302"/>
              <a:gd name="T13" fmla="*/ 2147483646 h 876"/>
              <a:gd name="T14" fmla="*/ 0 w 302"/>
              <a:gd name="T15" fmla="*/ 2147483646 h 876"/>
              <a:gd name="T16" fmla="*/ 2147483646 w 302"/>
              <a:gd name="T17" fmla="*/ 2147483646 h 876"/>
              <a:gd name="T18" fmla="*/ 2147483646 w 302"/>
              <a:gd name="T19" fmla="*/ 2147483646 h 876"/>
              <a:gd name="T20" fmla="*/ 2147483646 w 302"/>
              <a:gd name="T21" fmla="*/ 2147483646 h 876"/>
              <a:gd name="T22" fmla="*/ 2147483646 w 302"/>
              <a:gd name="T23" fmla="*/ 2147483646 h 876"/>
              <a:gd name="T24" fmla="*/ 2147483646 w 302"/>
              <a:gd name="T25" fmla="*/ 2147483646 h 876"/>
              <a:gd name="T26" fmla="*/ 2147483646 w 302"/>
              <a:gd name="T27" fmla="*/ 2147483646 h 876"/>
              <a:gd name="T28" fmla="*/ 2147483646 w 302"/>
              <a:gd name="T29" fmla="*/ 2147483646 h 876"/>
              <a:gd name="T30" fmla="*/ 2147483646 w 302"/>
              <a:gd name="T31" fmla="*/ 2147483646 h 876"/>
              <a:gd name="T32" fmla="*/ 2147483646 w 302"/>
              <a:gd name="T33" fmla="*/ 2147483646 h 876"/>
              <a:gd name="T34" fmla="*/ 2147483646 w 302"/>
              <a:gd name="T35" fmla="*/ 2147483646 h 876"/>
              <a:gd name="T36" fmla="*/ 2147483646 w 302"/>
              <a:gd name="T37" fmla="*/ 2147483646 h 876"/>
              <a:gd name="T38" fmla="*/ 2147483646 w 302"/>
              <a:gd name="T39" fmla="*/ 2147483646 h 876"/>
              <a:gd name="T40" fmla="*/ 2147483646 w 302"/>
              <a:gd name="T41" fmla="*/ 2147483646 h 876"/>
              <a:gd name="T42" fmla="*/ 2147483646 w 302"/>
              <a:gd name="T43" fmla="*/ 0 h 876"/>
              <a:gd name="T44" fmla="*/ 2147483646 w 302"/>
              <a:gd name="T45" fmla="*/ 2147483646 h 876"/>
              <a:gd name="T46" fmla="*/ 2147483646 w 302"/>
              <a:gd name="T47" fmla="*/ 2147483646 h 876"/>
              <a:gd name="T48" fmla="*/ 2147483646 w 302"/>
              <a:gd name="T49" fmla="*/ 2147483646 h 876"/>
              <a:gd name="T50" fmla="*/ 2147483646 w 302"/>
              <a:gd name="T51" fmla="*/ 2147483646 h 876"/>
              <a:gd name="T52" fmla="*/ 2147483646 w 302"/>
              <a:gd name="T53" fmla="*/ 2147483646 h 876"/>
              <a:gd name="T54" fmla="*/ 2147483646 w 302"/>
              <a:gd name="T55" fmla="*/ 2147483646 h 876"/>
              <a:gd name="T56" fmla="*/ 2147483646 w 302"/>
              <a:gd name="T57" fmla="*/ 2147483646 h 876"/>
              <a:gd name="T58" fmla="*/ 2147483646 w 302"/>
              <a:gd name="T59" fmla="*/ 2147483646 h 876"/>
              <a:gd name="T60" fmla="*/ 2147483646 w 302"/>
              <a:gd name="T61" fmla="*/ 2147483646 h 876"/>
              <a:gd name="T62" fmla="*/ 2147483646 w 302"/>
              <a:gd name="T63" fmla="*/ 2147483646 h 876"/>
              <a:gd name="T64" fmla="*/ 2147483646 w 302"/>
              <a:gd name="T65" fmla="*/ 2147483646 h 876"/>
              <a:gd name="T66" fmla="*/ 2147483646 w 302"/>
              <a:gd name="T67" fmla="*/ 2147483646 h 876"/>
              <a:gd name="T68" fmla="*/ 2147483646 w 302"/>
              <a:gd name="T69" fmla="*/ 2147483646 h 876"/>
              <a:gd name="T70" fmla="*/ 2147483646 w 302"/>
              <a:gd name="T71" fmla="*/ 2147483646 h 876"/>
              <a:gd name="T72" fmla="*/ 2147483646 w 302"/>
              <a:gd name="T73" fmla="*/ 2147483646 h 876"/>
              <a:gd name="T74" fmla="*/ 2147483646 w 302"/>
              <a:gd name="T75" fmla="*/ 2147483646 h 876"/>
              <a:gd name="T76" fmla="*/ 2147483646 w 302"/>
              <a:gd name="T77" fmla="*/ 2147483646 h 876"/>
              <a:gd name="T78" fmla="*/ 2147483646 w 302"/>
              <a:gd name="T79" fmla="*/ 2147483646 h 876"/>
              <a:gd name="T80" fmla="*/ 2147483646 w 302"/>
              <a:gd name="T81" fmla="*/ 2147483646 h 876"/>
              <a:gd name="T82" fmla="*/ 2147483646 w 302"/>
              <a:gd name="T83" fmla="*/ 2147483646 h 876"/>
              <a:gd name="T84" fmla="*/ 2147483646 w 302"/>
              <a:gd name="T85" fmla="*/ 2147483646 h 876"/>
              <a:gd name="T86" fmla="*/ 2147483646 w 302"/>
              <a:gd name="T87" fmla="*/ 2147483646 h 876"/>
              <a:gd name="T88" fmla="*/ 2147483646 w 302"/>
              <a:gd name="T89" fmla="*/ 2147483646 h 876"/>
              <a:gd name="T90" fmla="*/ 2147483646 w 302"/>
              <a:gd name="T91" fmla="*/ 2147483646 h 8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2" h="876">
                <a:moveTo>
                  <a:pt x="232" y="834"/>
                </a:moveTo>
                <a:lnTo>
                  <a:pt x="232" y="834"/>
                </a:lnTo>
                <a:lnTo>
                  <a:pt x="224" y="842"/>
                </a:lnTo>
                <a:lnTo>
                  <a:pt x="215" y="850"/>
                </a:lnTo>
                <a:lnTo>
                  <a:pt x="207" y="857"/>
                </a:lnTo>
                <a:lnTo>
                  <a:pt x="200" y="862"/>
                </a:lnTo>
                <a:lnTo>
                  <a:pt x="192" y="866"/>
                </a:lnTo>
                <a:lnTo>
                  <a:pt x="184" y="871"/>
                </a:lnTo>
                <a:lnTo>
                  <a:pt x="176" y="873"/>
                </a:lnTo>
                <a:lnTo>
                  <a:pt x="168" y="874"/>
                </a:lnTo>
                <a:lnTo>
                  <a:pt x="160" y="875"/>
                </a:lnTo>
                <a:lnTo>
                  <a:pt x="151" y="874"/>
                </a:lnTo>
                <a:lnTo>
                  <a:pt x="141" y="873"/>
                </a:lnTo>
                <a:lnTo>
                  <a:pt x="131" y="871"/>
                </a:lnTo>
                <a:lnTo>
                  <a:pt x="118" y="868"/>
                </a:lnTo>
                <a:lnTo>
                  <a:pt x="106" y="864"/>
                </a:lnTo>
                <a:lnTo>
                  <a:pt x="92" y="859"/>
                </a:lnTo>
                <a:lnTo>
                  <a:pt x="77" y="854"/>
                </a:lnTo>
                <a:lnTo>
                  <a:pt x="48" y="841"/>
                </a:lnTo>
                <a:lnTo>
                  <a:pt x="27" y="829"/>
                </a:lnTo>
                <a:lnTo>
                  <a:pt x="14" y="816"/>
                </a:lnTo>
                <a:lnTo>
                  <a:pt x="5" y="803"/>
                </a:lnTo>
                <a:lnTo>
                  <a:pt x="1" y="788"/>
                </a:lnTo>
                <a:lnTo>
                  <a:pt x="0" y="771"/>
                </a:lnTo>
                <a:lnTo>
                  <a:pt x="2" y="752"/>
                </a:lnTo>
                <a:lnTo>
                  <a:pt x="3" y="731"/>
                </a:lnTo>
                <a:lnTo>
                  <a:pt x="6" y="717"/>
                </a:lnTo>
                <a:lnTo>
                  <a:pt x="8" y="698"/>
                </a:lnTo>
                <a:lnTo>
                  <a:pt x="10" y="675"/>
                </a:lnTo>
                <a:lnTo>
                  <a:pt x="14" y="648"/>
                </a:lnTo>
                <a:lnTo>
                  <a:pt x="17" y="619"/>
                </a:lnTo>
                <a:lnTo>
                  <a:pt x="19" y="588"/>
                </a:lnTo>
                <a:lnTo>
                  <a:pt x="24" y="556"/>
                </a:lnTo>
                <a:lnTo>
                  <a:pt x="26" y="522"/>
                </a:lnTo>
                <a:lnTo>
                  <a:pt x="29" y="489"/>
                </a:lnTo>
                <a:lnTo>
                  <a:pt x="32" y="457"/>
                </a:lnTo>
                <a:lnTo>
                  <a:pt x="35" y="426"/>
                </a:lnTo>
                <a:lnTo>
                  <a:pt x="37" y="398"/>
                </a:lnTo>
                <a:lnTo>
                  <a:pt x="38" y="372"/>
                </a:lnTo>
                <a:lnTo>
                  <a:pt x="41" y="350"/>
                </a:lnTo>
                <a:lnTo>
                  <a:pt x="41" y="332"/>
                </a:lnTo>
                <a:lnTo>
                  <a:pt x="41" y="319"/>
                </a:lnTo>
                <a:lnTo>
                  <a:pt x="39" y="308"/>
                </a:lnTo>
                <a:lnTo>
                  <a:pt x="38" y="296"/>
                </a:lnTo>
                <a:lnTo>
                  <a:pt x="38" y="282"/>
                </a:lnTo>
                <a:lnTo>
                  <a:pt x="37" y="267"/>
                </a:lnTo>
                <a:lnTo>
                  <a:pt x="36" y="252"/>
                </a:lnTo>
                <a:lnTo>
                  <a:pt x="35" y="236"/>
                </a:lnTo>
                <a:lnTo>
                  <a:pt x="33" y="220"/>
                </a:lnTo>
                <a:lnTo>
                  <a:pt x="32" y="203"/>
                </a:lnTo>
                <a:lnTo>
                  <a:pt x="32" y="187"/>
                </a:lnTo>
                <a:lnTo>
                  <a:pt x="30" y="170"/>
                </a:lnTo>
                <a:lnTo>
                  <a:pt x="30" y="155"/>
                </a:lnTo>
                <a:lnTo>
                  <a:pt x="29" y="140"/>
                </a:lnTo>
                <a:lnTo>
                  <a:pt x="29" y="126"/>
                </a:lnTo>
                <a:lnTo>
                  <a:pt x="28" y="113"/>
                </a:lnTo>
                <a:lnTo>
                  <a:pt x="29" y="101"/>
                </a:lnTo>
                <a:lnTo>
                  <a:pt x="29" y="90"/>
                </a:lnTo>
                <a:lnTo>
                  <a:pt x="35" y="72"/>
                </a:lnTo>
                <a:lnTo>
                  <a:pt x="48" y="55"/>
                </a:lnTo>
                <a:lnTo>
                  <a:pt x="68" y="39"/>
                </a:lnTo>
                <a:lnTo>
                  <a:pt x="89" y="26"/>
                </a:lnTo>
                <a:lnTo>
                  <a:pt x="110" y="15"/>
                </a:lnTo>
                <a:lnTo>
                  <a:pt x="132" y="7"/>
                </a:lnTo>
                <a:lnTo>
                  <a:pt x="151" y="2"/>
                </a:lnTo>
                <a:lnTo>
                  <a:pt x="163" y="0"/>
                </a:lnTo>
                <a:lnTo>
                  <a:pt x="175" y="2"/>
                </a:lnTo>
                <a:lnTo>
                  <a:pt x="189" y="6"/>
                </a:lnTo>
                <a:lnTo>
                  <a:pt x="205" y="12"/>
                </a:lnTo>
                <a:lnTo>
                  <a:pt x="222" y="21"/>
                </a:lnTo>
                <a:lnTo>
                  <a:pt x="238" y="30"/>
                </a:lnTo>
                <a:lnTo>
                  <a:pt x="253" y="40"/>
                </a:lnTo>
                <a:lnTo>
                  <a:pt x="263" y="50"/>
                </a:lnTo>
                <a:lnTo>
                  <a:pt x="269" y="58"/>
                </a:lnTo>
                <a:lnTo>
                  <a:pt x="274" y="67"/>
                </a:lnTo>
                <a:lnTo>
                  <a:pt x="276" y="75"/>
                </a:lnTo>
                <a:lnTo>
                  <a:pt x="280" y="86"/>
                </a:lnTo>
                <a:lnTo>
                  <a:pt x="282" y="97"/>
                </a:lnTo>
                <a:lnTo>
                  <a:pt x="284" y="110"/>
                </a:lnTo>
                <a:lnTo>
                  <a:pt x="287" y="125"/>
                </a:lnTo>
                <a:lnTo>
                  <a:pt x="291" y="143"/>
                </a:lnTo>
                <a:lnTo>
                  <a:pt x="295" y="164"/>
                </a:lnTo>
                <a:lnTo>
                  <a:pt x="296" y="175"/>
                </a:lnTo>
                <a:lnTo>
                  <a:pt x="298" y="186"/>
                </a:lnTo>
                <a:lnTo>
                  <a:pt x="299" y="200"/>
                </a:lnTo>
                <a:lnTo>
                  <a:pt x="300" y="214"/>
                </a:lnTo>
                <a:lnTo>
                  <a:pt x="300" y="229"/>
                </a:lnTo>
                <a:lnTo>
                  <a:pt x="301" y="246"/>
                </a:lnTo>
                <a:lnTo>
                  <a:pt x="301" y="263"/>
                </a:lnTo>
                <a:lnTo>
                  <a:pt x="301" y="280"/>
                </a:lnTo>
                <a:lnTo>
                  <a:pt x="301" y="297"/>
                </a:lnTo>
                <a:lnTo>
                  <a:pt x="301" y="315"/>
                </a:lnTo>
                <a:lnTo>
                  <a:pt x="301" y="332"/>
                </a:lnTo>
                <a:lnTo>
                  <a:pt x="300" y="347"/>
                </a:lnTo>
                <a:lnTo>
                  <a:pt x="299" y="363"/>
                </a:lnTo>
                <a:lnTo>
                  <a:pt x="298" y="378"/>
                </a:lnTo>
                <a:lnTo>
                  <a:pt x="296" y="391"/>
                </a:lnTo>
                <a:lnTo>
                  <a:pt x="295" y="403"/>
                </a:lnTo>
                <a:lnTo>
                  <a:pt x="294" y="411"/>
                </a:lnTo>
                <a:lnTo>
                  <a:pt x="292" y="422"/>
                </a:lnTo>
                <a:lnTo>
                  <a:pt x="290" y="434"/>
                </a:lnTo>
                <a:lnTo>
                  <a:pt x="287" y="448"/>
                </a:lnTo>
                <a:lnTo>
                  <a:pt x="285" y="462"/>
                </a:lnTo>
                <a:lnTo>
                  <a:pt x="283" y="478"/>
                </a:lnTo>
                <a:lnTo>
                  <a:pt x="281" y="494"/>
                </a:lnTo>
                <a:lnTo>
                  <a:pt x="278" y="511"/>
                </a:lnTo>
                <a:lnTo>
                  <a:pt x="276" y="528"/>
                </a:lnTo>
                <a:lnTo>
                  <a:pt x="275" y="545"/>
                </a:lnTo>
                <a:lnTo>
                  <a:pt x="273" y="562"/>
                </a:lnTo>
                <a:lnTo>
                  <a:pt x="272" y="577"/>
                </a:lnTo>
                <a:lnTo>
                  <a:pt x="272" y="592"/>
                </a:lnTo>
                <a:lnTo>
                  <a:pt x="271" y="605"/>
                </a:lnTo>
                <a:lnTo>
                  <a:pt x="272" y="617"/>
                </a:lnTo>
                <a:lnTo>
                  <a:pt x="273" y="627"/>
                </a:lnTo>
                <a:lnTo>
                  <a:pt x="274" y="636"/>
                </a:lnTo>
                <a:lnTo>
                  <a:pt x="275" y="645"/>
                </a:lnTo>
                <a:lnTo>
                  <a:pt x="275" y="656"/>
                </a:lnTo>
                <a:lnTo>
                  <a:pt x="276" y="666"/>
                </a:lnTo>
                <a:lnTo>
                  <a:pt x="276" y="678"/>
                </a:lnTo>
                <a:lnTo>
                  <a:pt x="276" y="689"/>
                </a:lnTo>
                <a:lnTo>
                  <a:pt x="276" y="702"/>
                </a:lnTo>
                <a:lnTo>
                  <a:pt x="276" y="713"/>
                </a:lnTo>
                <a:lnTo>
                  <a:pt x="276" y="724"/>
                </a:lnTo>
                <a:lnTo>
                  <a:pt x="275" y="735"/>
                </a:lnTo>
                <a:lnTo>
                  <a:pt x="275" y="746"/>
                </a:lnTo>
                <a:lnTo>
                  <a:pt x="275" y="754"/>
                </a:lnTo>
                <a:lnTo>
                  <a:pt x="274" y="763"/>
                </a:lnTo>
                <a:lnTo>
                  <a:pt x="272" y="770"/>
                </a:lnTo>
                <a:lnTo>
                  <a:pt x="271" y="775"/>
                </a:lnTo>
                <a:lnTo>
                  <a:pt x="269" y="779"/>
                </a:lnTo>
                <a:lnTo>
                  <a:pt x="267" y="785"/>
                </a:lnTo>
                <a:lnTo>
                  <a:pt x="265" y="790"/>
                </a:lnTo>
                <a:lnTo>
                  <a:pt x="262" y="797"/>
                </a:lnTo>
                <a:lnTo>
                  <a:pt x="259" y="802"/>
                </a:lnTo>
                <a:lnTo>
                  <a:pt x="255" y="809"/>
                </a:lnTo>
                <a:lnTo>
                  <a:pt x="249" y="816"/>
                </a:lnTo>
                <a:lnTo>
                  <a:pt x="242" y="824"/>
                </a:lnTo>
                <a:lnTo>
                  <a:pt x="232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3" name="Freeform 76">
            <a:extLst>
              <a:ext uri="{FF2B5EF4-FFF2-40B4-BE49-F238E27FC236}">
                <a16:creationId xmlns:a16="http://schemas.microsoft.com/office/drawing/2014/main" id="{211B6C9E-70F2-4C42-B496-B2B3C72111A1}"/>
              </a:ext>
            </a:extLst>
          </p:cNvPr>
          <p:cNvSpPr>
            <a:spLocks/>
          </p:cNvSpPr>
          <p:nvPr/>
        </p:nvSpPr>
        <p:spPr bwMode="auto">
          <a:xfrm>
            <a:off x="6715125" y="2752725"/>
            <a:ext cx="9525" cy="47625"/>
          </a:xfrm>
          <a:custGeom>
            <a:avLst/>
            <a:gdLst>
              <a:gd name="T0" fmla="*/ 0 w 7"/>
              <a:gd name="T1" fmla="*/ 0 h 30"/>
              <a:gd name="T2" fmla="*/ 2147483646 w 7"/>
              <a:gd name="T3" fmla="*/ 2147483646 h 30"/>
              <a:gd name="T4" fmla="*/ 2147483646 w 7"/>
              <a:gd name="T5" fmla="*/ 2147483646 h 30"/>
              <a:gd name="T6" fmla="*/ 2147483646 w 7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30">
                <a:moveTo>
                  <a:pt x="0" y="0"/>
                </a:moveTo>
                <a:lnTo>
                  <a:pt x="2" y="9"/>
                </a:lnTo>
                <a:lnTo>
                  <a:pt x="5" y="23"/>
                </a:lnTo>
                <a:lnTo>
                  <a:pt x="6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4" name="Freeform 77">
            <a:extLst>
              <a:ext uri="{FF2B5EF4-FFF2-40B4-BE49-F238E27FC236}">
                <a16:creationId xmlns:a16="http://schemas.microsoft.com/office/drawing/2014/main" id="{1F01652E-5BF8-4EBC-9258-94F1A4FE6DDB}"/>
              </a:ext>
            </a:extLst>
          </p:cNvPr>
          <p:cNvSpPr>
            <a:spLocks/>
          </p:cNvSpPr>
          <p:nvPr/>
        </p:nvSpPr>
        <p:spPr bwMode="auto">
          <a:xfrm>
            <a:off x="6724650" y="2808288"/>
            <a:ext cx="7938" cy="50800"/>
          </a:xfrm>
          <a:custGeom>
            <a:avLst/>
            <a:gdLst>
              <a:gd name="T0" fmla="*/ 0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2147483646 w 5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2">
                <a:moveTo>
                  <a:pt x="0" y="0"/>
                </a:moveTo>
                <a:lnTo>
                  <a:pt x="1" y="7"/>
                </a:lnTo>
                <a:lnTo>
                  <a:pt x="4" y="28"/>
                </a:lnTo>
                <a:lnTo>
                  <a:pt x="4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5" name="Freeform 78">
            <a:extLst>
              <a:ext uri="{FF2B5EF4-FFF2-40B4-BE49-F238E27FC236}">
                <a16:creationId xmlns:a16="http://schemas.microsoft.com/office/drawing/2014/main" id="{31275836-BF67-4578-9B18-4485928C68EC}"/>
              </a:ext>
            </a:extLst>
          </p:cNvPr>
          <p:cNvSpPr>
            <a:spLocks/>
          </p:cNvSpPr>
          <p:nvPr/>
        </p:nvSpPr>
        <p:spPr bwMode="auto">
          <a:xfrm>
            <a:off x="6732588" y="2867025"/>
            <a:ext cx="7937" cy="47625"/>
          </a:xfrm>
          <a:custGeom>
            <a:avLst/>
            <a:gdLst>
              <a:gd name="T0" fmla="*/ 0 w 5"/>
              <a:gd name="T1" fmla="*/ 0 h 30"/>
              <a:gd name="T2" fmla="*/ 2147483646 w 5"/>
              <a:gd name="T3" fmla="*/ 2147483646 h 30"/>
              <a:gd name="T4" fmla="*/ 2147483646 w 5"/>
              <a:gd name="T5" fmla="*/ 2147483646 h 30"/>
              <a:gd name="T6" fmla="*/ 2147483646 w 5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1" y="3"/>
                </a:lnTo>
                <a:lnTo>
                  <a:pt x="3" y="17"/>
                </a:lnTo>
                <a:lnTo>
                  <a:pt x="4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6" name="Freeform 79">
            <a:extLst>
              <a:ext uri="{FF2B5EF4-FFF2-40B4-BE49-F238E27FC236}">
                <a16:creationId xmlns:a16="http://schemas.microsoft.com/office/drawing/2014/main" id="{2690A3EC-2692-43FE-B54B-B127062D6514}"/>
              </a:ext>
            </a:extLst>
          </p:cNvPr>
          <p:cNvSpPr>
            <a:spLocks/>
          </p:cNvSpPr>
          <p:nvPr/>
        </p:nvSpPr>
        <p:spPr bwMode="auto">
          <a:xfrm>
            <a:off x="6738938" y="2922588"/>
            <a:ext cx="3175" cy="49212"/>
          </a:xfrm>
          <a:custGeom>
            <a:avLst/>
            <a:gdLst>
              <a:gd name="T0" fmla="*/ 0 w 2"/>
              <a:gd name="T1" fmla="*/ 0 h 31"/>
              <a:gd name="T2" fmla="*/ 2147483646 w 2"/>
              <a:gd name="T3" fmla="*/ 2147483646 h 31"/>
              <a:gd name="T4" fmla="*/ 2147483646 w 2"/>
              <a:gd name="T5" fmla="*/ 2147483646 h 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31">
                <a:moveTo>
                  <a:pt x="0" y="0"/>
                </a:moveTo>
                <a:lnTo>
                  <a:pt x="1" y="13"/>
                </a:lnTo>
                <a:lnTo>
                  <a:pt x="1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7" name="Freeform 80">
            <a:extLst>
              <a:ext uri="{FF2B5EF4-FFF2-40B4-BE49-F238E27FC236}">
                <a16:creationId xmlns:a16="http://schemas.microsoft.com/office/drawing/2014/main" id="{9D4F26B1-225A-4393-97E9-B5C89D085B46}"/>
              </a:ext>
            </a:extLst>
          </p:cNvPr>
          <p:cNvSpPr>
            <a:spLocks/>
          </p:cNvSpPr>
          <p:nvPr/>
        </p:nvSpPr>
        <p:spPr bwMode="auto">
          <a:xfrm>
            <a:off x="6740525" y="2979738"/>
            <a:ext cx="1588" cy="50800"/>
          </a:xfrm>
          <a:custGeom>
            <a:avLst/>
            <a:gdLst>
              <a:gd name="T0" fmla="*/ 0 w 2"/>
              <a:gd name="T1" fmla="*/ 0 h 32"/>
              <a:gd name="T2" fmla="*/ 2147483646 w 2"/>
              <a:gd name="T3" fmla="*/ 2147483646 h 32"/>
              <a:gd name="T4" fmla="*/ 2147483646 w 2"/>
              <a:gd name="T5" fmla="*/ 2147483646 h 32"/>
              <a:gd name="T6" fmla="*/ 2147483646 w 2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2">
                <a:moveTo>
                  <a:pt x="0" y="0"/>
                </a:moveTo>
                <a:lnTo>
                  <a:pt x="1" y="11"/>
                </a:lnTo>
                <a:lnTo>
                  <a:pt x="1" y="28"/>
                </a:lnTo>
                <a:lnTo>
                  <a:pt x="1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8" name="Freeform 81">
            <a:extLst>
              <a:ext uri="{FF2B5EF4-FFF2-40B4-BE49-F238E27FC236}">
                <a16:creationId xmlns:a16="http://schemas.microsoft.com/office/drawing/2014/main" id="{DBCEA7A3-0F4A-4728-890E-D0E6F2D1B76F}"/>
              </a:ext>
            </a:extLst>
          </p:cNvPr>
          <p:cNvSpPr>
            <a:spLocks/>
          </p:cNvSpPr>
          <p:nvPr/>
        </p:nvSpPr>
        <p:spPr bwMode="auto">
          <a:xfrm>
            <a:off x="6740525" y="3038475"/>
            <a:ext cx="1588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8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19" name="Freeform 82">
            <a:extLst>
              <a:ext uri="{FF2B5EF4-FFF2-40B4-BE49-F238E27FC236}">
                <a16:creationId xmlns:a16="http://schemas.microsoft.com/office/drawing/2014/main" id="{17467D81-EE7A-448F-AB9E-9F100130EA91}"/>
              </a:ext>
            </a:extLst>
          </p:cNvPr>
          <p:cNvSpPr>
            <a:spLocks/>
          </p:cNvSpPr>
          <p:nvPr/>
        </p:nvSpPr>
        <p:spPr bwMode="auto">
          <a:xfrm>
            <a:off x="6738938" y="3095625"/>
            <a:ext cx="3175" cy="49213"/>
          </a:xfrm>
          <a:custGeom>
            <a:avLst/>
            <a:gdLst>
              <a:gd name="T0" fmla="*/ 2147483646 w 2"/>
              <a:gd name="T1" fmla="*/ 0 h 31"/>
              <a:gd name="T2" fmla="*/ 2147483646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1" y="7"/>
                </a:lnTo>
                <a:lnTo>
                  <a:pt x="0" y="22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0" name="Freeform 83">
            <a:extLst>
              <a:ext uri="{FF2B5EF4-FFF2-40B4-BE49-F238E27FC236}">
                <a16:creationId xmlns:a16="http://schemas.microsoft.com/office/drawing/2014/main" id="{F467FBCC-94B1-4A67-9CBB-472A05496D0C}"/>
              </a:ext>
            </a:extLst>
          </p:cNvPr>
          <p:cNvSpPr>
            <a:spLocks/>
          </p:cNvSpPr>
          <p:nvPr/>
        </p:nvSpPr>
        <p:spPr bwMode="auto">
          <a:xfrm>
            <a:off x="6734175" y="315277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2147483646 w 4"/>
              <a:gd name="T5" fmla="*/ 2147483646 h 31"/>
              <a:gd name="T6" fmla="*/ 0 w 4"/>
              <a:gd name="T7" fmla="*/ 2147483646 h 31"/>
              <a:gd name="T8" fmla="*/ 0 w 4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3" y="2"/>
                </a:lnTo>
                <a:lnTo>
                  <a:pt x="3" y="16"/>
                </a:lnTo>
                <a:lnTo>
                  <a:pt x="0" y="29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1" name="Freeform 84">
            <a:extLst>
              <a:ext uri="{FF2B5EF4-FFF2-40B4-BE49-F238E27FC236}">
                <a16:creationId xmlns:a16="http://schemas.microsoft.com/office/drawing/2014/main" id="{34313E1B-52ED-4F0B-88BE-7917096674FF}"/>
              </a:ext>
            </a:extLst>
          </p:cNvPr>
          <p:cNvSpPr>
            <a:spLocks/>
          </p:cNvSpPr>
          <p:nvPr/>
        </p:nvSpPr>
        <p:spPr bwMode="auto">
          <a:xfrm>
            <a:off x="6727825" y="3209925"/>
            <a:ext cx="7938" cy="52388"/>
          </a:xfrm>
          <a:custGeom>
            <a:avLst/>
            <a:gdLst>
              <a:gd name="T0" fmla="*/ 2147483646 w 5"/>
              <a:gd name="T1" fmla="*/ 0 h 32"/>
              <a:gd name="T2" fmla="*/ 2147483646 w 5"/>
              <a:gd name="T3" fmla="*/ 2147483646 h 32"/>
              <a:gd name="T4" fmla="*/ 2147483646 w 5"/>
              <a:gd name="T5" fmla="*/ 2147483646 h 32"/>
              <a:gd name="T6" fmla="*/ 0 w 5"/>
              <a:gd name="T7" fmla="*/ 2147483646 h 32"/>
              <a:gd name="T8" fmla="*/ 0 w 5"/>
              <a:gd name="T9" fmla="*/ 2147483646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32">
                <a:moveTo>
                  <a:pt x="4" y="0"/>
                </a:moveTo>
                <a:lnTo>
                  <a:pt x="3" y="4"/>
                </a:lnTo>
                <a:lnTo>
                  <a:pt x="2" y="13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2" name="Freeform 85">
            <a:extLst>
              <a:ext uri="{FF2B5EF4-FFF2-40B4-BE49-F238E27FC236}">
                <a16:creationId xmlns:a16="http://schemas.microsoft.com/office/drawing/2014/main" id="{CC23688D-A364-4622-AD5A-A5A9191E6C4B}"/>
              </a:ext>
            </a:extLst>
          </p:cNvPr>
          <p:cNvSpPr>
            <a:spLocks/>
          </p:cNvSpPr>
          <p:nvPr/>
        </p:nvSpPr>
        <p:spPr bwMode="auto">
          <a:xfrm>
            <a:off x="6721475" y="3268663"/>
            <a:ext cx="7938" cy="49212"/>
          </a:xfrm>
          <a:custGeom>
            <a:avLst/>
            <a:gdLst>
              <a:gd name="T0" fmla="*/ 2147483646 w 6"/>
              <a:gd name="T1" fmla="*/ 0 h 31"/>
              <a:gd name="T2" fmla="*/ 2147483646 w 6"/>
              <a:gd name="T3" fmla="*/ 2147483646 h 31"/>
              <a:gd name="T4" fmla="*/ 0 w 6"/>
              <a:gd name="T5" fmla="*/ 2147483646 h 31"/>
              <a:gd name="T6" fmla="*/ 0 w 6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31">
                <a:moveTo>
                  <a:pt x="5" y="0"/>
                </a:moveTo>
                <a:lnTo>
                  <a:pt x="3" y="11"/>
                </a:lnTo>
                <a:lnTo>
                  <a:pt x="0" y="26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3" name="Freeform 86">
            <a:extLst>
              <a:ext uri="{FF2B5EF4-FFF2-40B4-BE49-F238E27FC236}">
                <a16:creationId xmlns:a16="http://schemas.microsoft.com/office/drawing/2014/main" id="{5B0FF6EB-E225-44FB-897D-C8229BA1C2C4}"/>
              </a:ext>
            </a:extLst>
          </p:cNvPr>
          <p:cNvSpPr>
            <a:spLocks/>
          </p:cNvSpPr>
          <p:nvPr/>
        </p:nvSpPr>
        <p:spPr bwMode="auto">
          <a:xfrm>
            <a:off x="6716713" y="3324225"/>
            <a:ext cx="6350" cy="49213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1" y="7"/>
                </a:lnTo>
                <a:lnTo>
                  <a:pt x="0" y="23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4" name="Freeform 87">
            <a:extLst>
              <a:ext uri="{FF2B5EF4-FFF2-40B4-BE49-F238E27FC236}">
                <a16:creationId xmlns:a16="http://schemas.microsoft.com/office/drawing/2014/main" id="{E13D8E92-EF1C-4921-8E6F-0A18244C5818}"/>
              </a:ext>
            </a:extLst>
          </p:cNvPr>
          <p:cNvSpPr>
            <a:spLocks/>
          </p:cNvSpPr>
          <p:nvPr/>
        </p:nvSpPr>
        <p:spPr bwMode="auto">
          <a:xfrm>
            <a:off x="6710363" y="3381375"/>
            <a:ext cx="6350" cy="50800"/>
          </a:xfrm>
          <a:custGeom>
            <a:avLst/>
            <a:gdLst>
              <a:gd name="T0" fmla="*/ 2147483646 w 4"/>
              <a:gd name="T1" fmla="*/ 0 h 32"/>
              <a:gd name="T2" fmla="*/ 2147483646 w 4"/>
              <a:gd name="T3" fmla="*/ 2147483646 h 32"/>
              <a:gd name="T4" fmla="*/ 0 w 4"/>
              <a:gd name="T5" fmla="*/ 2147483646 h 32"/>
              <a:gd name="T6" fmla="*/ 0 w 4"/>
              <a:gd name="T7" fmla="*/ 2147483646 h 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2">
                <a:moveTo>
                  <a:pt x="3" y="0"/>
                </a:moveTo>
                <a:lnTo>
                  <a:pt x="2" y="6"/>
                </a:lnTo>
                <a:lnTo>
                  <a:pt x="0" y="23"/>
                </a:lnTo>
                <a:lnTo>
                  <a:pt x="0" y="31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5" name="Freeform 88">
            <a:extLst>
              <a:ext uri="{FF2B5EF4-FFF2-40B4-BE49-F238E27FC236}">
                <a16:creationId xmlns:a16="http://schemas.microsoft.com/office/drawing/2014/main" id="{33C82950-77B0-4325-9A0C-9625DB9A7694}"/>
              </a:ext>
            </a:extLst>
          </p:cNvPr>
          <p:cNvSpPr>
            <a:spLocks/>
          </p:cNvSpPr>
          <p:nvPr/>
        </p:nvSpPr>
        <p:spPr bwMode="auto">
          <a:xfrm>
            <a:off x="6707188" y="3440113"/>
            <a:ext cx="4762" cy="49212"/>
          </a:xfrm>
          <a:custGeom>
            <a:avLst/>
            <a:gdLst>
              <a:gd name="T0" fmla="*/ 2147483646 w 4"/>
              <a:gd name="T1" fmla="*/ 0 h 31"/>
              <a:gd name="T2" fmla="*/ 2147483646 w 4"/>
              <a:gd name="T3" fmla="*/ 2147483646 h 31"/>
              <a:gd name="T4" fmla="*/ 0 w 4"/>
              <a:gd name="T5" fmla="*/ 2147483646 h 31"/>
              <a:gd name="T6" fmla="*/ 0 w 4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1">
                <a:moveTo>
                  <a:pt x="3" y="0"/>
                </a:moveTo>
                <a:lnTo>
                  <a:pt x="2" y="3"/>
                </a:lnTo>
                <a:lnTo>
                  <a:pt x="0" y="21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6" name="Freeform 89">
            <a:extLst>
              <a:ext uri="{FF2B5EF4-FFF2-40B4-BE49-F238E27FC236}">
                <a16:creationId xmlns:a16="http://schemas.microsoft.com/office/drawing/2014/main" id="{89DB86E3-14D4-465E-A210-74AFB9D7EDBC}"/>
              </a:ext>
            </a:extLst>
          </p:cNvPr>
          <p:cNvSpPr>
            <a:spLocks/>
          </p:cNvSpPr>
          <p:nvPr/>
        </p:nvSpPr>
        <p:spPr bwMode="auto">
          <a:xfrm>
            <a:off x="6705600" y="3497263"/>
            <a:ext cx="1588" cy="49212"/>
          </a:xfrm>
          <a:custGeom>
            <a:avLst/>
            <a:gdLst>
              <a:gd name="T0" fmla="*/ 2147483646 w 2"/>
              <a:gd name="T1" fmla="*/ 0 h 31"/>
              <a:gd name="T2" fmla="*/ 0 w 2"/>
              <a:gd name="T3" fmla="*/ 2147483646 h 31"/>
              <a:gd name="T4" fmla="*/ 0 w 2"/>
              <a:gd name="T5" fmla="*/ 2147483646 h 31"/>
              <a:gd name="T6" fmla="*/ 0 w 2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1">
                <a:moveTo>
                  <a:pt x="1" y="0"/>
                </a:moveTo>
                <a:lnTo>
                  <a:pt x="0" y="2"/>
                </a:lnTo>
                <a:lnTo>
                  <a:pt x="0" y="17"/>
                </a:lnTo>
                <a:lnTo>
                  <a:pt x="0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7" name="Freeform 90">
            <a:extLst>
              <a:ext uri="{FF2B5EF4-FFF2-40B4-BE49-F238E27FC236}">
                <a16:creationId xmlns:a16="http://schemas.microsoft.com/office/drawing/2014/main" id="{A1D48871-348B-4B0A-95AA-F1AF300AAC66}"/>
              </a:ext>
            </a:extLst>
          </p:cNvPr>
          <p:cNvSpPr>
            <a:spLocks/>
          </p:cNvSpPr>
          <p:nvPr/>
        </p:nvSpPr>
        <p:spPr bwMode="auto">
          <a:xfrm>
            <a:off x="6704013" y="3554413"/>
            <a:ext cx="3175" cy="49212"/>
          </a:xfrm>
          <a:custGeom>
            <a:avLst/>
            <a:gdLst>
              <a:gd name="T0" fmla="*/ 0 w 3"/>
              <a:gd name="T1" fmla="*/ 0 h 31"/>
              <a:gd name="T2" fmla="*/ 0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0" y="9"/>
                </a:lnTo>
                <a:lnTo>
                  <a:pt x="1" y="20"/>
                </a:lnTo>
                <a:lnTo>
                  <a:pt x="2" y="29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8" name="Freeform 91">
            <a:extLst>
              <a:ext uri="{FF2B5EF4-FFF2-40B4-BE49-F238E27FC236}">
                <a16:creationId xmlns:a16="http://schemas.microsoft.com/office/drawing/2014/main" id="{F3009C55-2C5F-46CB-921C-BB40288ADA69}"/>
              </a:ext>
            </a:extLst>
          </p:cNvPr>
          <p:cNvSpPr>
            <a:spLocks/>
          </p:cNvSpPr>
          <p:nvPr/>
        </p:nvSpPr>
        <p:spPr bwMode="auto">
          <a:xfrm>
            <a:off x="6707188" y="3611563"/>
            <a:ext cx="7937" cy="49212"/>
          </a:xfrm>
          <a:custGeom>
            <a:avLst/>
            <a:gdLst>
              <a:gd name="T0" fmla="*/ 0 w 6"/>
              <a:gd name="T1" fmla="*/ 0 h 31"/>
              <a:gd name="T2" fmla="*/ 0 w 6"/>
              <a:gd name="T3" fmla="*/ 2147483646 h 31"/>
              <a:gd name="T4" fmla="*/ 2147483646 w 6"/>
              <a:gd name="T5" fmla="*/ 2147483646 h 31"/>
              <a:gd name="T6" fmla="*/ 2147483646 w 6"/>
              <a:gd name="T7" fmla="*/ 2147483646 h 31"/>
              <a:gd name="T8" fmla="*/ 2147483646 w 6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1">
                <a:moveTo>
                  <a:pt x="0" y="0"/>
                </a:moveTo>
                <a:lnTo>
                  <a:pt x="0" y="1"/>
                </a:lnTo>
                <a:lnTo>
                  <a:pt x="3" y="11"/>
                </a:lnTo>
                <a:lnTo>
                  <a:pt x="4" y="20"/>
                </a:lnTo>
                <a:lnTo>
                  <a:pt x="5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29" name="Freeform 92">
            <a:extLst>
              <a:ext uri="{FF2B5EF4-FFF2-40B4-BE49-F238E27FC236}">
                <a16:creationId xmlns:a16="http://schemas.microsoft.com/office/drawing/2014/main" id="{CCC05CC1-8835-423F-9574-AA1DE8BC2F09}"/>
              </a:ext>
            </a:extLst>
          </p:cNvPr>
          <p:cNvSpPr>
            <a:spLocks/>
          </p:cNvSpPr>
          <p:nvPr/>
        </p:nvSpPr>
        <p:spPr bwMode="auto">
          <a:xfrm>
            <a:off x="6715125" y="366871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6"/>
                </a:lnTo>
                <a:lnTo>
                  <a:pt x="2" y="17"/>
                </a:lnTo>
                <a:lnTo>
                  <a:pt x="2" y="28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0" name="Freeform 93">
            <a:extLst>
              <a:ext uri="{FF2B5EF4-FFF2-40B4-BE49-F238E27FC236}">
                <a16:creationId xmlns:a16="http://schemas.microsoft.com/office/drawing/2014/main" id="{3A480AF7-33DD-415E-8564-9BC55C84A81A}"/>
              </a:ext>
            </a:extLst>
          </p:cNvPr>
          <p:cNvSpPr>
            <a:spLocks/>
          </p:cNvSpPr>
          <p:nvPr/>
        </p:nvSpPr>
        <p:spPr bwMode="auto">
          <a:xfrm>
            <a:off x="6718300" y="3725863"/>
            <a:ext cx="4763" cy="49212"/>
          </a:xfrm>
          <a:custGeom>
            <a:avLst/>
            <a:gdLst>
              <a:gd name="T0" fmla="*/ 0 w 3"/>
              <a:gd name="T1" fmla="*/ 0 h 31"/>
              <a:gd name="T2" fmla="*/ 2147483646 w 3"/>
              <a:gd name="T3" fmla="*/ 2147483646 h 31"/>
              <a:gd name="T4" fmla="*/ 2147483646 w 3"/>
              <a:gd name="T5" fmla="*/ 2147483646 h 31"/>
              <a:gd name="T6" fmla="*/ 2147483646 w 3"/>
              <a:gd name="T7" fmla="*/ 2147483646 h 31"/>
              <a:gd name="T8" fmla="*/ 2147483646 w 3"/>
              <a:gd name="T9" fmla="*/ 2147483646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1">
                <a:moveTo>
                  <a:pt x="0" y="0"/>
                </a:moveTo>
                <a:lnTo>
                  <a:pt x="1" y="3"/>
                </a:lnTo>
                <a:lnTo>
                  <a:pt x="1" y="14"/>
                </a:lnTo>
                <a:lnTo>
                  <a:pt x="2" y="23"/>
                </a:lnTo>
                <a:lnTo>
                  <a:pt x="2" y="3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1" name="Freeform 94">
            <a:extLst>
              <a:ext uri="{FF2B5EF4-FFF2-40B4-BE49-F238E27FC236}">
                <a16:creationId xmlns:a16="http://schemas.microsoft.com/office/drawing/2014/main" id="{299B3538-A5D5-4A5E-B51D-2928844FB323}"/>
              </a:ext>
            </a:extLst>
          </p:cNvPr>
          <p:cNvSpPr>
            <a:spLocks/>
          </p:cNvSpPr>
          <p:nvPr/>
        </p:nvSpPr>
        <p:spPr bwMode="auto">
          <a:xfrm>
            <a:off x="5235575" y="3590925"/>
            <a:ext cx="4763" cy="49213"/>
          </a:xfrm>
          <a:custGeom>
            <a:avLst/>
            <a:gdLst>
              <a:gd name="T0" fmla="*/ 2147483646 w 3"/>
              <a:gd name="T1" fmla="*/ 2147483646 h 31"/>
              <a:gd name="T2" fmla="*/ 0 w 3"/>
              <a:gd name="T3" fmla="*/ 2147483646 h 31"/>
              <a:gd name="T4" fmla="*/ 0 w 3"/>
              <a:gd name="T5" fmla="*/ 2147483646 h 31"/>
              <a:gd name="T6" fmla="*/ 0 w 3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" h="31">
                <a:moveTo>
                  <a:pt x="2" y="30"/>
                </a:moveTo>
                <a:lnTo>
                  <a:pt x="0" y="2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2" name="Freeform 95">
            <a:extLst>
              <a:ext uri="{FF2B5EF4-FFF2-40B4-BE49-F238E27FC236}">
                <a16:creationId xmlns:a16="http://schemas.microsoft.com/office/drawing/2014/main" id="{6D251F1B-09FE-4438-985B-C205CFD058BF}"/>
              </a:ext>
            </a:extLst>
          </p:cNvPr>
          <p:cNvSpPr>
            <a:spLocks/>
          </p:cNvSpPr>
          <p:nvPr/>
        </p:nvSpPr>
        <p:spPr bwMode="auto">
          <a:xfrm>
            <a:off x="8150225" y="26082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2147483646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0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0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2147483646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231" y="833"/>
                </a:moveTo>
                <a:lnTo>
                  <a:pt x="231" y="833"/>
                </a:lnTo>
                <a:lnTo>
                  <a:pt x="222" y="841"/>
                </a:lnTo>
                <a:lnTo>
                  <a:pt x="215" y="849"/>
                </a:lnTo>
                <a:lnTo>
                  <a:pt x="207" y="856"/>
                </a:lnTo>
                <a:lnTo>
                  <a:pt x="199" y="861"/>
                </a:lnTo>
                <a:lnTo>
                  <a:pt x="191" y="866"/>
                </a:lnTo>
                <a:lnTo>
                  <a:pt x="183" y="870"/>
                </a:lnTo>
                <a:lnTo>
                  <a:pt x="175" y="872"/>
                </a:lnTo>
                <a:lnTo>
                  <a:pt x="167" y="873"/>
                </a:lnTo>
                <a:lnTo>
                  <a:pt x="158" y="874"/>
                </a:lnTo>
                <a:lnTo>
                  <a:pt x="151" y="873"/>
                </a:lnTo>
                <a:lnTo>
                  <a:pt x="140" y="873"/>
                </a:lnTo>
                <a:lnTo>
                  <a:pt x="129" y="870"/>
                </a:lnTo>
                <a:lnTo>
                  <a:pt x="118" y="867"/>
                </a:lnTo>
                <a:lnTo>
                  <a:pt x="106" y="863"/>
                </a:lnTo>
                <a:lnTo>
                  <a:pt x="91" y="858"/>
                </a:lnTo>
                <a:lnTo>
                  <a:pt x="75" y="853"/>
                </a:lnTo>
                <a:lnTo>
                  <a:pt x="47" y="841"/>
                </a:lnTo>
                <a:lnTo>
                  <a:pt x="27" y="829"/>
                </a:lnTo>
                <a:lnTo>
                  <a:pt x="12" y="816"/>
                </a:lnTo>
                <a:lnTo>
                  <a:pt x="4" y="802"/>
                </a:lnTo>
                <a:lnTo>
                  <a:pt x="0" y="787"/>
                </a:lnTo>
                <a:lnTo>
                  <a:pt x="0" y="771"/>
                </a:lnTo>
                <a:lnTo>
                  <a:pt x="0" y="752"/>
                </a:lnTo>
                <a:lnTo>
                  <a:pt x="3" y="730"/>
                </a:lnTo>
                <a:lnTo>
                  <a:pt x="4" y="716"/>
                </a:lnTo>
                <a:lnTo>
                  <a:pt x="7" y="697"/>
                </a:lnTo>
                <a:lnTo>
                  <a:pt x="8" y="675"/>
                </a:lnTo>
                <a:lnTo>
                  <a:pt x="10" y="648"/>
                </a:lnTo>
                <a:lnTo>
                  <a:pt x="13" y="620"/>
                </a:lnTo>
                <a:lnTo>
                  <a:pt x="15" y="589"/>
                </a:lnTo>
                <a:lnTo>
                  <a:pt x="18" y="556"/>
                </a:lnTo>
                <a:lnTo>
                  <a:pt x="21" y="524"/>
                </a:lnTo>
                <a:lnTo>
                  <a:pt x="22" y="492"/>
                </a:lnTo>
                <a:lnTo>
                  <a:pt x="26" y="459"/>
                </a:lnTo>
                <a:lnTo>
                  <a:pt x="29" y="429"/>
                </a:lnTo>
                <a:lnTo>
                  <a:pt x="30" y="399"/>
                </a:lnTo>
                <a:lnTo>
                  <a:pt x="34" y="373"/>
                </a:lnTo>
                <a:lnTo>
                  <a:pt x="36" y="351"/>
                </a:lnTo>
                <a:lnTo>
                  <a:pt x="37" y="332"/>
                </a:lnTo>
                <a:lnTo>
                  <a:pt x="39" y="318"/>
                </a:lnTo>
                <a:lnTo>
                  <a:pt x="40" y="307"/>
                </a:lnTo>
                <a:lnTo>
                  <a:pt x="42" y="295"/>
                </a:lnTo>
                <a:lnTo>
                  <a:pt x="42" y="281"/>
                </a:lnTo>
                <a:lnTo>
                  <a:pt x="40" y="266"/>
                </a:lnTo>
                <a:lnTo>
                  <a:pt x="39" y="252"/>
                </a:lnTo>
                <a:lnTo>
                  <a:pt x="38" y="235"/>
                </a:lnTo>
                <a:lnTo>
                  <a:pt x="37" y="219"/>
                </a:lnTo>
                <a:lnTo>
                  <a:pt x="36" y="202"/>
                </a:lnTo>
                <a:lnTo>
                  <a:pt x="34" y="186"/>
                </a:lnTo>
                <a:lnTo>
                  <a:pt x="33" y="171"/>
                </a:lnTo>
                <a:lnTo>
                  <a:pt x="30" y="154"/>
                </a:lnTo>
                <a:lnTo>
                  <a:pt x="29" y="139"/>
                </a:lnTo>
                <a:lnTo>
                  <a:pt x="29" y="125"/>
                </a:lnTo>
                <a:lnTo>
                  <a:pt x="29" y="112"/>
                </a:lnTo>
                <a:lnTo>
                  <a:pt x="29" y="100"/>
                </a:lnTo>
                <a:lnTo>
                  <a:pt x="29" y="89"/>
                </a:lnTo>
                <a:lnTo>
                  <a:pt x="35" y="70"/>
                </a:lnTo>
                <a:lnTo>
                  <a:pt x="48" y="53"/>
                </a:lnTo>
                <a:lnTo>
                  <a:pt x="66" y="38"/>
                </a:lnTo>
                <a:lnTo>
                  <a:pt x="88" y="25"/>
                </a:lnTo>
                <a:lnTo>
                  <a:pt x="110" y="14"/>
                </a:lnTo>
                <a:lnTo>
                  <a:pt x="131" y="6"/>
                </a:lnTo>
                <a:lnTo>
                  <a:pt x="151" y="1"/>
                </a:lnTo>
                <a:lnTo>
                  <a:pt x="163" y="0"/>
                </a:lnTo>
                <a:lnTo>
                  <a:pt x="174" y="1"/>
                </a:lnTo>
                <a:lnTo>
                  <a:pt x="188" y="6"/>
                </a:lnTo>
                <a:lnTo>
                  <a:pt x="204" y="12"/>
                </a:lnTo>
                <a:lnTo>
                  <a:pt x="221" y="20"/>
                </a:lnTo>
                <a:lnTo>
                  <a:pt x="236" y="29"/>
                </a:lnTo>
                <a:lnTo>
                  <a:pt x="251" y="39"/>
                </a:lnTo>
                <a:lnTo>
                  <a:pt x="261" y="49"/>
                </a:lnTo>
                <a:lnTo>
                  <a:pt x="267" y="57"/>
                </a:lnTo>
                <a:lnTo>
                  <a:pt x="272" y="66"/>
                </a:lnTo>
                <a:lnTo>
                  <a:pt x="274" y="75"/>
                </a:lnTo>
                <a:lnTo>
                  <a:pt x="278" y="85"/>
                </a:lnTo>
                <a:lnTo>
                  <a:pt x="280" y="96"/>
                </a:lnTo>
                <a:lnTo>
                  <a:pt x="283" y="109"/>
                </a:lnTo>
                <a:lnTo>
                  <a:pt x="285" y="124"/>
                </a:lnTo>
                <a:lnTo>
                  <a:pt x="289" y="142"/>
                </a:lnTo>
                <a:lnTo>
                  <a:pt x="293" y="164"/>
                </a:lnTo>
                <a:lnTo>
                  <a:pt x="294" y="176"/>
                </a:lnTo>
                <a:lnTo>
                  <a:pt x="296" y="190"/>
                </a:lnTo>
                <a:lnTo>
                  <a:pt x="298" y="204"/>
                </a:lnTo>
                <a:lnTo>
                  <a:pt x="299" y="221"/>
                </a:lnTo>
                <a:lnTo>
                  <a:pt x="299" y="237"/>
                </a:lnTo>
                <a:lnTo>
                  <a:pt x="300" y="254"/>
                </a:lnTo>
                <a:lnTo>
                  <a:pt x="300" y="272"/>
                </a:lnTo>
                <a:lnTo>
                  <a:pt x="300" y="289"/>
                </a:lnTo>
                <a:lnTo>
                  <a:pt x="300" y="306"/>
                </a:lnTo>
                <a:lnTo>
                  <a:pt x="299" y="323"/>
                </a:lnTo>
                <a:lnTo>
                  <a:pt x="299" y="339"/>
                </a:lnTo>
                <a:lnTo>
                  <a:pt x="298" y="354"/>
                </a:lnTo>
                <a:lnTo>
                  <a:pt x="297" y="368"/>
                </a:lnTo>
                <a:lnTo>
                  <a:pt x="296" y="381"/>
                </a:lnTo>
                <a:lnTo>
                  <a:pt x="293" y="392"/>
                </a:lnTo>
                <a:lnTo>
                  <a:pt x="293" y="402"/>
                </a:lnTo>
                <a:lnTo>
                  <a:pt x="292" y="411"/>
                </a:lnTo>
                <a:lnTo>
                  <a:pt x="290" y="423"/>
                </a:lnTo>
                <a:lnTo>
                  <a:pt x="288" y="436"/>
                </a:lnTo>
                <a:lnTo>
                  <a:pt x="285" y="451"/>
                </a:lnTo>
                <a:lnTo>
                  <a:pt x="284" y="468"/>
                </a:lnTo>
                <a:lnTo>
                  <a:pt x="282" y="484"/>
                </a:lnTo>
                <a:lnTo>
                  <a:pt x="280" y="501"/>
                </a:lnTo>
                <a:lnTo>
                  <a:pt x="279" y="519"/>
                </a:lnTo>
                <a:lnTo>
                  <a:pt x="276" y="537"/>
                </a:lnTo>
                <a:lnTo>
                  <a:pt x="274" y="554"/>
                </a:lnTo>
                <a:lnTo>
                  <a:pt x="273" y="570"/>
                </a:lnTo>
                <a:lnTo>
                  <a:pt x="272" y="586"/>
                </a:lnTo>
                <a:lnTo>
                  <a:pt x="272" y="601"/>
                </a:lnTo>
                <a:lnTo>
                  <a:pt x="272" y="613"/>
                </a:lnTo>
                <a:lnTo>
                  <a:pt x="272" y="625"/>
                </a:lnTo>
                <a:lnTo>
                  <a:pt x="273" y="633"/>
                </a:lnTo>
                <a:lnTo>
                  <a:pt x="274" y="642"/>
                </a:lnTo>
                <a:lnTo>
                  <a:pt x="275" y="651"/>
                </a:lnTo>
                <a:lnTo>
                  <a:pt x="276" y="661"/>
                </a:lnTo>
                <a:lnTo>
                  <a:pt x="278" y="671"/>
                </a:lnTo>
                <a:lnTo>
                  <a:pt x="278" y="683"/>
                </a:lnTo>
                <a:lnTo>
                  <a:pt x="278" y="694"/>
                </a:lnTo>
                <a:lnTo>
                  <a:pt x="276" y="705"/>
                </a:lnTo>
                <a:lnTo>
                  <a:pt x="276" y="715"/>
                </a:lnTo>
                <a:lnTo>
                  <a:pt x="275" y="727"/>
                </a:lnTo>
                <a:lnTo>
                  <a:pt x="275" y="736"/>
                </a:lnTo>
                <a:lnTo>
                  <a:pt x="274" y="746"/>
                </a:lnTo>
                <a:lnTo>
                  <a:pt x="272" y="755"/>
                </a:lnTo>
                <a:lnTo>
                  <a:pt x="272" y="763"/>
                </a:lnTo>
                <a:lnTo>
                  <a:pt x="271" y="769"/>
                </a:lnTo>
                <a:lnTo>
                  <a:pt x="269" y="775"/>
                </a:lnTo>
                <a:lnTo>
                  <a:pt x="267" y="778"/>
                </a:lnTo>
                <a:lnTo>
                  <a:pt x="265" y="784"/>
                </a:lnTo>
                <a:lnTo>
                  <a:pt x="263" y="790"/>
                </a:lnTo>
                <a:lnTo>
                  <a:pt x="261" y="796"/>
                </a:lnTo>
                <a:lnTo>
                  <a:pt x="257" y="801"/>
                </a:lnTo>
                <a:lnTo>
                  <a:pt x="254" y="808"/>
                </a:lnTo>
                <a:lnTo>
                  <a:pt x="248" y="815"/>
                </a:lnTo>
                <a:lnTo>
                  <a:pt x="242" y="823"/>
                </a:lnTo>
                <a:lnTo>
                  <a:pt x="231" y="833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3" name="Freeform 96">
            <a:extLst>
              <a:ext uri="{FF2B5EF4-FFF2-40B4-BE49-F238E27FC236}">
                <a16:creationId xmlns:a16="http://schemas.microsoft.com/office/drawing/2014/main" id="{B84DC8DD-0C34-4E58-8452-267E0319A995}"/>
              </a:ext>
            </a:extLst>
          </p:cNvPr>
          <p:cNvSpPr>
            <a:spLocks/>
          </p:cNvSpPr>
          <p:nvPr/>
        </p:nvSpPr>
        <p:spPr bwMode="auto">
          <a:xfrm>
            <a:off x="7427913" y="2617788"/>
            <a:ext cx="427037" cy="1371600"/>
          </a:xfrm>
          <a:custGeom>
            <a:avLst/>
            <a:gdLst>
              <a:gd name="T0" fmla="*/ 2147483646 w 303"/>
              <a:gd name="T1" fmla="*/ 2147483646 h 864"/>
              <a:gd name="T2" fmla="*/ 2147483646 w 303"/>
              <a:gd name="T3" fmla="*/ 2147483646 h 864"/>
              <a:gd name="T4" fmla="*/ 2147483646 w 303"/>
              <a:gd name="T5" fmla="*/ 2147483646 h 864"/>
              <a:gd name="T6" fmla="*/ 2147483646 w 303"/>
              <a:gd name="T7" fmla="*/ 2147483646 h 864"/>
              <a:gd name="T8" fmla="*/ 2147483646 w 303"/>
              <a:gd name="T9" fmla="*/ 2147483646 h 864"/>
              <a:gd name="T10" fmla="*/ 2147483646 w 303"/>
              <a:gd name="T11" fmla="*/ 2147483646 h 864"/>
              <a:gd name="T12" fmla="*/ 2147483646 w 303"/>
              <a:gd name="T13" fmla="*/ 2147483646 h 864"/>
              <a:gd name="T14" fmla="*/ 2147483646 w 303"/>
              <a:gd name="T15" fmla="*/ 2147483646 h 864"/>
              <a:gd name="T16" fmla="*/ 2147483646 w 303"/>
              <a:gd name="T17" fmla="*/ 2147483646 h 864"/>
              <a:gd name="T18" fmla="*/ 2147483646 w 303"/>
              <a:gd name="T19" fmla="*/ 2147483646 h 864"/>
              <a:gd name="T20" fmla="*/ 2147483646 w 303"/>
              <a:gd name="T21" fmla="*/ 2147483646 h 864"/>
              <a:gd name="T22" fmla="*/ 2147483646 w 303"/>
              <a:gd name="T23" fmla="*/ 2147483646 h 864"/>
              <a:gd name="T24" fmla="*/ 2147483646 w 303"/>
              <a:gd name="T25" fmla="*/ 2147483646 h 864"/>
              <a:gd name="T26" fmla="*/ 2147483646 w 303"/>
              <a:gd name="T27" fmla="*/ 2147483646 h 864"/>
              <a:gd name="T28" fmla="*/ 2147483646 w 303"/>
              <a:gd name="T29" fmla="*/ 2147483646 h 864"/>
              <a:gd name="T30" fmla="*/ 2147483646 w 303"/>
              <a:gd name="T31" fmla="*/ 2147483646 h 864"/>
              <a:gd name="T32" fmla="*/ 2147483646 w 303"/>
              <a:gd name="T33" fmla="*/ 2147483646 h 864"/>
              <a:gd name="T34" fmla="*/ 2147483646 w 303"/>
              <a:gd name="T35" fmla="*/ 2147483646 h 864"/>
              <a:gd name="T36" fmla="*/ 2147483646 w 303"/>
              <a:gd name="T37" fmla="*/ 2147483646 h 864"/>
              <a:gd name="T38" fmla="*/ 2147483646 w 303"/>
              <a:gd name="T39" fmla="*/ 2147483646 h 864"/>
              <a:gd name="T40" fmla="*/ 2147483646 w 303"/>
              <a:gd name="T41" fmla="*/ 2147483646 h 864"/>
              <a:gd name="T42" fmla="*/ 2147483646 w 303"/>
              <a:gd name="T43" fmla="*/ 0 h 864"/>
              <a:gd name="T44" fmla="*/ 2147483646 w 303"/>
              <a:gd name="T45" fmla="*/ 2147483646 h 864"/>
              <a:gd name="T46" fmla="*/ 2147483646 w 303"/>
              <a:gd name="T47" fmla="*/ 2147483646 h 864"/>
              <a:gd name="T48" fmla="*/ 2147483646 w 303"/>
              <a:gd name="T49" fmla="*/ 2147483646 h 864"/>
              <a:gd name="T50" fmla="*/ 2147483646 w 303"/>
              <a:gd name="T51" fmla="*/ 2147483646 h 864"/>
              <a:gd name="T52" fmla="*/ 2147483646 w 303"/>
              <a:gd name="T53" fmla="*/ 2147483646 h 864"/>
              <a:gd name="T54" fmla="*/ 2147483646 w 303"/>
              <a:gd name="T55" fmla="*/ 2147483646 h 864"/>
              <a:gd name="T56" fmla="*/ 2147483646 w 303"/>
              <a:gd name="T57" fmla="*/ 2147483646 h 864"/>
              <a:gd name="T58" fmla="*/ 2147483646 w 303"/>
              <a:gd name="T59" fmla="*/ 2147483646 h 864"/>
              <a:gd name="T60" fmla="*/ 2147483646 w 303"/>
              <a:gd name="T61" fmla="*/ 2147483646 h 864"/>
              <a:gd name="T62" fmla="*/ 2147483646 w 303"/>
              <a:gd name="T63" fmla="*/ 2147483646 h 864"/>
              <a:gd name="T64" fmla="*/ 2147483646 w 303"/>
              <a:gd name="T65" fmla="*/ 2147483646 h 864"/>
              <a:gd name="T66" fmla="*/ 2147483646 w 303"/>
              <a:gd name="T67" fmla="*/ 2147483646 h 864"/>
              <a:gd name="T68" fmla="*/ 2147483646 w 303"/>
              <a:gd name="T69" fmla="*/ 2147483646 h 864"/>
              <a:gd name="T70" fmla="*/ 2147483646 w 303"/>
              <a:gd name="T71" fmla="*/ 2147483646 h 864"/>
              <a:gd name="T72" fmla="*/ 2147483646 w 303"/>
              <a:gd name="T73" fmla="*/ 2147483646 h 864"/>
              <a:gd name="T74" fmla="*/ 2147483646 w 303"/>
              <a:gd name="T75" fmla="*/ 2147483646 h 864"/>
              <a:gd name="T76" fmla="*/ 2147483646 w 303"/>
              <a:gd name="T77" fmla="*/ 2147483646 h 864"/>
              <a:gd name="T78" fmla="*/ 2147483646 w 303"/>
              <a:gd name="T79" fmla="*/ 2147483646 h 864"/>
              <a:gd name="T80" fmla="*/ 2147483646 w 303"/>
              <a:gd name="T81" fmla="*/ 2147483646 h 864"/>
              <a:gd name="T82" fmla="*/ 2147483646 w 303"/>
              <a:gd name="T83" fmla="*/ 2147483646 h 864"/>
              <a:gd name="T84" fmla="*/ 2147483646 w 303"/>
              <a:gd name="T85" fmla="*/ 2147483646 h 864"/>
              <a:gd name="T86" fmla="*/ 2147483646 w 303"/>
              <a:gd name="T87" fmla="*/ 2147483646 h 864"/>
              <a:gd name="T88" fmla="*/ 2147483646 w 303"/>
              <a:gd name="T89" fmla="*/ 2147483646 h 864"/>
              <a:gd name="T90" fmla="*/ 2147483646 w 303"/>
              <a:gd name="T91" fmla="*/ 2147483646 h 8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3" h="864">
                <a:moveTo>
                  <a:pt x="238" y="821"/>
                </a:moveTo>
                <a:lnTo>
                  <a:pt x="238" y="821"/>
                </a:lnTo>
                <a:lnTo>
                  <a:pt x="229" y="829"/>
                </a:lnTo>
                <a:lnTo>
                  <a:pt x="220" y="837"/>
                </a:lnTo>
                <a:lnTo>
                  <a:pt x="212" y="843"/>
                </a:lnTo>
                <a:lnTo>
                  <a:pt x="204" y="849"/>
                </a:lnTo>
                <a:lnTo>
                  <a:pt x="196" y="854"/>
                </a:lnTo>
                <a:lnTo>
                  <a:pt x="187" y="857"/>
                </a:lnTo>
                <a:lnTo>
                  <a:pt x="178" y="860"/>
                </a:lnTo>
                <a:lnTo>
                  <a:pt x="169" y="862"/>
                </a:lnTo>
                <a:lnTo>
                  <a:pt x="161" y="863"/>
                </a:lnTo>
                <a:lnTo>
                  <a:pt x="150" y="863"/>
                </a:lnTo>
                <a:lnTo>
                  <a:pt x="140" y="862"/>
                </a:lnTo>
                <a:lnTo>
                  <a:pt x="127" y="861"/>
                </a:lnTo>
                <a:lnTo>
                  <a:pt x="115" y="859"/>
                </a:lnTo>
                <a:lnTo>
                  <a:pt x="100" y="856"/>
                </a:lnTo>
                <a:lnTo>
                  <a:pt x="85" y="854"/>
                </a:lnTo>
                <a:lnTo>
                  <a:pt x="69" y="849"/>
                </a:lnTo>
                <a:lnTo>
                  <a:pt x="39" y="840"/>
                </a:lnTo>
                <a:lnTo>
                  <a:pt x="19" y="829"/>
                </a:lnTo>
                <a:lnTo>
                  <a:pt x="8" y="814"/>
                </a:lnTo>
                <a:lnTo>
                  <a:pt x="2" y="798"/>
                </a:lnTo>
                <a:lnTo>
                  <a:pt x="0" y="780"/>
                </a:lnTo>
                <a:lnTo>
                  <a:pt x="2" y="761"/>
                </a:lnTo>
                <a:lnTo>
                  <a:pt x="6" y="740"/>
                </a:lnTo>
                <a:lnTo>
                  <a:pt x="9" y="718"/>
                </a:lnTo>
                <a:lnTo>
                  <a:pt x="10" y="705"/>
                </a:lnTo>
                <a:lnTo>
                  <a:pt x="11" y="688"/>
                </a:lnTo>
                <a:lnTo>
                  <a:pt x="14" y="665"/>
                </a:lnTo>
                <a:lnTo>
                  <a:pt x="15" y="640"/>
                </a:lnTo>
                <a:lnTo>
                  <a:pt x="17" y="612"/>
                </a:lnTo>
                <a:lnTo>
                  <a:pt x="19" y="581"/>
                </a:lnTo>
                <a:lnTo>
                  <a:pt x="20" y="549"/>
                </a:lnTo>
                <a:lnTo>
                  <a:pt x="23" y="516"/>
                </a:lnTo>
                <a:lnTo>
                  <a:pt x="25" y="482"/>
                </a:lnTo>
                <a:lnTo>
                  <a:pt x="26" y="450"/>
                </a:lnTo>
                <a:lnTo>
                  <a:pt x="27" y="419"/>
                </a:lnTo>
                <a:lnTo>
                  <a:pt x="28" y="390"/>
                </a:lnTo>
                <a:lnTo>
                  <a:pt x="29" y="363"/>
                </a:lnTo>
                <a:lnTo>
                  <a:pt x="29" y="341"/>
                </a:lnTo>
                <a:lnTo>
                  <a:pt x="29" y="322"/>
                </a:lnTo>
                <a:lnTo>
                  <a:pt x="29" y="307"/>
                </a:lnTo>
                <a:lnTo>
                  <a:pt x="28" y="296"/>
                </a:lnTo>
                <a:lnTo>
                  <a:pt x="28" y="284"/>
                </a:lnTo>
                <a:lnTo>
                  <a:pt x="28" y="270"/>
                </a:lnTo>
                <a:lnTo>
                  <a:pt x="28" y="255"/>
                </a:lnTo>
                <a:lnTo>
                  <a:pt x="28" y="240"/>
                </a:lnTo>
                <a:lnTo>
                  <a:pt x="28" y="223"/>
                </a:lnTo>
                <a:lnTo>
                  <a:pt x="28" y="207"/>
                </a:lnTo>
                <a:lnTo>
                  <a:pt x="29" y="190"/>
                </a:lnTo>
                <a:lnTo>
                  <a:pt x="29" y="174"/>
                </a:lnTo>
                <a:lnTo>
                  <a:pt x="30" y="158"/>
                </a:lnTo>
                <a:lnTo>
                  <a:pt x="30" y="142"/>
                </a:lnTo>
                <a:lnTo>
                  <a:pt x="32" y="127"/>
                </a:lnTo>
                <a:lnTo>
                  <a:pt x="33" y="113"/>
                </a:lnTo>
                <a:lnTo>
                  <a:pt x="33" y="100"/>
                </a:lnTo>
                <a:lnTo>
                  <a:pt x="33" y="88"/>
                </a:lnTo>
                <a:lnTo>
                  <a:pt x="34" y="77"/>
                </a:lnTo>
                <a:lnTo>
                  <a:pt x="41" y="59"/>
                </a:lnTo>
                <a:lnTo>
                  <a:pt x="53" y="44"/>
                </a:lnTo>
                <a:lnTo>
                  <a:pt x="71" y="30"/>
                </a:lnTo>
                <a:lnTo>
                  <a:pt x="92" y="19"/>
                </a:lnTo>
                <a:lnTo>
                  <a:pt x="115" y="11"/>
                </a:lnTo>
                <a:lnTo>
                  <a:pt x="135" y="5"/>
                </a:lnTo>
                <a:lnTo>
                  <a:pt x="154" y="0"/>
                </a:lnTo>
                <a:lnTo>
                  <a:pt x="167" y="0"/>
                </a:lnTo>
                <a:lnTo>
                  <a:pt x="178" y="0"/>
                </a:lnTo>
                <a:lnTo>
                  <a:pt x="193" y="3"/>
                </a:lnTo>
                <a:lnTo>
                  <a:pt x="208" y="8"/>
                </a:lnTo>
                <a:lnTo>
                  <a:pt x="227" y="13"/>
                </a:lnTo>
                <a:lnTo>
                  <a:pt x="241" y="20"/>
                </a:lnTo>
                <a:lnTo>
                  <a:pt x="256" y="28"/>
                </a:lnTo>
                <a:lnTo>
                  <a:pt x="267" y="36"/>
                </a:lnTo>
                <a:lnTo>
                  <a:pt x="274" y="44"/>
                </a:lnTo>
                <a:lnTo>
                  <a:pt x="276" y="53"/>
                </a:lnTo>
                <a:lnTo>
                  <a:pt x="278" y="63"/>
                </a:lnTo>
                <a:lnTo>
                  <a:pt x="279" y="74"/>
                </a:lnTo>
                <a:lnTo>
                  <a:pt x="281" y="86"/>
                </a:lnTo>
                <a:lnTo>
                  <a:pt x="281" y="100"/>
                </a:lnTo>
                <a:lnTo>
                  <a:pt x="282" y="116"/>
                </a:lnTo>
                <a:lnTo>
                  <a:pt x="284" y="134"/>
                </a:lnTo>
                <a:lnTo>
                  <a:pt x="287" y="156"/>
                </a:lnTo>
                <a:lnTo>
                  <a:pt x="290" y="168"/>
                </a:lnTo>
                <a:lnTo>
                  <a:pt x="291" y="182"/>
                </a:lnTo>
                <a:lnTo>
                  <a:pt x="293" y="196"/>
                </a:lnTo>
                <a:lnTo>
                  <a:pt x="295" y="211"/>
                </a:lnTo>
                <a:lnTo>
                  <a:pt x="296" y="228"/>
                </a:lnTo>
                <a:lnTo>
                  <a:pt x="297" y="244"/>
                </a:lnTo>
                <a:lnTo>
                  <a:pt x="299" y="261"/>
                </a:lnTo>
                <a:lnTo>
                  <a:pt x="300" y="278"/>
                </a:lnTo>
                <a:lnTo>
                  <a:pt x="301" y="295"/>
                </a:lnTo>
                <a:lnTo>
                  <a:pt x="302" y="311"/>
                </a:lnTo>
                <a:lnTo>
                  <a:pt x="302" y="327"/>
                </a:lnTo>
                <a:lnTo>
                  <a:pt x="302" y="342"/>
                </a:lnTo>
                <a:lnTo>
                  <a:pt x="302" y="356"/>
                </a:lnTo>
                <a:lnTo>
                  <a:pt x="301" y="368"/>
                </a:lnTo>
                <a:lnTo>
                  <a:pt x="300" y="380"/>
                </a:lnTo>
                <a:lnTo>
                  <a:pt x="299" y="389"/>
                </a:lnTo>
                <a:lnTo>
                  <a:pt x="297" y="399"/>
                </a:lnTo>
                <a:lnTo>
                  <a:pt x="295" y="410"/>
                </a:lnTo>
                <a:lnTo>
                  <a:pt x="292" y="424"/>
                </a:lnTo>
                <a:lnTo>
                  <a:pt x="290" y="437"/>
                </a:lnTo>
                <a:lnTo>
                  <a:pt x="286" y="454"/>
                </a:lnTo>
                <a:lnTo>
                  <a:pt x="283" y="470"/>
                </a:lnTo>
                <a:lnTo>
                  <a:pt x="278" y="487"/>
                </a:lnTo>
                <a:lnTo>
                  <a:pt x="276" y="505"/>
                </a:lnTo>
                <a:lnTo>
                  <a:pt x="272" y="522"/>
                </a:lnTo>
                <a:lnTo>
                  <a:pt x="269" y="538"/>
                </a:lnTo>
                <a:lnTo>
                  <a:pt x="267" y="555"/>
                </a:lnTo>
                <a:lnTo>
                  <a:pt x="264" y="570"/>
                </a:lnTo>
                <a:lnTo>
                  <a:pt x="263" y="585"/>
                </a:lnTo>
                <a:lnTo>
                  <a:pt x="263" y="598"/>
                </a:lnTo>
                <a:lnTo>
                  <a:pt x="263" y="609"/>
                </a:lnTo>
                <a:lnTo>
                  <a:pt x="263" y="618"/>
                </a:lnTo>
                <a:lnTo>
                  <a:pt x="264" y="626"/>
                </a:lnTo>
                <a:lnTo>
                  <a:pt x="266" y="635"/>
                </a:lnTo>
                <a:lnTo>
                  <a:pt x="267" y="645"/>
                </a:lnTo>
                <a:lnTo>
                  <a:pt x="269" y="656"/>
                </a:lnTo>
                <a:lnTo>
                  <a:pt x="269" y="667"/>
                </a:lnTo>
                <a:lnTo>
                  <a:pt x="272" y="678"/>
                </a:lnTo>
                <a:lnTo>
                  <a:pt x="273" y="690"/>
                </a:lnTo>
                <a:lnTo>
                  <a:pt x="274" y="702"/>
                </a:lnTo>
                <a:lnTo>
                  <a:pt x="275" y="712"/>
                </a:lnTo>
                <a:lnTo>
                  <a:pt x="276" y="723"/>
                </a:lnTo>
                <a:lnTo>
                  <a:pt x="276" y="733"/>
                </a:lnTo>
                <a:lnTo>
                  <a:pt x="276" y="741"/>
                </a:lnTo>
                <a:lnTo>
                  <a:pt x="276" y="750"/>
                </a:lnTo>
                <a:lnTo>
                  <a:pt x="276" y="756"/>
                </a:lnTo>
                <a:lnTo>
                  <a:pt x="275" y="762"/>
                </a:lnTo>
                <a:lnTo>
                  <a:pt x="274" y="766"/>
                </a:lnTo>
                <a:lnTo>
                  <a:pt x="272" y="772"/>
                </a:lnTo>
                <a:lnTo>
                  <a:pt x="269" y="777"/>
                </a:lnTo>
                <a:lnTo>
                  <a:pt x="267" y="783"/>
                </a:lnTo>
                <a:lnTo>
                  <a:pt x="264" y="788"/>
                </a:lnTo>
                <a:lnTo>
                  <a:pt x="260" y="795"/>
                </a:lnTo>
                <a:lnTo>
                  <a:pt x="255" y="802"/>
                </a:lnTo>
                <a:lnTo>
                  <a:pt x="248" y="810"/>
                </a:lnTo>
                <a:lnTo>
                  <a:pt x="238" y="82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4" name="Freeform 97">
            <a:extLst>
              <a:ext uri="{FF2B5EF4-FFF2-40B4-BE49-F238E27FC236}">
                <a16:creationId xmlns:a16="http://schemas.microsoft.com/office/drawing/2014/main" id="{86C9A2B1-6AF5-4F9D-87D0-1A8130EF0255}"/>
              </a:ext>
            </a:extLst>
          </p:cNvPr>
          <p:cNvSpPr>
            <a:spLocks/>
          </p:cNvSpPr>
          <p:nvPr/>
        </p:nvSpPr>
        <p:spPr bwMode="auto">
          <a:xfrm>
            <a:off x="7794625" y="2597150"/>
            <a:ext cx="411163" cy="1389063"/>
          </a:xfrm>
          <a:custGeom>
            <a:avLst/>
            <a:gdLst>
              <a:gd name="T0" fmla="*/ 2147483646 w 292"/>
              <a:gd name="T1" fmla="*/ 2147483646 h 875"/>
              <a:gd name="T2" fmla="*/ 2147483646 w 292"/>
              <a:gd name="T3" fmla="*/ 2147483646 h 875"/>
              <a:gd name="T4" fmla="*/ 2147483646 w 292"/>
              <a:gd name="T5" fmla="*/ 2147483646 h 875"/>
              <a:gd name="T6" fmla="*/ 2147483646 w 292"/>
              <a:gd name="T7" fmla="*/ 2147483646 h 875"/>
              <a:gd name="T8" fmla="*/ 2147483646 w 292"/>
              <a:gd name="T9" fmla="*/ 2147483646 h 875"/>
              <a:gd name="T10" fmla="*/ 2147483646 w 292"/>
              <a:gd name="T11" fmla="*/ 2147483646 h 875"/>
              <a:gd name="T12" fmla="*/ 2147483646 w 292"/>
              <a:gd name="T13" fmla="*/ 2147483646 h 875"/>
              <a:gd name="T14" fmla="*/ 2147483646 w 292"/>
              <a:gd name="T15" fmla="*/ 2147483646 h 875"/>
              <a:gd name="T16" fmla="*/ 2147483646 w 292"/>
              <a:gd name="T17" fmla="*/ 2147483646 h 875"/>
              <a:gd name="T18" fmla="*/ 2147483646 w 292"/>
              <a:gd name="T19" fmla="*/ 2147483646 h 875"/>
              <a:gd name="T20" fmla="*/ 2147483646 w 292"/>
              <a:gd name="T21" fmla="*/ 2147483646 h 875"/>
              <a:gd name="T22" fmla="*/ 2147483646 w 292"/>
              <a:gd name="T23" fmla="*/ 2147483646 h 875"/>
              <a:gd name="T24" fmla="*/ 2147483646 w 292"/>
              <a:gd name="T25" fmla="*/ 2147483646 h 875"/>
              <a:gd name="T26" fmla="*/ 2147483646 w 292"/>
              <a:gd name="T27" fmla="*/ 2147483646 h 875"/>
              <a:gd name="T28" fmla="*/ 2147483646 w 292"/>
              <a:gd name="T29" fmla="*/ 2147483646 h 875"/>
              <a:gd name="T30" fmla="*/ 2147483646 w 292"/>
              <a:gd name="T31" fmla="*/ 2147483646 h 875"/>
              <a:gd name="T32" fmla="*/ 2147483646 w 292"/>
              <a:gd name="T33" fmla="*/ 2147483646 h 875"/>
              <a:gd name="T34" fmla="*/ 2147483646 w 292"/>
              <a:gd name="T35" fmla="*/ 2147483646 h 875"/>
              <a:gd name="T36" fmla="*/ 2147483646 w 292"/>
              <a:gd name="T37" fmla="*/ 2147483646 h 875"/>
              <a:gd name="T38" fmla="*/ 2147483646 w 292"/>
              <a:gd name="T39" fmla="*/ 2147483646 h 875"/>
              <a:gd name="T40" fmla="*/ 2147483646 w 292"/>
              <a:gd name="T41" fmla="*/ 2147483646 h 875"/>
              <a:gd name="T42" fmla="*/ 2147483646 w 292"/>
              <a:gd name="T43" fmla="*/ 0 h 875"/>
              <a:gd name="T44" fmla="*/ 2147483646 w 292"/>
              <a:gd name="T45" fmla="*/ 2147483646 h 875"/>
              <a:gd name="T46" fmla="*/ 2147483646 w 292"/>
              <a:gd name="T47" fmla="*/ 2147483646 h 875"/>
              <a:gd name="T48" fmla="*/ 2147483646 w 292"/>
              <a:gd name="T49" fmla="*/ 2147483646 h 875"/>
              <a:gd name="T50" fmla="*/ 2147483646 w 292"/>
              <a:gd name="T51" fmla="*/ 2147483646 h 875"/>
              <a:gd name="T52" fmla="*/ 2147483646 w 292"/>
              <a:gd name="T53" fmla="*/ 2147483646 h 875"/>
              <a:gd name="T54" fmla="*/ 2147483646 w 292"/>
              <a:gd name="T55" fmla="*/ 2147483646 h 875"/>
              <a:gd name="T56" fmla="*/ 2147483646 w 292"/>
              <a:gd name="T57" fmla="*/ 2147483646 h 875"/>
              <a:gd name="T58" fmla="*/ 2147483646 w 292"/>
              <a:gd name="T59" fmla="*/ 2147483646 h 875"/>
              <a:gd name="T60" fmla="*/ 2147483646 w 292"/>
              <a:gd name="T61" fmla="*/ 2147483646 h 875"/>
              <a:gd name="T62" fmla="*/ 2147483646 w 292"/>
              <a:gd name="T63" fmla="*/ 2147483646 h 875"/>
              <a:gd name="T64" fmla="*/ 2147483646 w 292"/>
              <a:gd name="T65" fmla="*/ 2147483646 h 875"/>
              <a:gd name="T66" fmla="*/ 2147483646 w 292"/>
              <a:gd name="T67" fmla="*/ 2147483646 h 875"/>
              <a:gd name="T68" fmla="*/ 2147483646 w 292"/>
              <a:gd name="T69" fmla="*/ 2147483646 h 875"/>
              <a:gd name="T70" fmla="*/ 2147483646 w 292"/>
              <a:gd name="T71" fmla="*/ 2147483646 h 875"/>
              <a:gd name="T72" fmla="*/ 2147483646 w 292"/>
              <a:gd name="T73" fmla="*/ 2147483646 h 875"/>
              <a:gd name="T74" fmla="*/ 2147483646 w 292"/>
              <a:gd name="T75" fmla="*/ 2147483646 h 875"/>
              <a:gd name="T76" fmla="*/ 2147483646 w 292"/>
              <a:gd name="T77" fmla="*/ 2147483646 h 875"/>
              <a:gd name="T78" fmla="*/ 2147483646 w 292"/>
              <a:gd name="T79" fmla="*/ 2147483646 h 875"/>
              <a:gd name="T80" fmla="*/ 2147483646 w 292"/>
              <a:gd name="T81" fmla="*/ 2147483646 h 875"/>
              <a:gd name="T82" fmla="*/ 2147483646 w 292"/>
              <a:gd name="T83" fmla="*/ 2147483646 h 875"/>
              <a:gd name="T84" fmla="*/ 2147483646 w 292"/>
              <a:gd name="T85" fmla="*/ 2147483646 h 875"/>
              <a:gd name="T86" fmla="*/ 2147483646 w 292"/>
              <a:gd name="T87" fmla="*/ 2147483646 h 875"/>
              <a:gd name="T88" fmla="*/ 2147483646 w 292"/>
              <a:gd name="T89" fmla="*/ 2147483646 h 87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2" h="875">
                <a:moveTo>
                  <a:pt x="237" y="834"/>
                </a:moveTo>
                <a:lnTo>
                  <a:pt x="237" y="834"/>
                </a:lnTo>
                <a:lnTo>
                  <a:pt x="229" y="842"/>
                </a:lnTo>
                <a:lnTo>
                  <a:pt x="220" y="850"/>
                </a:lnTo>
                <a:lnTo>
                  <a:pt x="211" y="856"/>
                </a:lnTo>
                <a:lnTo>
                  <a:pt x="203" y="861"/>
                </a:lnTo>
                <a:lnTo>
                  <a:pt x="195" y="866"/>
                </a:lnTo>
                <a:lnTo>
                  <a:pt x="188" y="869"/>
                </a:lnTo>
                <a:lnTo>
                  <a:pt x="180" y="872"/>
                </a:lnTo>
                <a:lnTo>
                  <a:pt x="171" y="873"/>
                </a:lnTo>
                <a:lnTo>
                  <a:pt x="162" y="874"/>
                </a:lnTo>
                <a:lnTo>
                  <a:pt x="152" y="874"/>
                </a:lnTo>
                <a:lnTo>
                  <a:pt x="140" y="873"/>
                </a:lnTo>
                <a:lnTo>
                  <a:pt x="130" y="873"/>
                </a:lnTo>
                <a:lnTo>
                  <a:pt x="117" y="871"/>
                </a:lnTo>
                <a:lnTo>
                  <a:pt x="103" y="868"/>
                </a:lnTo>
                <a:lnTo>
                  <a:pt x="88" y="866"/>
                </a:lnTo>
                <a:lnTo>
                  <a:pt x="72" y="862"/>
                </a:lnTo>
                <a:lnTo>
                  <a:pt x="40" y="854"/>
                </a:lnTo>
                <a:lnTo>
                  <a:pt x="20" y="842"/>
                </a:lnTo>
                <a:lnTo>
                  <a:pt x="8" y="829"/>
                </a:lnTo>
                <a:lnTo>
                  <a:pt x="2" y="812"/>
                </a:lnTo>
                <a:lnTo>
                  <a:pt x="0" y="794"/>
                </a:lnTo>
                <a:lnTo>
                  <a:pt x="2" y="774"/>
                </a:lnTo>
                <a:lnTo>
                  <a:pt x="6" y="753"/>
                </a:lnTo>
                <a:lnTo>
                  <a:pt x="9" y="731"/>
                </a:lnTo>
                <a:lnTo>
                  <a:pt x="10" y="718"/>
                </a:lnTo>
                <a:lnTo>
                  <a:pt x="12" y="701"/>
                </a:lnTo>
                <a:lnTo>
                  <a:pt x="15" y="678"/>
                </a:lnTo>
                <a:lnTo>
                  <a:pt x="16" y="653"/>
                </a:lnTo>
                <a:lnTo>
                  <a:pt x="17" y="625"/>
                </a:lnTo>
                <a:lnTo>
                  <a:pt x="19" y="594"/>
                </a:lnTo>
                <a:lnTo>
                  <a:pt x="21" y="562"/>
                </a:lnTo>
                <a:lnTo>
                  <a:pt x="24" y="529"/>
                </a:lnTo>
                <a:lnTo>
                  <a:pt x="25" y="495"/>
                </a:lnTo>
                <a:lnTo>
                  <a:pt x="27" y="463"/>
                </a:lnTo>
                <a:lnTo>
                  <a:pt x="28" y="432"/>
                </a:lnTo>
                <a:lnTo>
                  <a:pt x="29" y="403"/>
                </a:lnTo>
                <a:lnTo>
                  <a:pt x="30" y="376"/>
                </a:lnTo>
                <a:lnTo>
                  <a:pt x="30" y="354"/>
                </a:lnTo>
                <a:lnTo>
                  <a:pt x="30" y="335"/>
                </a:lnTo>
                <a:lnTo>
                  <a:pt x="30" y="320"/>
                </a:lnTo>
                <a:lnTo>
                  <a:pt x="29" y="309"/>
                </a:lnTo>
                <a:lnTo>
                  <a:pt x="29" y="297"/>
                </a:lnTo>
                <a:lnTo>
                  <a:pt x="29" y="283"/>
                </a:lnTo>
                <a:lnTo>
                  <a:pt x="29" y="268"/>
                </a:lnTo>
                <a:lnTo>
                  <a:pt x="29" y="253"/>
                </a:lnTo>
                <a:lnTo>
                  <a:pt x="29" y="236"/>
                </a:lnTo>
                <a:lnTo>
                  <a:pt x="29" y="220"/>
                </a:lnTo>
                <a:lnTo>
                  <a:pt x="30" y="203"/>
                </a:lnTo>
                <a:lnTo>
                  <a:pt x="30" y="187"/>
                </a:lnTo>
                <a:lnTo>
                  <a:pt x="30" y="171"/>
                </a:lnTo>
                <a:lnTo>
                  <a:pt x="30" y="155"/>
                </a:lnTo>
                <a:lnTo>
                  <a:pt x="31" y="140"/>
                </a:lnTo>
                <a:lnTo>
                  <a:pt x="33" y="126"/>
                </a:lnTo>
                <a:lnTo>
                  <a:pt x="33" y="113"/>
                </a:lnTo>
                <a:lnTo>
                  <a:pt x="34" y="101"/>
                </a:lnTo>
                <a:lnTo>
                  <a:pt x="35" y="90"/>
                </a:lnTo>
                <a:lnTo>
                  <a:pt x="38" y="71"/>
                </a:lnTo>
                <a:lnTo>
                  <a:pt x="47" y="53"/>
                </a:lnTo>
                <a:lnTo>
                  <a:pt x="58" y="38"/>
                </a:lnTo>
                <a:lnTo>
                  <a:pt x="75" y="23"/>
                </a:lnTo>
                <a:lnTo>
                  <a:pt x="94" y="12"/>
                </a:lnTo>
                <a:lnTo>
                  <a:pt x="117" y="4"/>
                </a:lnTo>
                <a:lnTo>
                  <a:pt x="142" y="0"/>
                </a:lnTo>
                <a:lnTo>
                  <a:pt x="169" y="0"/>
                </a:lnTo>
                <a:lnTo>
                  <a:pt x="181" y="2"/>
                </a:lnTo>
                <a:lnTo>
                  <a:pt x="194" y="7"/>
                </a:lnTo>
                <a:lnTo>
                  <a:pt x="210" y="13"/>
                </a:lnTo>
                <a:lnTo>
                  <a:pt x="227" y="21"/>
                </a:lnTo>
                <a:lnTo>
                  <a:pt x="243" y="30"/>
                </a:lnTo>
                <a:lnTo>
                  <a:pt x="256" y="39"/>
                </a:lnTo>
                <a:lnTo>
                  <a:pt x="266" y="49"/>
                </a:lnTo>
                <a:lnTo>
                  <a:pt x="273" y="57"/>
                </a:lnTo>
                <a:lnTo>
                  <a:pt x="276" y="66"/>
                </a:lnTo>
                <a:lnTo>
                  <a:pt x="279" y="76"/>
                </a:lnTo>
                <a:lnTo>
                  <a:pt x="280" y="87"/>
                </a:lnTo>
                <a:lnTo>
                  <a:pt x="281" y="99"/>
                </a:lnTo>
                <a:lnTo>
                  <a:pt x="281" y="113"/>
                </a:lnTo>
                <a:lnTo>
                  <a:pt x="281" y="129"/>
                </a:lnTo>
                <a:lnTo>
                  <a:pt x="283" y="147"/>
                </a:lnTo>
                <a:lnTo>
                  <a:pt x="288" y="169"/>
                </a:lnTo>
                <a:lnTo>
                  <a:pt x="289" y="181"/>
                </a:lnTo>
                <a:lnTo>
                  <a:pt x="290" y="195"/>
                </a:lnTo>
                <a:lnTo>
                  <a:pt x="291" y="209"/>
                </a:lnTo>
                <a:lnTo>
                  <a:pt x="291" y="225"/>
                </a:lnTo>
                <a:lnTo>
                  <a:pt x="291" y="241"/>
                </a:lnTo>
                <a:lnTo>
                  <a:pt x="291" y="259"/>
                </a:lnTo>
                <a:lnTo>
                  <a:pt x="291" y="276"/>
                </a:lnTo>
                <a:lnTo>
                  <a:pt x="290" y="293"/>
                </a:lnTo>
                <a:lnTo>
                  <a:pt x="289" y="310"/>
                </a:lnTo>
                <a:lnTo>
                  <a:pt x="288" y="327"/>
                </a:lnTo>
                <a:lnTo>
                  <a:pt x="287" y="343"/>
                </a:lnTo>
                <a:lnTo>
                  <a:pt x="285" y="358"/>
                </a:lnTo>
                <a:lnTo>
                  <a:pt x="283" y="372"/>
                </a:lnTo>
                <a:lnTo>
                  <a:pt x="282" y="385"/>
                </a:lnTo>
                <a:lnTo>
                  <a:pt x="281" y="396"/>
                </a:lnTo>
                <a:lnTo>
                  <a:pt x="280" y="405"/>
                </a:lnTo>
                <a:lnTo>
                  <a:pt x="278" y="415"/>
                </a:lnTo>
                <a:lnTo>
                  <a:pt x="276" y="426"/>
                </a:lnTo>
                <a:lnTo>
                  <a:pt x="274" y="439"/>
                </a:lnTo>
                <a:lnTo>
                  <a:pt x="273" y="454"/>
                </a:lnTo>
                <a:lnTo>
                  <a:pt x="271" y="469"/>
                </a:lnTo>
                <a:lnTo>
                  <a:pt x="269" y="486"/>
                </a:lnTo>
                <a:lnTo>
                  <a:pt x="266" y="502"/>
                </a:lnTo>
                <a:lnTo>
                  <a:pt x="266" y="519"/>
                </a:lnTo>
                <a:lnTo>
                  <a:pt x="264" y="536"/>
                </a:lnTo>
                <a:lnTo>
                  <a:pt x="263" y="553"/>
                </a:lnTo>
                <a:lnTo>
                  <a:pt x="262" y="569"/>
                </a:lnTo>
                <a:lnTo>
                  <a:pt x="261" y="584"/>
                </a:lnTo>
                <a:lnTo>
                  <a:pt x="261" y="598"/>
                </a:lnTo>
                <a:lnTo>
                  <a:pt x="261" y="611"/>
                </a:lnTo>
                <a:lnTo>
                  <a:pt x="262" y="622"/>
                </a:lnTo>
                <a:lnTo>
                  <a:pt x="263" y="631"/>
                </a:lnTo>
                <a:lnTo>
                  <a:pt x="265" y="643"/>
                </a:lnTo>
                <a:lnTo>
                  <a:pt x="266" y="655"/>
                </a:lnTo>
                <a:lnTo>
                  <a:pt x="267" y="668"/>
                </a:lnTo>
                <a:lnTo>
                  <a:pt x="269" y="681"/>
                </a:lnTo>
                <a:lnTo>
                  <a:pt x="270" y="693"/>
                </a:lnTo>
                <a:lnTo>
                  <a:pt x="271" y="706"/>
                </a:lnTo>
                <a:lnTo>
                  <a:pt x="271" y="719"/>
                </a:lnTo>
                <a:lnTo>
                  <a:pt x="272" y="730"/>
                </a:lnTo>
                <a:lnTo>
                  <a:pt x="272" y="741"/>
                </a:lnTo>
                <a:lnTo>
                  <a:pt x="272" y="751"/>
                </a:lnTo>
                <a:lnTo>
                  <a:pt x="272" y="760"/>
                </a:lnTo>
                <a:lnTo>
                  <a:pt x="273" y="767"/>
                </a:lnTo>
                <a:lnTo>
                  <a:pt x="273" y="773"/>
                </a:lnTo>
                <a:lnTo>
                  <a:pt x="273" y="777"/>
                </a:lnTo>
                <a:lnTo>
                  <a:pt x="273" y="779"/>
                </a:lnTo>
                <a:lnTo>
                  <a:pt x="272" y="785"/>
                </a:lnTo>
                <a:lnTo>
                  <a:pt x="269" y="790"/>
                </a:lnTo>
                <a:lnTo>
                  <a:pt x="266" y="796"/>
                </a:lnTo>
                <a:lnTo>
                  <a:pt x="264" y="801"/>
                </a:lnTo>
                <a:lnTo>
                  <a:pt x="260" y="808"/>
                </a:lnTo>
                <a:lnTo>
                  <a:pt x="254" y="815"/>
                </a:lnTo>
                <a:lnTo>
                  <a:pt x="247" y="823"/>
                </a:lnTo>
                <a:lnTo>
                  <a:pt x="237" y="834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5" name="Freeform 98">
            <a:extLst>
              <a:ext uri="{FF2B5EF4-FFF2-40B4-BE49-F238E27FC236}">
                <a16:creationId xmlns:a16="http://schemas.microsoft.com/office/drawing/2014/main" id="{2DCE3CFF-3BE5-4D11-8644-1592D610C75F}"/>
              </a:ext>
            </a:extLst>
          </p:cNvPr>
          <p:cNvSpPr>
            <a:spLocks/>
          </p:cNvSpPr>
          <p:nvPr/>
        </p:nvSpPr>
        <p:spPr bwMode="auto">
          <a:xfrm>
            <a:off x="7065963" y="2595563"/>
            <a:ext cx="425450" cy="1389062"/>
          </a:xfrm>
          <a:custGeom>
            <a:avLst/>
            <a:gdLst>
              <a:gd name="T0" fmla="*/ 2147483646 w 301"/>
              <a:gd name="T1" fmla="*/ 2147483646 h 875"/>
              <a:gd name="T2" fmla="*/ 2147483646 w 301"/>
              <a:gd name="T3" fmla="*/ 2147483646 h 875"/>
              <a:gd name="T4" fmla="*/ 2147483646 w 301"/>
              <a:gd name="T5" fmla="*/ 2147483646 h 875"/>
              <a:gd name="T6" fmla="*/ 2147483646 w 301"/>
              <a:gd name="T7" fmla="*/ 0 h 875"/>
              <a:gd name="T8" fmla="*/ 2147483646 w 301"/>
              <a:gd name="T9" fmla="*/ 2147483646 h 875"/>
              <a:gd name="T10" fmla="*/ 2147483646 w 301"/>
              <a:gd name="T11" fmla="*/ 2147483646 h 875"/>
              <a:gd name="T12" fmla="*/ 2147483646 w 301"/>
              <a:gd name="T13" fmla="*/ 2147483646 h 875"/>
              <a:gd name="T14" fmla="*/ 2147483646 w 301"/>
              <a:gd name="T15" fmla="*/ 2147483646 h 875"/>
              <a:gd name="T16" fmla="*/ 2147483646 w 301"/>
              <a:gd name="T17" fmla="*/ 2147483646 h 875"/>
              <a:gd name="T18" fmla="*/ 2147483646 w 301"/>
              <a:gd name="T19" fmla="*/ 2147483646 h 875"/>
              <a:gd name="T20" fmla="*/ 2147483646 w 301"/>
              <a:gd name="T21" fmla="*/ 2147483646 h 875"/>
              <a:gd name="T22" fmla="*/ 2147483646 w 301"/>
              <a:gd name="T23" fmla="*/ 2147483646 h 875"/>
              <a:gd name="T24" fmla="*/ 2147483646 w 301"/>
              <a:gd name="T25" fmla="*/ 2147483646 h 875"/>
              <a:gd name="T26" fmla="*/ 2147483646 w 301"/>
              <a:gd name="T27" fmla="*/ 2147483646 h 875"/>
              <a:gd name="T28" fmla="*/ 2147483646 w 301"/>
              <a:gd name="T29" fmla="*/ 2147483646 h 875"/>
              <a:gd name="T30" fmla="*/ 2147483646 w 301"/>
              <a:gd name="T31" fmla="*/ 2147483646 h 875"/>
              <a:gd name="T32" fmla="*/ 2147483646 w 301"/>
              <a:gd name="T33" fmla="*/ 2147483646 h 875"/>
              <a:gd name="T34" fmla="*/ 2147483646 w 301"/>
              <a:gd name="T35" fmla="*/ 2147483646 h 875"/>
              <a:gd name="T36" fmla="*/ 2147483646 w 301"/>
              <a:gd name="T37" fmla="*/ 2147483646 h 875"/>
              <a:gd name="T38" fmla="*/ 2147483646 w 301"/>
              <a:gd name="T39" fmla="*/ 2147483646 h 875"/>
              <a:gd name="T40" fmla="*/ 2147483646 w 301"/>
              <a:gd name="T41" fmla="*/ 2147483646 h 875"/>
              <a:gd name="T42" fmla="*/ 2147483646 w 301"/>
              <a:gd name="T43" fmla="*/ 2147483646 h 875"/>
              <a:gd name="T44" fmla="*/ 2147483646 w 301"/>
              <a:gd name="T45" fmla="*/ 2147483646 h 875"/>
              <a:gd name="T46" fmla="*/ 2147483646 w 301"/>
              <a:gd name="T47" fmla="*/ 2147483646 h 875"/>
              <a:gd name="T48" fmla="*/ 2147483646 w 301"/>
              <a:gd name="T49" fmla="*/ 2147483646 h 875"/>
              <a:gd name="T50" fmla="*/ 2147483646 w 301"/>
              <a:gd name="T51" fmla="*/ 2147483646 h 875"/>
              <a:gd name="T52" fmla="*/ 2147483646 w 301"/>
              <a:gd name="T53" fmla="*/ 2147483646 h 875"/>
              <a:gd name="T54" fmla="*/ 2147483646 w 301"/>
              <a:gd name="T55" fmla="*/ 2147483646 h 875"/>
              <a:gd name="T56" fmla="*/ 2147483646 w 301"/>
              <a:gd name="T57" fmla="*/ 2147483646 h 875"/>
              <a:gd name="T58" fmla="*/ 0 w 301"/>
              <a:gd name="T59" fmla="*/ 2147483646 h 875"/>
              <a:gd name="T60" fmla="*/ 2147483646 w 301"/>
              <a:gd name="T61" fmla="*/ 2147483646 h 875"/>
              <a:gd name="T62" fmla="*/ 2147483646 w 301"/>
              <a:gd name="T63" fmla="*/ 2147483646 h 875"/>
              <a:gd name="T64" fmla="*/ 2147483646 w 301"/>
              <a:gd name="T65" fmla="*/ 2147483646 h 875"/>
              <a:gd name="T66" fmla="*/ 2147483646 w 301"/>
              <a:gd name="T67" fmla="*/ 2147483646 h 875"/>
              <a:gd name="T68" fmla="*/ 2147483646 w 301"/>
              <a:gd name="T69" fmla="*/ 2147483646 h 875"/>
              <a:gd name="T70" fmla="*/ 2147483646 w 301"/>
              <a:gd name="T71" fmla="*/ 2147483646 h 875"/>
              <a:gd name="T72" fmla="*/ 2147483646 w 301"/>
              <a:gd name="T73" fmla="*/ 2147483646 h 875"/>
              <a:gd name="T74" fmla="*/ 2147483646 w 301"/>
              <a:gd name="T75" fmla="*/ 2147483646 h 875"/>
              <a:gd name="T76" fmla="*/ 2147483646 w 301"/>
              <a:gd name="T77" fmla="*/ 2147483646 h 875"/>
              <a:gd name="T78" fmla="*/ 2147483646 w 301"/>
              <a:gd name="T79" fmla="*/ 2147483646 h 875"/>
              <a:gd name="T80" fmla="*/ 2147483646 w 301"/>
              <a:gd name="T81" fmla="*/ 2147483646 h 875"/>
              <a:gd name="T82" fmla="*/ 2147483646 w 301"/>
              <a:gd name="T83" fmla="*/ 2147483646 h 875"/>
              <a:gd name="T84" fmla="*/ 2147483646 w 301"/>
              <a:gd name="T85" fmla="*/ 2147483646 h 875"/>
              <a:gd name="T86" fmla="*/ 2147483646 w 301"/>
              <a:gd name="T87" fmla="*/ 2147483646 h 875"/>
              <a:gd name="T88" fmla="*/ 2147483646 w 301"/>
              <a:gd name="T89" fmla="*/ 2147483646 h 875"/>
              <a:gd name="T90" fmla="*/ 2147483646 w 301"/>
              <a:gd name="T91" fmla="*/ 2147483646 h 8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01" h="875">
                <a:moveTo>
                  <a:pt x="67" y="40"/>
                </a:moveTo>
                <a:lnTo>
                  <a:pt x="67" y="40"/>
                </a:lnTo>
                <a:lnTo>
                  <a:pt x="76" y="32"/>
                </a:lnTo>
                <a:lnTo>
                  <a:pt x="85" y="24"/>
                </a:lnTo>
                <a:lnTo>
                  <a:pt x="93" y="18"/>
                </a:lnTo>
                <a:lnTo>
                  <a:pt x="101" y="12"/>
                </a:lnTo>
                <a:lnTo>
                  <a:pt x="109" y="8"/>
                </a:lnTo>
                <a:lnTo>
                  <a:pt x="117" y="4"/>
                </a:lnTo>
                <a:lnTo>
                  <a:pt x="125" y="1"/>
                </a:lnTo>
                <a:lnTo>
                  <a:pt x="131" y="0"/>
                </a:lnTo>
                <a:lnTo>
                  <a:pt x="140" y="0"/>
                </a:lnTo>
                <a:lnTo>
                  <a:pt x="149" y="0"/>
                </a:lnTo>
                <a:lnTo>
                  <a:pt x="160" y="1"/>
                </a:lnTo>
                <a:lnTo>
                  <a:pt x="170" y="3"/>
                </a:lnTo>
                <a:lnTo>
                  <a:pt x="182" y="7"/>
                </a:lnTo>
                <a:lnTo>
                  <a:pt x="194" y="11"/>
                </a:lnTo>
                <a:lnTo>
                  <a:pt x="209" y="15"/>
                </a:lnTo>
                <a:lnTo>
                  <a:pt x="225" y="21"/>
                </a:lnTo>
                <a:lnTo>
                  <a:pt x="253" y="33"/>
                </a:lnTo>
                <a:lnTo>
                  <a:pt x="273" y="46"/>
                </a:lnTo>
                <a:lnTo>
                  <a:pt x="288" y="58"/>
                </a:lnTo>
                <a:lnTo>
                  <a:pt x="296" y="71"/>
                </a:lnTo>
                <a:lnTo>
                  <a:pt x="300" y="86"/>
                </a:lnTo>
                <a:lnTo>
                  <a:pt x="300" y="103"/>
                </a:lnTo>
                <a:lnTo>
                  <a:pt x="299" y="122"/>
                </a:lnTo>
                <a:lnTo>
                  <a:pt x="297" y="143"/>
                </a:lnTo>
                <a:lnTo>
                  <a:pt x="294" y="157"/>
                </a:lnTo>
                <a:lnTo>
                  <a:pt x="292" y="176"/>
                </a:lnTo>
                <a:lnTo>
                  <a:pt x="290" y="199"/>
                </a:lnTo>
                <a:lnTo>
                  <a:pt x="288" y="226"/>
                </a:lnTo>
                <a:lnTo>
                  <a:pt x="284" y="254"/>
                </a:lnTo>
                <a:lnTo>
                  <a:pt x="281" y="286"/>
                </a:lnTo>
                <a:lnTo>
                  <a:pt x="278" y="318"/>
                </a:lnTo>
                <a:lnTo>
                  <a:pt x="274" y="351"/>
                </a:lnTo>
                <a:lnTo>
                  <a:pt x="271" y="385"/>
                </a:lnTo>
                <a:lnTo>
                  <a:pt x="267" y="417"/>
                </a:lnTo>
                <a:lnTo>
                  <a:pt x="265" y="448"/>
                </a:lnTo>
                <a:lnTo>
                  <a:pt x="263" y="476"/>
                </a:lnTo>
                <a:lnTo>
                  <a:pt x="261" y="502"/>
                </a:lnTo>
                <a:lnTo>
                  <a:pt x="261" y="524"/>
                </a:lnTo>
                <a:lnTo>
                  <a:pt x="261" y="542"/>
                </a:lnTo>
                <a:lnTo>
                  <a:pt x="261" y="555"/>
                </a:lnTo>
                <a:lnTo>
                  <a:pt x="261" y="566"/>
                </a:lnTo>
                <a:lnTo>
                  <a:pt x="262" y="578"/>
                </a:lnTo>
                <a:lnTo>
                  <a:pt x="263" y="592"/>
                </a:lnTo>
                <a:lnTo>
                  <a:pt x="264" y="607"/>
                </a:lnTo>
                <a:lnTo>
                  <a:pt x="265" y="622"/>
                </a:lnTo>
                <a:lnTo>
                  <a:pt x="266" y="638"/>
                </a:lnTo>
                <a:lnTo>
                  <a:pt x="267" y="654"/>
                </a:lnTo>
                <a:lnTo>
                  <a:pt x="269" y="671"/>
                </a:lnTo>
                <a:lnTo>
                  <a:pt x="269" y="687"/>
                </a:lnTo>
                <a:lnTo>
                  <a:pt x="270" y="704"/>
                </a:lnTo>
                <a:lnTo>
                  <a:pt x="271" y="719"/>
                </a:lnTo>
                <a:lnTo>
                  <a:pt x="272" y="734"/>
                </a:lnTo>
                <a:lnTo>
                  <a:pt x="272" y="748"/>
                </a:lnTo>
                <a:lnTo>
                  <a:pt x="272" y="761"/>
                </a:lnTo>
                <a:lnTo>
                  <a:pt x="272" y="773"/>
                </a:lnTo>
                <a:lnTo>
                  <a:pt x="271" y="784"/>
                </a:lnTo>
                <a:lnTo>
                  <a:pt x="265" y="803"/>
                </a:lnTo>
                <a:lnTo>
                  <a:pt x="252" y="820"/>
                </a:lnTo>
                <a:lnTo>
                  <a:pt x="233" y="835"/>
                </a:lnTo>
                <a:lnTo>
                  <a:pt x="211" y="848"/>
                </a:lnTo>
                <a:lnTo>
                  <a:pt x="189" y="859"/>
                </a:lnTo>
                <a:lnTo>
                  <a:pt x="167" y="867"/>
                </a:lnTo>
                <a:lnTo>
                  <a:pt x="149" y="872"/>
                </a:lnTo>
                <a:lnTo>
                  <a:pt x="137" y="874"/>
                </a:lnTo>
                <a:lnTo>
                  <a:pt x="125" y="872"/>
                </a:lnTo>
                <a:lnTo>
                  <a:pt x="111" y="868"/>
                </a:lnTo>
                <a:lnTo>
                  <a:pt x="96" y="862"/>
                </a:lnTo>
                <a:lnTo>
                  <a:pt x="79" y="853"/>
                </a:lnTo>
                <a:lnTo>
                  <a:pt x="63" y="844"/>
                </a:lnTo>
                <a:lnTo>
                  <a:pt x="49" y="834"/>
                </a:lnTo>
                <a:lnTo>
                  <a:pt x="39" y="824"/>
                </a:lnTo>
                <a:lnTo>
                  <a:pt x="31" y="816"/>
                </a:lnTo>
                <a:lnTo>
                  <a:pt x="28" y="807"/>
                </a:lnTo>
                <a:lnTo>
                  <a:pt x="25" y="799"/>
                </a:lnTo>
                <a:lnTo>
                  <a:pt x="22" y="788"/>
                </a:lnTo>
                <a:lnTo>
                  <a:pt x="19" y="777"/>
                </a:lnTo>
                <a:lnTo>
                  <a:pt x="17" y="764"/>
                </a:lnTo>
                <a:lnTo>
                  <a:pt x="13" y="749"/>
                </a:lnTo>
                <a:lnTo>
                  <a:pt x="10" y="731"/>
                </a:lnTo>
                <a:lnTo>
                  <a:pt x="7" y="710"/>
                </a:lnTo>
                <a:lnTo>
                  <a:pt x="4" y="699"/>
                </a:lnTo>
                <a:lnTo>
                  <a:pt x="3" y="688"/>
                </a:lnTo>
                <a:lnTo>
                  <a:pt x="3" y="674"/>
                </a:lnTo>
                <a:lnTo>
                  <a:pt x="2" y="660"/>
                </a:lnTo>
                <a:lnTo>
                  <a:pt x="1" y="645"/>
                </a:lnTo>
                <a:lnTo>
                  <a:pt x="0" y="628"/>
                </a:lnTo>
                <a:lnTo>
                  <a:pt x="0" y="611"/>
                </a:lnTo>
                <a:lnTo>
                  <a:pt x="0" y="594"/>
                </a:lnTo>
                <a:lnTo>
                  <a:pt x="0" y="577"/>
                </a:lnTo>
                <a:lnTo>
                  <a:pt x="0" y="559"/>
                </a:lnTo>
                <a:lnTo>
                  <a:pt x="1" y="542"/>
                </a:lnTo>
                <a:lnTo>
                  <a:pt x="2" y="527"/>
                </a:lnTo>
                <a:lnTo>
                  <a:pt x="3" y="511"/>
                </a:lnTo>
                <a:lnTo>
                  <a:pt x="3" y="496"/>
                </a:lnTo>
                <a:lnTo>
                  <a:pt x="4" y="483"/>
                </a:lnTo>
                <a:lnTo>
                  <a:pt x="7" y="471"/>
                </a:lnTo>
                <a:lnTo>
                  <a:pt x="8" y="463"/>
                </a:lnTo>
                <a:lnTo>
                  <a:pt x="10" y="452"/>
                </a:lnTo>
                <a:lnTo>
                  <a:pt x="11" y="440"/>
                </a:lnTo>
                <a:lnTo>
                  <a:pt x="13" y="426"/>
                </a:lnTo>
                <a:lnTo>
                  <a:pt x="17" y="412"/>
                </a:lnTo>
                <a:lnTo>
                  <a:pt x="18" y="396"/>
                </a:lnTo>
                <a:lnTo>
                  <a:pt x="20" y="380"/>
                </a:lnTo>
                <a:lnTo>
                  <a:pt x="24" y="362"/>
                </a:lnTo>
                <a:lnTo>
                  <a:pt x="25" y="346"/>
                </a:lnTo>
                <a:lnTo>
                  <a:pt x="27" y="329"/>
                </a:lnTo>
                <a:lnTo>
                  <a:pt x="28" y="312"/>
                </a:lnTo>
                <a:lnTo>
                  <a:pt x="29" y="297"/>
                </a:lnTo>
                <a:lnTo>
                  <a:pt x="30" y="282"/>
                </a:lnTo>
                <a:lnTo>
                  <a:pt x="30" y="269"/>
                </a:lnTo>
                <a:lnTo>
                  <a:pt x="29" y="257"/>
                </a:lnTo>
                <a:lnTo>
                  <a:pt x="28" y="247"/>
                </a:lnTo>
                <a:lnTo>
                  <a:pt x="27" y="238"/>
                </a:lnTo>
                <a:lnTo>
                  <a:pt x="26" y="229"/>
                </a:lnTo>
                <a:lnTo>
                  <a:pt x="25" y="219"/>
                </a:lnTo>
                <a:lnTo>
                  <a:pt x="25" y="208"/>
                </a:lnTo>
                <a:lnTo>
                  <a:pt x="25" y="197"/>
                </a:lnTo>
                <a:lnTo>
                  <a:pt x="25" y="185"/>
                </a:lnTo>
                <a:lnTo>
                  <a:pt x="25" y="173"/>
                </a:lnTo>
                <a:lnTo>
                  <a:pt x="25" y="161"/>
                </a:lnTo>
                <a:lnTo>
                  <a:pt x="25" y="150"/>
                </a:lnTo>
                <a:lnTo>
                  <a:pt x="26" y="139"/>
                </a:lnTo>
                <a:lnTo>
                  <a:pt x="27" y="129"/>
                </a:lnTo>
                <a:lnTo>
                  <a:pt x="27" y="120"/>
                </a:lnTo>
                <a:lnTo>
                  <a:pt x="28" y="111"/>
                </a:lnTo>
                <a:lnTo>
                  <a:pt x="30" y="104"/>
                </a:lnTo>
                <a:lnTo>
                  <a:pt x="31" y="99"/>
                </a:lnTo>
                <a:lnTo>
                  <a:pt x="31" y="95"/>
                </a:lnTo>
                <a:lnTo>
                  <a:pt x="34" y="90"/>
                </a:lnTo>
                <a:lnTo>
                  <a:pt x="37" y="84"/>
                </a:lnTo>
                <a:lnTo>
                  <a:pt x="39" y="78"/>
                </a:lnTo>
                <a:lnTo>
                  <a:pt x="42" y="72"/>
                </a:lnTo>
                <a:lnTo>
                  <a:pt x="46" y="66"/>
                </a:lnTo>
                <a:lnTo>
                  <a:pt x="52" y="59"/>
                </a:lnTo>
                <a:lnTo>
                  <a:pt x="58" y="51"/>
                </a:lnTo>
                <a:lnTo>
                  <a:pt x="67" y="40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6" name="Freeform 99">
            <a:extLst>
              <a:ext uri="{FF2B5EF4-FFF2-40B4-BE49-F238E27FC236}">
                <a16:creationId xmlns:a16="http://schemas.microsoft.com/office/drawing/2014/main" id="{51DA3C79-34E6-4163-B836-7A98FB6BC456}"/>
              </a:ext>
            </a:extLst>
          </p:cNvPr>
          <p:cNvSpPr>
            <a:spLocks/>
          </p:cNvSpPr>
          <p:nvPr/>
        </p:nvSpPr>
        <p:spPr bwMode="auto">
          <a:xfrm>
            <a:off x="3167063" y="2638425"/>
            <a:ext cx="58737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9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7" y="6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7" name="Freeform 100">
            <a:extLst>
              <a:ext uri="{FF2B5EF4-FFF2-40B4-BE49-F238E27FC236}">
                <a16:creationId xmlns:a16="http://schemas.microsoft.com/office/drawing/2014/main" id="{0E668388-8E99-4A6F-9AAF-AF8F9B95CB47}"/>
              </a:ext>
            </a:extLst>
          </p:cNvPr>
          <p:cNvSpPr>
            <a:spLocks/>
          </p:cNvSpPr>
          <p:nvPr/>
        </p:nvSpPr>
        <p:spPr bwMode="auto">
          <a:xfrm>
            <a:off x="3119438" y="27019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8" name="Freeform 101">
            <a:extLst>
              <a:ext uri="{FF2B5EF4-FFF2-40B4-BE49-F238E27FC236}">
                <a16:creationId xmlns:a16="http://schemas.microsoft.com/office/drawing/2014/main" id="{A90AE444-2CE5-4D15-AA0F-423507E5B6CB}"/>
              </a:ext>
            </a:extLst>
          </p:cNvPr>
          <p:cNvSpPr>
            <a:spLocks/>
          </p:cNvSpPr>
          <p:nvPr/>
        </p:nvSpPr>
        <p:spPr bwMode="auto">
          <a:xfrm>
            <a:off x="3257550" y="2620963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39" name="Freeform 102">
            <a:extLst>
              <a:ext uri="{FF2B5EF4-FFF2-40B4-BE49-F238E27FC236}">
                <a16:creationId xmlns:a16="http://schemas.microsoft.com/office/drawing/2014/main" id="{3AD0F5B9-F697-41FC-BBBA-F1DA26D8BFC1}"/>
              </a:ext>
            </a:extLst>
          </p:cNvPr>
          <p:cNvSpPr>
            <a:spLocks/>
          </p:cNvSpPr>
          <p:nvPr/>
        </p:nvSpPr>
        <p:spPr bwMode="auto">
          <a:xfrm>
            <a:off x="3341688" y="2644775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0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0" name="Freeform 103">
            <a:extLst>
              <a:ext uri="{FF2B5EF4-FFF2-40B4-BE49-F238E27FC236}">
                <a16:creationId xmlns:a16="http://schemas.microsoft.com/office/drawing/2014/main" id="{BF6D4CFB-83DA-4820-8BE5-7B18CFAC0F68}"/>
              </a:ext>
            </a:extLst>
          </p:cNvPr>
          <p:cNvSpPr>
            <a:spLocks/>
          </p:cNvSpPr>
          <p:nvPr/>
        </p:nvSpPr>
        <p:spPr bwMode="auto">
          <a:xfrm>
            <a:off x="3367088" y="2728913"/>
            <a:ext cx="58737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1" name="Freeform 104">
            <a:extLst>
              <a:ext uri="{FF2B5EF4-FFF2-40B4-BE49-F238E27FC236}">
                <a16:creationId xmlns:a16="http://schemas.microsoft.com/office/drawing/2014/main" id="{5306B0BA-1DC3-444E-8015-C75FD9411467}"/>
              </a:ext>
            </a:extLst>
          </p:cNvPr>
          <p:cNvSpPr>
            <a:spLocks/>
          </p:cNvSpPr>
          <p:nvPr/>
        </p:nvSpPr>
        <p:spPr bwMode="auto">
          <a:xfrm>
            <a:off x="3468688" y="2713038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2" name="Freeform 105">
            <a:extLst>
              <a:ext uri="{FF2B5EF4-FFF2-40B4-BE49-F238E27FC236}">
                <a16:creationId xmlns:a16="http://schemas.microsoft.com/office/drawing/2014/main" id="{80E8C376-163E-4EF8-A4C3-7371A6CA6502}"/>
              </a:ext>
            </a:extLst>
          </p:cNvPr>
          <p:cNvSpPr>
            <a:spLocks/>
          </p:cNvSpPr>
          <p:nvPr/>
        </p:nvSpPr>
        <p:spPr bwMode="auto">
          <a:xfrm>
            <a:off x="3508375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3" name="Freeform 106">
            <a:extLst>
              <a:ext uri="{FF2B5EF4-FFF2-40B4-BE49-F238E27FC236}">
                <a16:creationId xmlns:a16="http://schemas.microsoft.com/office/drawing/2014/main" id="{1BD9DFBC-149B-4596-BEF7-EA17B2491852}"/>
              </a:ext>
            </a:extLst>
          </p:cNvPr>
          <p:cNvSpPr>
            <a:spLocks/>
          </p:cNvSpPr>
          <p:nvPr/>
        </p:nvSpPr>
        <p:spPr bwMode="auto">
          <a:xfrm>
            <a:off x="3600450" y="2605088"/>
            <a:ext cx="55563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4" name="Freeform 107">
            <a:extLst>
              <a:ext uri="{FF2B5EF4-FFF2-40B4-BE49-F238E27FC236}">
                <a16:creationId xmlns:a16="http://schemas.microsoft.com/office/drawing/2014/main" id="{1B1512A4-29E0-4A98-AD61-C4277F4F9232}"/>
              </a:ext>
            </a:extLst>
          </p:cNvPr>
          <p:cNvSpPr>
            <a:spLocks/>
          </p:cNvSpPr>
          <p:nvPr/>
        </p:nvSpPr>
        <p:spPr bwMode="auto">
          <a:xfrm>
            <a:off x="3689350" y="26320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29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29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5" name="Freeform 108">
            <a:extLst>
              <a:ext uri="{FF2B5EF4-FFF2-40B4-BE49-F238E27FC236}">
                <a16:creationId xmlns:a16="http://schemas.microsoft.com/office/drawing/2014/main" id="{7F41C09C-6858-4B49-B8DF-D0647DEC66B7}"/>
              </a:ext>
            </a:extLst>
          </p:cNvPr>
          <p:cNvSpPr>
            <a:spLocks/>
          </p:cNvSpPr>
          <p:nvPr/>
        </p:nvSpPr>
        <p:spPr bwMode="auto">
          <a:xfrm>
            <a:off x="3732213" y="2713038"/>
            <a:ext cx="58737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4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4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6" name="Freeform 109">
            <a:extLst>
              <a:ext uri="{FF2B5EF4-FFF2-40B4-BE49-F238E27FC236}">
                <a16:creationId xmlns:a16="http://schemas.microsoft.com/office/drawing/2014/main" id="{DF49A5BF-E7AE-48C5-82B0-1BC865BAFFEB}"/>
              </a:ext>
            </a:extLst>
          </p:cNvPr>
          <p:cNvSpPr>
            <a:spLocks/>
          </p:cNvSpPr>
          <p:nvPr/>
        </p:nvSpPr>
        <p:spPr bwMode="auto">
          <a:xfrm>
            <a:off x="3832225" y="2720975"/>
            <a:ext cx="57150" cy="57150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1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7" name="Freeform 110">
            <a:extLst>
              <a:ext uri="{FF2B5EF4-FFF2-40B4-BE49-F238E27FC236}">
                <a16:creationId xmlns:a16="http://schemas.microsoft.com/office/drawing/2014/main" id="{9FF4ED32-2BBB-41F3-8FB2-36E12A9302FF}"/>
              </a:ext>
            </a:extLst>
          </p:cNvPr>
          <p:cNvSpPr>
            <a:spLocks/>
          </p:cNvSpPr>
          <p:nvPr/>
        </p:nvSpPr>
        <p:spPr bwMode="auto">
          <a:xfrm>
            <a:off x="3871913" y="2646363"/>
            <a:ext cx="55562" cy="57150"/>
          </a:xfrm>
          <a:custGeom>
            <a:avLst/>
            <a:gdLst>
              <a:gd name="T0" fmla="*/ 2147483646 w 39"/>
              <a:gd name="T1" fmla="*/ 2147483646 h 36"/>
              <a:gd name="T2" fmla="*/ 2147483646 w 39"/>
              <a:gd name="T3" fmla="*/ 2147483646 h 36"/>
              <a:gd name="T4" fmla="*/ 2147483646 w 39"/>
              <a:gd name="T5" fmla="*/ 2147483646 h 36"/>
              <a:gd name="T6" fmla="*/ 2147483646 w 39"/>
              <a:gd name="T7" fmla="*/ 2147483646 h 36"/>
              <a:gd name="T8" fmla="*/ 2147483646 w 39"/>
              <a:gd name="T9" fmla="*/ 2147483646 h 36"/>
              <a:gd name="T10" fmla="*/ 2147483646 w 39"/>
              <a:gd name="T11" fmla="*/ 2147483646 h 36"/>
              <a:gd name="T12" fmla="*/ 2147483646 w 39"/>
              <a:gd name="T13" fmla="*/ 2147483646 h 36"/>
              <a:gd name="T14" fmla="*/ 2147483646 w 39"/>
              <a:gd name="T15" fmla="*/ 2147483646 h 36"/>
              <a:gd name="T16" fmla="*/ 2147483646 w 39"/>
              <a:gd name="T17" fmla="*/ 2147483646 h 36"/>
              <a:gd name="T18" fmla="*/ 2147483646 w 39"/>
              <a:gd name="T19" fmla="*/ 0 h 36"/>
              <a:gd name="T20" fmla="*/ 2147483646 w 39"/>
              <a:gd name="T21" fmla="*/ 2147483646 h 36"/>
              <a:gd name="T22" fmla="*/ 2147483646 w 39"/>
              <a:gd name="T23" fmla="*/ 2147483646 h 36"/>
              <a:gd name="T24" fmla="*/ 2147483646 w 39"/>
              <a:gd name="T25" fmla="*/ 2147483646 h 36"/>
              <a:gd name="T26" fmla="*/ 0 w 39"/>
              <a:gd name="T27" fmla="*/ 2147483646 h 36"/>
              <a:gd name="T28" fmla="*/ 2147483646 w 39"/>
              <a:gd name="T29" fmla="*/ 2147483646 h 36"/>
              <a:gd name="T30" fmla="*/ 2147483646 w 39"/>
              <a:gd name="T31" fmla="*/ 2147483646 h 36"/>
              <a:gd name="T32" fmla="*/ 2147483646 w 39"/>
              <a:gd name="T33" fmla="*/ 2147483646 h 36"/>
              <a:gd name="T34" fmla="*/ 2147483646 w 39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2" y="30"/>
                </a:lnTo>
                <a:lnTo>
                  <a:pt x="36" y="24"/>
                </a:lnTo>
                <a:lnTo>
                  <a:pt x="38" y="17"/>
                </a:lnTo>
                <a:lnTo>
                  <a:pt x="36" y="10"/>
                </a:lnTo>
                <a:lnTo>
                  <a:pt x="32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8" name="Freeform 111">
            <a:extLst>
              <a:ext uri="{FF2B5EF4-FFF2-40B4-BE49-F238E27FC236}">
                <a16:creationId xmlns:a16="http://schemas.microsoft.com/office/drawing/2014/main" id="{B0067121-8CD7-4EC6-BB60-BD6030BF73DE}"/>
              </a:ext>
            </a:extLst>
          </p:cNvPr>
          <p:cNvSpPr>
            <a:spLocks/>
          </p:cNvSpPr>
          <p:nvPr/>
        </p:nvSpPr>
        <p:spPr bwMode="auto">
          <a:xfrm>
            <a:off x="3962400" y="261143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49" name="Freeform 112">
            <a:extLst>
              <a:ext uri="{FF2B5EF4-FFF2-40B4-BE49-F238E27FC236}">
                <a16:creationId xmlns:a16="http://schemas.microsoft.com/office/drawing/2014/main" id="{E0D0D608-0517-443B-83D7-C626A607B832}"/>
              </a:ext>
            </a:extLst>
          </p:cNvPr>
          <p:cNvSpPr>
            <a:spLocks/>
          </p:cNvSpPr>
          <p:nvPr/>
        </p:nvSpPr>
        <p:spPr bwMode="auto">
          <a:xfrm>
            <a:off x="4052888" y="2638425"/>
            <a:ext cx="57150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6" y="6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0" name="Freeform 113">
            <a:extLst>
              <a:ext uri="{FF2B5EF4-FFF2-40B4-BE49-F238E27FC236}">
                <a16:creationId xmlns:a16="http://schemas.microsoft.com/office/drawing/2014/main" id="{918C08DF-CBC3-4A1B-AF14-5112B846EF8A}"/>
              </a:ext>
            </a:extLst>
          </p:cNvPr>
          <p:cNvSpPr>
            <a:spLocks/>
          </p:cNvSpPr>
          <p:nvPr/>
        </p:nvSpPr>
        <p:spPr bwMode="auto">
          <a:xfrm>
            <a:off x="4097338" y="2720975"/>
            <a:ext cx="57150" cy="57150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2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2"/>
                </a:lnTo>
                <a:lnTo>
                  <a:pt x="0" y="18"/>
                </a:lnTo>
                <a:lnTo>
                  <a:pt x="2" y="25"/>
                </a:lnTo>
                <a:lnTo>
                  <a:pt x="6" y="31"/>
                </a:lnTo>
                <a:lnTo>
                  <a:pt x="13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1" name="Freeform 114">
            <a:extLst>
              <a:ext uri="{FF2B5EF4-FFF2-40B4-BE49-F238E27FC236}">
                <a16:creationId xmlns:a16="http://schemas.microsoft.com/office/drawing/2014/main" id="{6946C095-A1A4-4802-AB83-ACFAB27DFF69}"/>
              </a:ext>
            </a:extLst>
          </p:cNvPr>
          <p:cNvSpPr>
            <a:spLocks/>
          </p:cNvSpPr>
          <p:nvPr/>
        </p:nvSpPr>
        <p:spPr bwMode="auto">
          <a:xfrm>
            <a:off x="4189413" y="272256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2" name="Freeform 115">
            <a:extLst>
              <a:ext uri="{FF2B5EF4-FFF2-40B4-BE49-F238E27FC236}">
                <a16:creationId xmlns:a16="http://schemas.microsoft.com/office/drawing/2014/main" id="{355FC028-551E-40E3-BEF6-36FC254CAACC}"/>
              </a:ext>
            </a:extLst>
          </p:cNvPr>
          <p:cNvSpPr>
            <a:spLocks/>
          </p:cNvSpPr>
          <p:nvPr/>
        </p:nvSpPr>
        <p:spPr bwMode="auto">
          <a:xfrm>
            <a:off x="4229100" y="2649538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3" name="Freeform 116">
            <a:extLst>
              <a:ext uri="{FF2B5EF4-FFF2-40B4-BE49-F238E27FC236}">
                <a16:creationId xmlns:a16="http://schemas.microsoft.com/office/drawing/2014/main" id="{D5149607-44D4-458A-87AD-237ECBB751D7}"/>
              </a:ext>
            </a:extLst>
          </p:cNvPr>
          <p:cNvSpPr>
            <a:spLocks/>
          </p:cNvSpPr>
          <p:nvPr/>
        </p:nvSpPr>
        <p:spPr bwMode="auto">
          <a:xfrm>
            <a:off x="4321175" y="261620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4" name="Freeform 117">
            <a:extLst>
              <a:ext uri="{FF2B5EF4-FFF2-40B4-BE49-F238E27FC236}">
                <a16:creationId xmlns:a16="http://schemas.microsoft.com/office/drawing/2014/main" id="{2B1CE23F-9505-4C53-AF02-44FCD069312C}"/>
              </a:ext>
            </a:extLst>
          </p:cNvPr>
          <p:cNvSpPr>
            <a:spLocks/>
          </p:cNvSpPr>
          <p:nvPr/>
        </p:nvSpPr>
        <p:spPr bwMode="auto">
          <a:xfrm>
            <a:off x="4410075" y="2641600"/>
            <a:ext cx="58738" cy="58738"/>
          </a:xfrm>
          <a:custGeom>
            <a:avLst/>
            <a:gdLst>
              <a:gd name="T0" fmla="*/ 2147483646 w 42"/>
              <a:gd name="T1" fmla="*/ 2147483646 h 37"/>
              <a:gd name="T2" fmla="*/ 2147483646 w 42"/>
              <a:gd name="T3" fmla="*/ 2147483646 h 37"/>
              <a:gd name="T4" fmla="*/ 2147483646 w 42"/>
              <a:gd name="T5" fmla="*/ 2147483646 h 37"/>
              <a:gd name="T6" fmla="*/ 2147483646 w 42"/>
              <a:gd name="T7" fmla="*/ 2147483646 h 37"/>
              <a:gd name="T8" fmla="*/ 2147483646 w 42"/>
              <a:gd name="T9" fmla="*/ 2147483646 h 37"/>
              <a:gd name="T10" fmla="*/ 2147483646 w 42"/>
              <a:gd name="T11" fmla="*/ 2147483646 h 37"/>
              <a:gd name="T12" fmla="*/ 2147483646 w 42"/>
              <a:gd name="T13" fmla="*/ 2147483646 h 37"/>
              <a:gd name="T14" fmla="*/ 2147483646 w 42"/>
              <a:gd name="T15" fmla="*/ 2147483646 h 37"/>
              <a:gd name="T16" fmla="*/ 2147483646 w 42"/>
              <a:gd name="T17" fmla="*/ 2147483646 h 37"/>
              <a:gd name="T18" fmla="*/ 2147483646 w 42"/>
              <a:gd name="T19" fmla="*/ 0 h 37"/>
              <a:gd name="T20" fmla="*/ 2147483646 w 42"/>
              <a:gd name="T21" fmla="*/ 2147483646 h 37"/>
              <a:gd name="T22" fmla="*/ 2147483646 w 42"/>
              <a:gd name="T23" fmla="*/ 2147483646 h 37"/>
              <a:gd name="T24" fmla="*/ 2147483646 w 42"/>
              <a:gd name="T25" fmla="*/ 2147483646 h 37"/>
              <a:gd name="T26" fmla="*/ 0 w 42"/>
              <a:gd name="T27" fmla="*/ 2147483646 h 37"/>
              <a:gd name="T28" fmla="*/ 2147483646 w 42"/>
              <a:gd name="T29" fmla="*/ 2147483646 h 37"/>
              <a:gd name="T30" fmla="*/ 2147483646 w 42"/>
              <a:gd name="T31" fmla="*/ 2147483646 h 37"/>
              <a:gd name="T32" fmla="*/ 2147483646 w 42"/>
              <a:gd name="T33" fmla="*/ 2147483646 h 37"/>
              <a:gd name="T34" fmla="*/ 2147483646 w 42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7">
                <a:moveTo>
                  <a:pt x="21" y="36"/>
                </a:moveTo>
                <a:lnTo>
                  <a:pt x="21" y="36"/>
                </a:lnTo>
                <a:lnTo>
                  <a:pt x="28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5" name="Freeform 118">
            <a:extLst>
              <a:ext uri="{FF2B5EF4-FFF2-40B4-BE49-F238E27FC236}">
                <a16:creationId xmlns:a16="http://schemas.microsoft.com/office/drawing/2014/main" id="{D5403331-A0D1-4E7D-B113-511B3FEA8902}"/>
              </a:ext>
            </a:extLst>
          </p:cNvPr>
          <p:cNvSpPr>
            <a:spLocks/>
          </p:cNvSpPr>
          <p:nvPr/>
        </p:nvSpPr>
        <p:spPr bwMode="auto">
          <a:xfrm>
            <a:off x="4456113" y="2724150"/>
            <a:ext cx="55562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39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6" name="Freeform 119">
            <a:extLst>
              <a:ext uri="{FF2B5EF4-FFF2-40B4-BE49-F238E27FC236}">
                <a16:creationId xmlns:a16="http://schemas.microsoft.com/office/drawing/2014/main" id="{7787B241-6772-4D2B-A341-DBD0F40C9999}"/>
              </a:ext>
            </a:extLst>
          </p:cNvPr>
          <p:cNvSpPr>
            <a:spLocks/>
          </p:cNvSpPr>
          <p:nvPr/>
        </p:nvSpPr>
        <p:spPr bwMode="auto">
          <a:xfrm>
            <a:off x="4548188" y="2728913"/>
            <a:ext cx="58737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3"/>
                </a:lnTo>
                <a:lnTo>
                  <a:pt x="35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5" y="5"/>
                </a:lnTo>
                <a:lnTo>
                  <a:pt x="28" y="1"/>
                </a:lnTo>
                <a:lnTo>
                  <a:pt x="22" y="0"/>
                </a:lnTo>
                <a:lnTo>
                  <a:pt x="14" y="1"/>
                </a:lnTo>
                <a:lnTo>
                  <a:pt x="7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0"/>
                </a:lnTo>
                <a:lnTo>
                  <a:pt x="14" y="33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7" name="Freeform 120">
            <a:extLst>
              <a:ext uri="{FF2B5EF4-FFF2-40B4-BE49-F238E27FC236}">
                <a16:creationId xmlns:a16="http://schemas.microsoft.com/office/drawing/2014/main" id="{BE2DE215-9604-42B2-888E-5529FF2C6ABF}"/>
              </a:ext>
            </a:extLst>
          </p:cNvPr>
          <p:cNvSpPr>
            <a:spLocks/>
          </p:cNvSpPr>
          <p:nvPr/>
        </p:nvSpPr>
        <p:spPr bwMode="auto">
          <a:xfrm>
            <a:off x="4587875" y="2655888"/>
            <a:ext cx="58738" cy="55562"/>
          </a:xfrm>
          <a:custGeom>
            <a:avLst/>
            <a:gdLst>
              <a:gd name="T0" fmla="*/ 2147483646 w 42"/>
              <a:gd name="T1" fmla="*/ 2147483646 h 35"/>
              <a:gd name="T2" fmla="*/ 2147483646 w 42"/>
              <a:gd name="T3" fmla="*/ 2147483646 h 35"/>
              <a:gd name="T4" fmla="*/ 2147483646 w 42"/>
              <a:gd name="T5" fmla="*/ 2147483646 h 35"/>
              <a:gd name="T6" fmla="*/ 2147483646 w 42"/>
              <a:gd name="T7" fmla="*/ 2147483646 h 35"/>
              <a:gd name="T8" fmla="*/ 2147483646 w 42"/>
              <a:gd name="T9" fmla="*/ 2147483646 h 35"/>
              <a:gd name="T10" fmla="*/ 2147483646 w 42"/>
              <a:gd name="T11" fmla="*/ 2147483646 h 35"/>
              <a:gd name="T12" fmla="*/ 2147483646 w 42"/>
              <a:gd name="T13" fmla="*/ 2147483646 h 35"/>
              <a:gd name="T14" fmla="*/ 2147483646 w 42"/>
              <a:gd name="T15" fmla="*/ 2147483646 h 35"/>
              <a:gd name="T16" fmla="*/ 2147483646 w 42"/>
              <a:gd name="T17" fmla="*/ 2147483646 h 35"/>
              <a:gd name="T18" fmla="*/ 2147483646 w 42"/>
              <a:gd name="T19" fmla="*/ 0 h 35"/>
              <a:gd name="T20" fmla="*/ 2147483646 w 42"/>
              <a:gd name="T21" fmla="*/ 2147483646 h 35"/>
              <a:gd name="T22" fmla="*/ 2147483646 w 42"/>
              <a:gd name="T23" fmla="*/ 2147483646 h 35"/>
              <a:gd name="T24" fmla="*/ 2147483646 w 42"/>
              <a:gd name="T25" fmla="*/ 2147483646 h 35"/>
              <a:gd name="T26" fmla="*/ 0 w 42"/>
              <a:gd name="T27" fmla="*/ 2147483646 h 35"/>
              <a:gd name="T28" fmla="*/ 2147483646 w 42"/>
              <a:gd name="T29" fmla="*/ 2147483646 h 35"/>
              <a:gd name="T30" fmla="*/ 2147483646 w 42"/>
              <a:gd name="T31" fmla="*/ 2147483646 h 35"/>
              <a:gd name="T32" fmla="*/ 2147483646 w 42"/>
              <a:gd name="T33" fmla="*/ 2147483646 h 35"/>
              <a:gd name="T34" fmla="*/ 2147483646 w 42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5">
                <a:moveTo>
                  <a:pt x="21" y="34"/>
                </a:moveTo>
                <a:lnTo>
                  <a:pt x="21" y="34"/>
                </a:lnTo>
                <a:lnTo>
                  <a:pt x="28" y="33"/>
                </a:lnTo>
                <a:lnTo>
                  <a:pt x="35" y="29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1"/>
                </a:lnTo>
                <a:lnTo>
                  <a:pt x="21" y="0"/>
                </a:lnTo>
                <a:lnTo>
                  <a:pt x="13" y="1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29"/>
                </a:lnTo>
                <a:lnTo>
                  <a:pt x="13" y="33"/>
                </a:lnTo>
                <a:lnTo>
                  <a:pt x="21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8" name="Freeform 121">
            <a:extLst>
              <a:ext uri="{FF2B5EF4-FFF2-40B4-BE49-F238E27FC236}">
                <a16:creationId xmlns:a16="http://schemas.microsoft.com/office/drawing/2014/main" id="{7FEAA5C0-FD42-4B95-81B7-6BB03A6F6AA7}"/>
              </a:ext>
            </a:extLst>
          </p:cNvPr>
          <p:cNvSpPr>
            <a:spLocks/>
          </p:cNvSpPr>
          <p:nvPr/>
        </p:nvSpPr>
        <p:spPr bwMode="auto">
          <a:xfrm>
            <a:off x="4681538" y="2620963"/>
            <a:ext cx="55562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1"/>
                </a:lnTo>
                <a:lnTo>
                  <a:pt x="34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5"/>
                </a:lnTo>
                <a:lnTo>
                  <a:pt x="2" y="11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59" name="Freeform 122">
            <a:extLst>
              <a:ext uri="{FF2B5EF4-FFF2-40B4-BE49-F238E27FC236}">
                <a16:creationId xmlns:a16="http://schemas.microsoft.com/office/drawing/2014/main" id="{AA160C27-3F36-4715-A6CD-8BD1746262D6}"/>
              </a:ext>
            </a:extLst>
          </p:cNvPr>
          <p:cNvSpPr>
            <a:spLocks/>
          </p:cNvSpPr>
          <p:nvPr/>
        </p:nvSpPr>
        <p:spPr bwMode="auto">
          <a:xfrm>
            <a:off x="4772025" y="2647950"/>
            <a:ext cx="55563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8" y="1"/>
                </a:lnTo>
                <a:lnTo>
                  <a:pt x="20" y="0"/>
                </a:lnTo>
                <a:lnTo>
                  <a:pt x="12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0" name="Freeform 123">
            <a:extLst>
              <a:ext uri="{FF2B5EF4-FFF2-40B4-BE49-F238E27FC236}">
                <a16:creationId xmlns:a16="http://schemas.microsoft.com/office/drawing/2014/main" id="{DC520647-A341-4296-9222-E2A305EAEF4E}"/>
              </a:ext>
            </a:extLst>
          </p:cNvPr>
          <p:cNvSpPr>
            <a:spLocks/>
          </p:cNvSpPr>
          <p:nvPr/>
        </p:nvSpPr>
        <p:spPr bwMode="auto">
          <a:xfrm>
            <a:off x="4814888" y="2728913"/>
            <a:ext cx="57150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3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6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1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1" name="Freeform 124">
            <a:extLst>
              <a:ext uri="{FF2B5EF4-FFF2-40B4-BE49-F238E27FC236}">
                <a16:creationId xmlns:a16="http://schemas.microsoft.com/office/drawing/2014/main" id="{58A5D53B-5636-4E02-BD79-47B27B75FC46}"/>
              </a:ext>
            </a:extLst>
          </p:cNvPr>
          <p:cNvSpPr>
            <a:spLocks/>
          </p:cNvSpPr>
          <p:nvPr/>
        </p:nvSpPr>
        <p:spPr bwMode="auto">
          <a:xfrm>
            <a:off x="7134225" y="27432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4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2" y="34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2" name="Freeform 125">
            <a:extLst>
              <a:ext uri="{FF2B5EF4-FFF2-40B4-BE49-F238E27FC236}">
                <a16:creationId xmlns:a16="http://schemas.microsoft.com/office/drawing/2014/main" id="{DAD7EE9A-9C3C-4972-909D-0467C305D65C}"/>
              </a:ext>
            </a:extLst>
          </p:cNvPr>
          <p:cNvSpPr>
            <a:spLocks/>
          </p:cNvSpPr>
          <p:nvPr/>
        </p:nvSpPr>
        <p:spPr bwMode="auto">
          <a:xfrm>
            <a:off x="7173913" y="2668588"/>
            <a:ext cx="55562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3" name="Freeform 126">
            <a:extLst>
              <a:ext uri="{FF2B5EF4-FFF2-40B4-BE49-F238E27FC236}">
                <a16:creationId xmlns:a16="http://schemas.microsoft.com/office/drawing/2014/main" id="{A5CDFCF6-FC95-4EC4-82F5-1BEB6A75285E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39688" cy="41275"/>
          </a:xfrm>
          <a:custGeom>
            <a:avLst/>
            <a:gdLst>
              <a:gd name="T0" fmla="*/ 2147483646 w 29"/>
              <a:gd name="T1" fmla="*/ 2147483646 h 26"/>
              <a:gd name="T2" fmla="*/ 2147483646 w 29"/>
              <a:gd name="T3" fmla="*/ 2147483646 h 26"/>
              <a:gd name="T4" fmla="*/ 2147483646 w 29"/>
              <a:gd name="T5" fmla="*/ 2147483646 h 26"/>
              <a:gd name="T6" fmla="*/ 2147483646 w 29"/>
              <a:gd name="T7" fmla="*/ 2147483646 h 26"/>
              <a:gd name="T8" fmla="*/ 2147483646 w 29"/>
              <a:gd name="T9" fmla="*/ 2147483646 h 26"/>
              <a:gd name="T10" fmla="*/ 2147483646 w 29"/>
              <a:gd name="T11" fmla="*/ 2147483646 h 26"/>
              <a:gd name="T12" fmla="*/ 2147483646 w 29"/>
              <a:gd name="T13" fmla="*/ 2147483646 h 26"/>
              <a:gd name="T14" fmla="*/ 2147483646 w 29"/>
              <a:gd name="T15" fmla="*/ 2147483646 h 26"/>
              <a:gd name="T16" fmla="*/ 2147483646 w 29"/>
              <a:gd name="T17" fmla="*/ 0 h 26"/>
              <a:gd name="T18" fmla="*/ 2147483646 w 29"/>
              <a:gd name="T19" fmla="*/ 2147483646 h 26"/>
              <a:gd name="T20" fmla="*/ 2147483646 w 29"/>
              <a:gd name="T21" fmla="*/ 2147483646 h 26"/>
              <a:gd name="T22" fmla="*/ 2147483646 w 29"/>
              <a:gd name="T23" fmla="*/ 2147483646 h 26"/>
              <a:gd name="T24" fmla="*/ 0 w 29"/>
              <a:gd name="T25" fmla="*/ 2147483646 h 26"/>
              <a:gd name="T26" fmla="*/ 2147483646 w 29"/>
              <a:gd name="T27" fmla="*/ 2147483646 h 26"/>
              <a:gd name="T28" fmla="*/ 2147483646 w 29"/>
              <a:gd name="T29" fmla="*/ 2147483646 h 26"/>
              <a:gd name="T30" fmla="*/ 2147483646 w 29"/>
              <a:gd name="T31" fmla="*/ 2147483646 h 26"/>
              <a:gd name="T32" fmla="*/ 2147483646 w 29"/>
              <a:gd name="T33" fmla="*/ 2147483646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6">
                <a:moveTo>
                  <a:pt x="14" y="25"/>
                </a:moveTo>
                <a:lnTo>
                  <a:pt x="19" y="24"/>
                </a:lnTo>
                <a:lnTo>
                  <a:pt x="24" y="21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19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2" y="8"/>
                </a:lnTo>
                <a:lnTo>
                  <a:pt x="0" y="13"/>
                </a:lnTo>
                <a:lnTo>
                  <a:pt x="2" y="18"/>
                </a:lnTo>
                <a:lnTo>
                  <a:pt x="4" y="21"/>
                </a:lnTo>
                <a:lnTo>
                  <a:pt x="9" y="24"/>
                </a:lnTo>
                <a:lnTo>
                  <a:pt x="14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4" name="Freeform 127">
            <a:extLst>
              <a:ext uri="{FF2B5EF4-FFF2-40B4-BE49-F238E27FC236}">
                <a16:creationId xmlns:a16="http://schemas.microsoft.com/office/drawing/2014/main" id="{F5ED2E7D-FE14-49B9-9ADD-797722B74FEC}"/>
              </a:ext>
            </a:extLst>
          </p:cNvPr>
          <p:cNvSpPr>
            <a:spLocks/>
          </p:cNvSpPr>
          <p:nvPr/>
        </p:nvSpPr>
        <p:spPr bwMode="auto">
          <a:xfrm>
            <a:off x="7264400" y="2635250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1" y="35"/>
                </a:moveTo>
                <a:lnTo>
                  <a:pt x="21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1" y="3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5" name="Freeform 128">
            <a:extLst>
              <a:ext uri="{FF2B5EF4-FFF2-40B4-BE49-F238E27FC236}">
                <a16:creationId xmlns:a16="http://schemas.microsoft.com/office/drawing/2014/main" id="{30B197CD-8D3D-4D33-A641-80DF221F1BE9}"/>
              </a:ext>
            </a:extLst>
          </p:cNvPr>
          <p:cNvSpPr>
            <a:spLocks/>
          </p:cNvSpPr>
          <p:nvPr/>
        </p:nvSpPr>
        <p:spPr bwMode="auto">
          <a:xfrm>
            <a:off x="7353300" y="2662238"/>
            <a:ext cx="60325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6" name="Freeform 129">
            <a:extLst>
              <a:ext uri="{FF2B5EF4-FFF2-40B4-BE49-F238E27FC236}">
                <a16:creationId xmlns:a16="http://schemas.microsoft.com/office/drawing/2014/main" id="{413B4060-7805-4C91-9637-0A5EB5674FDB}"/>
              </a:ext>
            </a:extLst>
          </p:cNvPr>
          <p:cNvSpPr>
            <a:spLocks/>
          </p:cNvSpPr>
          <p:nvPr/>
        </p:nvSpPr>
        <p:spPr bwMode="auto">
          <a:xfrm>
            <a:off x="7397750" y="2744788"/>
            <a:ext cx="57150" cy="55562"/>
          </a:xfrm>
          <a:custGeom>
            <a:avLst/>
            <a:gdLst>
              <a:gd name="T0" fmla="*/ 2147483646 w 41"/>
              <a:gd name="T1" fmla="*/ 2147483646 h 35"/>
              <a:gd name="T2" fmla="*/ 2147483646 w 41"/>
              <a:gd name="T3" fmla="*/ 2147483646 h 35"/>
              <a:gd name="T4" fmla="*/ 2147483646 w 41"/>
              <a:gd name="T5" fmla="*/ 2147483646 h 35"/>
              <a:gd name="T6" fmla="*/ 2147483646 w 41"/>
              <a:gd name="T7" fmla="*/ 2147483646 h 35"/>
              <a:gd name="T8" fmla="*/ 2147483646 w 41"/>
              <a:gd name="T9" fmla="*/ 2147483646 h 35"/>
              <a:gd name="T10" fmla="*/ 2147483646 w 41"/>
              <a:gd name="T11" fmla="*/ 2147483646 h 35"/>
              <a:gd name="T12" fmla="*/ 2147483646 w 41"/>
              <a:gd name="T13" fmla="*/ 2147483646 h 35"/>
              <a:gd name="T14" fmla="*/ 2147483646 w 41"/>
              <a:gd name="T15" fmla="*/ 2147483646 h 35"/>
              <a:gd name="T16" fmla="*/ 2147483646 w 41"/>
              <a:gd name="T17" fmla="*/ 2147483646 h 35"/>
              <a:gd name="T18" fmla="*/ 2147483646 w 41"/>
              <a:gd name="T19" fmla="*/ 0 h 35"/>
              <a:gd name="T20" fmla="*/ 2147483646 w 41"/>
              <a:gd name="T21" fmla="*/ 2147483646 h 35"/>
              <a:gd name="T22" fmla="*/ 2147483646 w 41"/>
              <a:gd name="T23" fmla="*/ 2147483646 h 35"/>
              <a:gd name="T24" fmla="*/ 2147483646 w 41"/>
              <a:gd name="T25" fmla="*/ 2147483646 h 35"/>
              <a:gd name="T26" fmla="*/ 0 w 41"/>
              <a:gd name="T27" fmla="*/ 2147483646 h 35"/>
              <a:gd name="T28" fmla="*/ 2147483646 w 41"/>
              <a:gd name="T29" fmla="*/ 2147483646 h 35"/>
              <a:gd name="T30" fmla="*/ 2147483646 w 41"/>
              <a:gd name="T31" fmla="*/ 2147483646 h 35"/>
              <a:gd name="T32" fmla="*/ 2147483646 w 41"/>
              <a:gd name="T33" fmla="*/ 2147483646 h 35"/>
              <a:gd name="T34" fmla="*/ 2147483646 w 41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7" name="Freeform 130">
            <a:extLst>
              <a:ext uri="{FF2B5EF4-FFF2-40B4-BE49-F238E27FC236}">
                <a16:creationId xmlns:a16="http://schemas.microsoft.com/office/drawing/2014/main" id="{957CC7D2-7F9E-400E-8BF4-D2378CA8FD5D}"/>
              </a:ext>
            </a:extLst>
          </p:cNvPr>
          <p:cNvSpPr>
            <a:spLocks/>
          </p:cNvSpPr>
          <p:nvPr/>
        </p:nvSpPr>
        <p:spPr bwMode="auto">
          <a:xfrm>
            <a:off x="7488238" y="2751138"/>
            <a:ext cx="57150" cy="60325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8" name="Freeform 131">
            <a:extLst>
              <a:ext uri="{FF2B5EF4-FFF2-40B4-BE49-F238E27FC236}">
                <a16:creationId xmlns:a16="http://schemas.microsoft.com/office/drawing/2014/main" id="{5D9AFC14-241B-477D-ABCE-0B82D5115678}"/>
              </a:ext>
            </a:extLst>
          </p:cNvPr>
          <p:cNvSpPr>
            <a:spLocks/>
          </p:cNvSpPr>
          <p:nvPr/>
        </p:nvSpPr>
        <p:spPr bwMode="auto">
          <a:xfrm>
            <a:off x="7527925" y="2678113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8" y="2"/>
                </a:lnTo>
                <a:lnTo>
                  <a:pt x="20" y="0"/>
                </a:lnTo>
                <a:lnTo>
                  <a:pt x="13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69" name="Freeform 132">
            <a:extLst>
              <a:ext uri="{FF2B5EF4-FFF2-40B4-BE49-F238E27FC236}">
                <a16:creationId xmlns:a16="http://schemas.microsoft.com/office/drawing/2014/main" id="{964177E9-46F1-44CE-A44A-FA183CEC667B}"/>
              </a:ext>
            </a:extLst>
          </p:cNvPr>
          <p:cNvSpPr>
            <a:spLocks/>
          </p:cNvSpPr>
          <p:nvPr/>
        </p:nvSpPr>
        <p:spPr bwMode="auto">
          <a:xfrm>
            <a:off x="7618413" y="2644775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0" name="Freeform 133">
            <a:extLst>
              <a:ext uri="{FF2B5EF4-FFF2-40B4-BE49-F238E27FC236}">
                <a16:creationId xmlns:a16="http://schemas.microsoft.com/office/drawing/2014/main" id="{33CAD6E0-6439-4489-9678-C20AA1A3D590}"/>
              </a:ext>
            </a:extLst>
          </p:cNvPr>
          <p:cNvSpPr>
            <a:spLocks/>
          </p:cNvSpPr>
          <p:nvPr/>
        </p:nvSpPr>
        <p:spPr bwMode="auto">
          <a:xfrm>
            <a:off x="7708900" y="2670175"/>
            <a:ext cx="58738" cy="58738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7" y="34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1" name="Freeform 134">
            <a:extLst>
              <a:ext uri="{FF2B5EF4-FFF2-40B4-BE49-F238E27FC236}">
                <a16:creationId xmlns:a16="http://schemas.microsoft.com/office/drawing/2014/main" id="{131CBD94-957E-49A1-AF55-ADFC33BF26B9}"/>
              </a:ext>
            </a:extLst>
          </p:cNvPr>
          <p:cNvSpPr>
            <a:spLocks/>
          </p:cNvSpPr>
          <p:nvPr/>
        </p:nvSpPr>
        <p:spPr bwMode="auto">
          <a:xfrm>
            <a:off x="7753350" y="2752725"/>
            <a:ext cx="57150" cy="58738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2" name="Freeform 135">
            <a:extLst>
              <a:ext uri="{FF2B5EF4-FFF2-40B4-BE49-F238E27FC236}">
                <a16:creationId xmlns:a16="http://schemas.microsoft.com/office/drawing/2014/main" id="{DD9EBA35-89F2-4538-AEC2-89081382FFFD}"/>
              </a:ext>
            </a:extLst>
          </p:cNvPr>
          <p:cNvSpPr>
            <a:spLocks/>
          </p:cNvSpPr>
          <p:nvPr/>
        </p:nvSpPr>
        <p:spPr bwMode="auto">
          <a:xfrm>
            <a:off x="7859713" y="2743200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7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7" y="2"/>
                </a:lnTo>
                <a:lnTo>
                  <a:pt x="21" y="0"/>
                </a:lnTo>
                <a:lnTo>
                  <a:pt x="13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3" name="Freeform 136">
            <a:extLst>
              <a:ext uri="{FF2B5EF4-FFF2-40B4-BE49-F238E27FC236}">
                <a16:creationId xmlns:a16="http://schemas.microsoft.com/office/drawing/2014/main" id="{8B9A1CB2-3643-4058-B7C4-A622F3636DEC}"/>
              </a:ext>
            </a:extLst>
          </p:cNvPr>
          <p:cNvSpPr>
            <a:spLocks/>
          </p:cNvSpPr>
          <p:nvPr/>
        </p:nvSpPr>
        <p:spPr bwMode="auto">
          <a:xfrm>
            <a:off x="7899400" y="2668588"/>
            <a:ext cx="58738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1" y="36"/>
                </a:moveTo>
                <a:lnTo>
                  <a:pt x="21" y="36"/>
                </a:lnTo>
                <a:lnTo>
                  <a:pt x="29" y="34"/>
                </a:lnTo>
                <a:lnTo>
                  <a:pt x="34" y="31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6"/>
                </a:lnTo>
                <a:lnTo>
                  <a:pt x="29" y="2"/>
                </a:lnTo>
                <a:lnTo>
                  <a:pt x="21" y="0"/>
                </a:lnTo>
                <a:lnTo>
                  <a:pt x="13" y="2"/>
                </a:lnTo>
                <a:lnTo>
                  <a:pt x="7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7" y="31"/>
                </a:lnTo>
                <a:lnTo>
                  <a:pt x="13" y="34"/>
                </a:lnTo>
                <a:lnTo>
                  <a:pt x="21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4" name="Freeform 137">
            <a:extLst>
              <a:ext uri="{FF2B5EF4-FFF2-40B4-BE49-F238E27FC236}">
                <a16:creationId xmlns:a16="http://schemas.microsoft.com/office/drawing/2014/main" id="{AE17D414-6DAF-4329-9133-D33D5770C5FE}"/>
              </a:ext>
            </a:extLst>
          </p:cNvPr>
          <p:cNvSpPr>
            <a:spLocks/>
          </p:cNvSpPr>
          <p:nvPr/>
        </p:nvSpPr>
        <p:spPr bwMode="auto">
          <a:xfrm>
            <a:off x="7991475" y="26352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3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3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5" name="Freeform 138">
            <a:extLst>
              <a:ext uri="{FF2B5EF4-FFF2-40B4-BE49-F238E27FC236}">
                <a16:creationId xmlns:a16="http://schemas.microsoft.com/office/drawing/2014/main" id="{AE34707B-7E18-4BD2-B96C-1D5B6D20CA2D}"/>
              </a:ext>
            </a:extLst>
          </p:cNvPr>
          <p:cNvSpPr>
            <a:spLocks/>
          </p:cNvSpPr>
          <p:nvPr/>
        </p:nvSpPr>
        <p:spPr bwMode="auto">
          <a:xfrm>
            <a:off x="8080375" y="2662238"/>
            <a:ext cx="58738" cy="58737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2" y="35"/>
                </a:moveTo>
                <a:lnTo>
                  <a:pt x="22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2" y="0"/>
                </a:lnTo>
                <a:lnTo>
                  <a:pt x="14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4" y="34"/>
                </a:lnTo>
                <a:lnTo>
                  <a:pt x="22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6" name="Freeform 139">
            <a:extLst>
              <a:ext uri="{FF2B5EF4-FFF2-40B4-BE49-F238E27FC236}">
                <a16:creationId xmlns:a16="http://schemas.microsoft.com/office/drawing/2014/main" id="{91CB20A2-DB24-4B76-A744-180752ABC844}"/>
              </a:ext>
            </a:extLst>
          </p:cNvPr>
          <p:cNvSpPr>
            <a:spLocks/>
          </p:cNvSpPr>
          <p:nvPr/>
        </p:nvSpPr>
        <p:spPr bwMode="auto">
          <a:xfrm>
            <a:off x="8126413" y="2744788"/>
            <a:ext cx="55562" cy="55562"/>
          </a:xfrm>
          <a:custGeom>
            <a:avLst/>
            <a:gdLst>
              <a:gd name="T0" fmla="*/ 2147483646 w 40"/>
              <a:gd name="T1" fmla="*/ 2147483646 h 35"/>
              <a:gd name="T2" fmla="*/ 2147483646 w 40"/>
              <a:gd name="T3" fmla="*/ 2147483646 h 35"/>
              <a:gd name="T4" fmla="*/ 2147483646 w 40"/>
              <a:gd name="T5" fmla="*/ 2147483646 h 35"/>
              <a:gd name="T6" fmla="*/ 2147483646 w 40"/>
              <a:gd name="T7" fmla="*/ 2147483646 h 35"/>
              <a:gd name="T8" fmla="*/ 2147483646 w 40"/>
              <a:gd name="T9" fmla="*/ 2147483646 h 35"/>
              <a:gd name="T10" fmla="*/ 2147483646 w 40"/>
              <a:gd name="T11" fmla="*/ 2147483646 h 35"/>
              <a:gd name="T12" fmla="*/ 2147483646 w 40"/>
              <a:gd name="T13" fmla="*/ 2147483646 h 35"/>
              <a:gd name="T14" fmla="*/ 2147483646 w 40"/>
              <a:gd name="T15" fmla="*/ 2147483646 h 35"/>
              <a:gd name="T16" fmla="*/ 2147483646 w 40"/>
              <a:gd name="T17" fmla="*/ 2147483646 h 35"/>
              <a:gd name="T18" fmla="*/ 2147483646 w 40"/>
              <a:gd name="T19" fmla="*/ 0 h 35"/>
              <a:gd name="T20" fmla="*/ 2147483646 w 40"/>
              <a:gd name="T21" fmla="*/ 2147483646 h 35"/>
              <a:gd name="T22" fmla="*/ 2147483646 w 40"/>
              <a:gd name="T23" fmla="*/ 2147483646 h 35"/>
              <a:gd name="T24" fmla="*/ 2147483646 w 40"/>
              <a:gd name="T25" fmla="*/ 2147483646 h 35"/>
              <a:gd name="T26" fmla="*/ 0 w 40"/>
              <a:gd name="T27" fmla="*/ 2147483646 h 35"/>
              <a:gd name="T28" fmla="*/ 2147483646 w 40"/>
              <a:gd name="T29" fmla="*/ 2147483646 h 35"/>
              <a:gd name="T30" fmla="*/ 2147483646 w 40"/>
              <a:gd name="T31" fmla="*/ 2147483646 h 35"/>
              <a:gd name="T32" fmla="*/ 2147483646 w 40"/>
              <a:gd name="T33" fmla="*/ 2147483646 h 35"/>
              <a:gd name="T34" fmla="*/ 2147483646 w 40"/>
              <a:gd name="T35" fmla="*/ 2147483646 h 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5">
                <a:moveTo>
                  <a:pt x="20" y="34"/>
                </a:moveTo>
                <a:lnTo>
                  <a:pt x="20" y="34"/>
                </a:lnTo>
                <a:lnTo>
                  <a:pt x="28" y="33"/>
                </a:lnTo>
                <a:lnTo>
                  <a:pt x="33" y="29"/>
                </a:lnTo>
                <a:lnTo>
                  <a:pt x="38" y="24"/>
                </a:lnTo>
                <a:lnTo>
                  <a:pt x="39" y="17"/>
                </a:lnTo>
                <a:lnTo>
                  <a:pt x="38" y="10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29"/>
                </a:lnTo>
                <a:lnTo>
                  <a:pt x="12" y="33"/>
                </a:lnTo>
                <a:lnTo>
                  <a:pt x="20" y="34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7" name="Freeform 140">
            <a:extLst>
              <a:ext uri="{FF2B5EF4-FFF2-40B4-BE49-F238E27FC236}">
                <a16:creationId xmlns:a16="http://schemas.microsoft.com/office/drawing/2014/main" id="{3D71C431-2BCE-4A11-A6E6-E53E80089737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41275" cy="42862"/>
          </a:xfrm>
          <a:custGeom>
            <a:avLst/>
            <a:gdLst>
              <a:gd name="T0" fmla="*/ 2147483646 w 29"/>
              <a:gd name="T1" fmla="*/ 2147483646 h 27"/>
              <a:gd name="T2" fmla="*/ 2147483646 w 29"/>
              <a:gd name="T3" fmla="*/ 2147483646 h 27"/>
              <a:gd name="T4" fmla="*/ 2147483646 w 29"/>
              <a:gd name="T5" fmla="*/ 2147483646 h 27"/>
              <a:gd name="T6" fmla="*/ 2147483646 w 29"/>
              <a:gd name="T7" fmla="*/ 2147483646 h 27"/>
              <a:gd name="T8" fmla="*/ 2147483646 w 29"/>
              <a:gd name="T9" fmla="*/ 2147483646 h 27"/>
              <a:gd name="T10" fmla="*/ 2147483646 w 29"/>
              <a:gd name="T11" fmla="*/ 2147483646 h 27"/>
              <a:gd name="T12" fmla="*/ 2147483646 w 29"/>
              <a:gd name="T13" fmla="*/ 2147483646 h 27"/>
              <a:gd name="T14" fmla="*/ 2147483646 w 29"/>
              <a:gd name="T15" fmla="*/ 2147483646 h 27"/>
              <a:gd name="T16" fmla="*/ 2147483646 w 29"/>
              <a:gd name="T17" fmla="*/ 0 h 27"/>
              <a:gd name="T18" fmla="*/ 2147483646 w 29"/>
              <a:gd name="T19" fmla="*/ 2147483646 h 27"/>
              <a:gd name="T20" fmla="*/ 2147483646 w 29"/>
              <a:gd name="T21" fmla="*/ 2147483646 h 27"/>
              <a:gd name="T22" fmla="*/ 2147483646 w 29"/>
              <a:gd name="T23" fmla="*/ 2147483646 h 27"/>
              <a:gd name="T24" fmla="*/ 0 w 29"/>
              <a:gd name="T25" fmla="*/ 2147483646 h 27"/>
              <a:gd name="T26" fmla="*/ 2147483646 w 29"/>
              <a:gd name="T27" fmla="*/ 2147483646 h 27"/>
              <a:gd name="T28" fmla="*/ 2147483646 w 29"/>
              <a:gd name="T29" fmla="*/ 2147483646 h 27"/>
              <a:gd name="T30" fmla="*/ 2147483646 w 29"/>
              <a:gd name="T31" fmla="*/ 2147483646 h 27"/>
              <a:gd name="T32" fmla="*/ 2147483646 w 29"/>
              <a:gd name="T33" fmla="*/ 2147483646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" h="27">
                <a:moveTo>
                  <a:pt x="14" y="26"/>
                </a:moveTo>
                <a:lnTo>
                  <a:pt x="20" y="25"/>
                </a:lnTo>
                <a:lnTo>
                  <a:pt x="24" y="22"/>
                </a:lnTo>
                <a:lnTo>
                  <a:pt x="26" y="18"/>
                </a:lnTo>
                <a:lnTo>
                  <a:pt x="28" y="13"/>
                </a:lnTo>
                <a:lnTo>
                  <a:pt x="26" y="8"/>
                </a:lnTo>
                <a:lnTo>
                  <a:pt x="24" y="4"/>
                </a:lnTo>
                <a:lnTo>
                  <a:pt x="20" y="1"/>
                </a:lnTo>
                <a:lnTo>
                  <a:pt x="14" y="0"/>
                </a:lnTo>
                <a:lnTo>
                  <a:pt x="9" y="1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1" y="18"/>
                </a:lnTo>
                <a:lnTo>
                  <a:pt x="4" y="22"/>
                </a:lnTo>
                <a:lnTo>
                  <a:pt x="9" y="25"/>
                </a:lnTo>
                <a:lnTo>
                  <a:pt x="14" y="26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8" name="Freeform 141">
            <a:extLst>
              <a:ext uri="{FF2B5EF4-FFF2-40B4-BE49-F238E27FC236}">
                <a16:creationId xmlns:a16="http://schemas.microsoft.com/office/drawing/2014/main" id="{E7BDE03E-FD36-48E5-BF4E-671EF9BBC2F9}"/>
              </a:ext>
            </a:extLst>
          </p:cNvPr>
          <p:cNvSpPr>
            <a:spLocks/>
          </p:cNvSpPr>
          <p:nvPr/>
        </p:nvSpPr>
        <p:spPr bwMode="auto">
          <a:xfrm>
            <a:off x="8208963" y="2751138"/>
            <a:ext cx="57150" cy="60325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2147483646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0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5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79" name="Freeform 142">
            <a:extLst>
              <a:ext uri="{FF2B5EF4-FFF2-40B4-BE49-F238E27FC236}">
                <a16:creationId xmlns:a16="http://schemas.microsoft.com/office/drawing/2014/main" id="{2D1DCA95-57C5-4DA2-A89C-5E48DC793445}"/>
              </a:ext>
            </a:extLst>
          </p:cNvPr>
          <p:cNvSpPr>
            <a:spLocks/>
          </p:cNvSpPr>
          <p:nvPr/>
        </p:nvSpPr>
        <p:spPr bwMode="auto">
          <a:xfrm>
            <a:off x="8248650" y="2678113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20" y="35"/>
                </a:moveTo>
                <a:lnTo>
                  <a:pt x="20" y="35"/>
                </a:lnTo>
                <a:lnTo>
                  <a:pt x="28" y="33"/>
                </a:lnTo>
                <a:lnTo>
                  <a:pt x="33" y="30"/>
                </a:lnTo>
                <a:lnTo>
                  <a:pt x="37" y="25"/>
                </a:lnTo>
                <a:lnTo>
                  <a:pt x="39" y="18"/>
                </a:lnTo>
                <a:lnTo>
                  <a:pt x="37" y="11"/>
                </a:lnTo>
                <a:lnTo>
                  <a:pt x="33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6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2" y="33"/>
                </a:lnTo>
                <a:lnTo>
                  <a:pt x="20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0" name="Freeform 143">
            <a:extLst>
              <a:ext uri="{FF2B5EF4-FFF2-40B4-BE49-F238E27FC236}">
                <a16:creationId xmlns:a16="http://schemas.microsoft.com/office/drawing/2014/main" id="{960AE5AF-1A51-4E62-89F9-962028C99724}"/>
              </a:ext>
            </a:extLst>
          </p:cNvPr>
          <p:cNvSpPr>
            <a:spLocks/>
          </p:cNvSpPr>
          <p:nvPr/>
        </p:nvSpPr>
        <p:spPr bwMode="auto">
          <a:xfrm>
            <a:off x="8340725" y="2644775"/>
            <a:ext cx="57150" cy="57150"/>
          </a:xfrm>
          <a:custGeom>
            <a:avLst/>
            <a:gdLst>
              <a:gd name="T0" fmla="*/ 2147483646 w 40"/>
              <a:gd name="T1" fmla="*/ 2147483646 h 36"/>
              <a:gd name="T2" fmla="*/ 2147483646 w 40"/>
              <a:gd name="T3" fmla="*/ 2147483646 h 36"/>
              <a:gd name="T4" fmla="*/ 2147483646 w 40"/>
              <a:gd name="T5" fmla="*/ 2147483646 h 36"/>
              <a:gd name="T6" fmla="*/ 2147483646 w 40"/>
              <a:gd name="T7" fmla="*/ 2147483646 h 36"/>
              <a:gd name="T8" fmla="*/ 2147483646 w 40"/>
              <a:gd name="T9" fmla="*/ 2147483646 h 36"/>
              <a:gd name="T10" fmla="*/ 2147483646 w 40"/>
              <a:gd name="T11" fmla="*/ 2147483646 h 36"/>
              <a:gd name="T12" fmla="*/ 2147483646 w 40"/>
              <a:gd name="T13" fmla="*/ 2147483646 h 36"/>
              <a:gd name="T14" fmla="*/ 2147483646 w 40"/>
              <a:gd name="T15" fmla="*/ 2147483646 h 36"/>
              <a:gd name="T16" fmla="*/ 2147483646 w 40"/>
              <a:gd name="T17" fmla="*/ 2147483646 h 36"/>
              <a:gd name="T18" fmla="*/ 2147483646 w 40"/>
              <a:gd name="T19" fmla="*/ 0 h 36"/>
              <a:gd name="T20" fmla="*/ 2147483646 w 40"/>
              <a:gd name="T21" fmla="*/ 2147483646 h 36"/>
              <a:gd name="T22" fmla="*/ 2147483646 w 40"/>
              <a:gd name="T23" fmla="*/ 2147483646 h 36"/>
              <a:gd name="T24" fmla="*/ 2147483646 w 40"/>
              <a:gd name="T25" fmla="*/ 2147483646 h 36"/>
              <a:gd name="T26" fmla="*/ 0 w 40"/>
              <a:gd name="T27" fmla="*/ 2147483646 h 36"/>
              <a:gd name="T28" fmla="*/ 2147483646 w 40"/>
              <a:gd name="T29" fmla="*/ 2147483646 h 36"/>
              <a:gd name="T30" fmla="*/ 2147483646 w 40"/>
              <a:gd name="T31" fmla="*/ 2147483646 h 36"/>
              <a:gd name="T32" fmla="*/ 2147483646 w 40"/>
              <a:gd name="T33" fmla="*/ 2147483646 h 36"/>
              <a:gd name="T34" fmla="*/ 2147483646 w 40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7" y="24"/>
                </a:lnTo>
                <a:lnTo>
                  <a:pt x="39" y="17"/>
                </a:lnTo>
                <a:lnTo>
                  <a:pt x="37" y="10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1" name="Freeform 144">
            <a:extLst>
              <a:ext uri="{FF2B5EF4-FFF2-40B4-BE49-F238E27FC236}">
                <a16:creationId xmlns:a16="http://schemas.microsoft.com/office/drawing/2014/main" id="{7B5CC4CD-7D37-441C-BB24-C439DE93383C}"/>
              </a:ext>
            </a:extLst>
          </p:cNvPr>
          <p:cNvSpPr>
            <a:spLocks/>
          </p:cNvSpPr>
          <p:nvPr/>
        </p:nvSpPr>
        <p:spPr bwMode="auto">
          <a:xfrm>
            <a:off x="8431213" y="2670175"/>
            <a:ext cx="53975" cy="58738"/>
          </a:xfrm>
          <a:custGeom>
            <a:avLst/>
            <a:gdLst>
              <a:gd name="T0" fmla="*/ 2147483646 w 39"/>
              <a:gd name="T1" fmla="*/ 2147483646 h 37"/>
              <a:gd name="T2" fmla="*/ 2147483646 w 39"/>
              <a:gd name="T3" fmla="*/ 2147483646 h 37"/>
              <a:gd name="T4" fmla="*/ 2147483646 w 39"/>
              <a:gd name="T5" fmla="*/ 2147483646 h 37"/>
              <a:gd name="T6" fmla="*/ 2147483646 w 39"/>
              <a:gd name="T7" fmla="*/ 2147483646 h 37"/>
              <a:gd name="T8" fmla="*/ 2147483646 w 39"/>
              <a:gd name="T9" fmla="*/ 2147483646 h 37"/>
              <a:gd name="T10" fmla="*/ 2147483646 w 39"/>
              <a:gd name="T11" fmla="*/ 2147483646 h 37"/>
              <a:gd name="T12" fmla="*/ 2147483646 w 39"/>
              <a:gd name="T13" fmla="*/ 2147483646 h 37"/>
              <a:gd name="T14" fmla="*/ 2147483646 w 39"/>
              <a:gd name="T15" fmla="*/ 2147483646 h 37"/>
              <a:gd name="T16" fmla="*/ 2147483646 w 39"/>
              <a:gd name="T17" fmla="*/ 2147483646 h 37"/>
              <a:gd name="T18" fmla="*/ 2147483646 w 39"/>
              <a:gd name="T19" fmla="*/ 0 h 37"/>
              <a:gd name="T20" fmla="*/ 2147483646 w 39"/>
              <a:gd name="T21" fmla="*/ 2147483646 h 37"/>
              <a:gd name="T22" fmla="*/ 2147483646 w 39"/>
              <a:gd name="T23" fmla="*/ 2147483646 h 37"/>
              <a:gd name="T24" fmla="*/ 2147483646 w 39"/>
              <a:gd name="T25" fmla="*/ 2147483646 h 37"/>
              <a:gd name="T26" fmla="*/ 0 w 39"/>
              <a:gd name="T27" fmla="*/ 2147483646 h 37"/>
              <a:gd name="T28" fmla="*/ 2147483646 w 39"/>
              <a:gd name="T29" fmla="*/ 2147483646 h 37"/>
              <a:gd name="T30" fmla="*/ 2147483646 w 39"/>
              <a:gd name="T31" fmla="*/ 2147483646 h 37"/>
              <a:gd name="T32" fmla="*/ 2147483646 w 39"/>
              <a:gd name="T33" fmla="*/ 2147483646 h 37"/>
              <a:gd name="T34" fmla="*/ 2147483646 w 39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9" h="37">
                <a:moveTo>
                  <a:pt x="19" y="36"/>
                </a:moveTo>
                <a:lnTo>
                  <a:pt x="19" y="36"/>
                </a:lnTo>
                <a:lnTo>
                  <a:pt x="27" y="34"/>
                </a:lnTo>
                <a:lnTo>
                  <a:pt x="32" y="30"/>
                </a:lnTo>
                <a:lnTo>
                  <a:pt x="37" y="25"/>
                </a:lnTo>
                <a:lnTo>
                  <a:pt x="38" y="18"/>
                </a:lnTo>
                <a:lnTo>
                  <a:pt x="37" y="11"/>
                </a:lnTo>
                <a:lnTo>
                  <a:pt x="32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4"/>
                </a:lnTo>
                <a:lnTo>
                  <a:pt x="19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2" name="Freeform 145">
            <a:extLst>
              <a:ext uri="{FF2B5EF4-FFF2-40B4-BE49-F238E27FC236}">
                <a16:creationId xmlns:a16="http://schemas.microsoft.com/office/drawing/2014/main" id="{D4862C7C-2881-4550-B42D-FEDB0758267F}"/>
              </a:ext>
            </a:extLst>
          </p:cNvPr>
          <p:cNvSpPr>
            <a:spLocks/>
          </p:cNvSpPr>
          <p:nvPr/>
        </p:nvSpPr>
        <p:spPr bwMode="auto">
          <a:xfrm>
            <a:off x="8474075" y="2752725"/>
            <a:ext cx="58738" cy="58738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21" y="35"/>
                </a:moveTo>
                <a:lnTo>
                  <a:pt x="21" y="35"/>
                </a:lnTo>
                <a:lnTo>
                  <a:pt x="28" y="34"/>
                </a:lnTo>
                <a:lnTo>
                  <a:pt x="35" y="30"/>
                </a:lnTo>
                <a:lnTo>
                  <a:pt x="39" y="24"/>
                </a:lnTo>
                <a:lnTo>
                  <a:pt x="41" y="17"/>
                </a:lnTo>
                <a:lnTo>
                  <a:pt x="39" y="10"/>
                </a:lnTo>
                <a:lnTo>
                  <a:pt x="35" y="5"/>
                </a:lnTo>
                <a:lnTo>
                  <a:pt x="28" y="2"/>
                </a:lnTo>
                <a:lnTo>
                  <a:pt x="21" y="0"/>
                </a:lnTo>
                <a:lnTo>
                  <a:pt x="13" y="2"/>
                </a:lnTo>
                <a:lnTo>
                  <a:pt x="7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7" y="30"/>
                </a:lnTo>
                <a:lnTo>
                  <a:pt x="13" y="34"/>
                </a:lnTo>
                <a:lnTo>
                  <a:pt x="21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3" name="Freeform 146">
            <a:extLst>
              <a:ext uri="{FF2B5EF4-FFF2-40B4-BE49-F238E27FC236}">
                <a16:creationId xmlns:a16="http://schemas.microsoft.com/office/drawing/2014/main" id="{C8DFE4CD-8CD4-4666-9265-188E0413A4FD}"/>
              </a:ext>
            </a:extLst>
          </p:cNvPr>
          <p:cNvSpPr>
            <a:spLocks/>
          </p:cNvSpPr>
          <p:nvPr/>
        </p:nvSpPr>
        <p:spPr bwMode="auto">
          <a:xfrm>
            <a:off x="3478213" y="3635375"/>
            <a:ext cx="254000" cy="255588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2147483646 w 180"/>
              <a:gd name="T13" fmla="*/ 2147483646 h 161"/>
              <a:gd name="T14" fmla="*/ 2147483646 w 180"/>
              <a:gd name="T15" fmla="*/ 2147483646 h 161"/>
              <a:gd name="T16" fmla="*/ 2147483646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0 w 180"/>
              <a:gd name="T53" fmla="*/ 2147483646 h 161"/>
              <a:gd name="T54" fmla="*/ 0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0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158" y="25"/>
                </a:moveTo>
                <a:lnTo>
                  <a:pt x="158" y="25"/>
                </a:lnTo>
                <a:lnTo>
                  <a:pt x="161" y="30"/>
                </a:lnTo>
                <a:lnTo>
                  <a:pt x="164" y="35"/>
                </a:lnTo>
                <a:lnTo>
                  <a:pt x="165" y="39"/>
                </a:lnTo>
                <a:lnTo>
                  <a:pt x="168" y="43"/>
                </a:lnTo>
                <a:lnTo>
                  <a:pt x="169" y="48"/>
                </a:lnTo>
                <a:lnTo>
                  <a:pt x="171" y="52"/>
                </a:lnTo>
                <a:lnTo>
                  <a:pt x="172" y="56"/>
                </a:lnTo>
                <a:lnTo>
                  <a:pt x="174" y="61"/>
                </a:lnTo>
                <a:lnTo>
                  <a:pt x="177" y="66"/>
                </a:lnTo>
                <a:lnTo>
                  <a:pt x="178" y="70"/>
                </a:lnTo>
                <a:lnTo>
                  <a:pt x="179" y="74"/>
                </a:lnTo>
                <a:lnTo>
                  <a:pt x="179" y="78"/>
                </a:lnTo>
                <a:lnTo>
                  <a:pt x="179" y="82"/>
                </a:lnTo>
                <a:lnTo>
                  <a:pt x="179" y="86"/>
                </a:lnTo>
                <a:lnTo>
                  <a:pt x="179" y="89"/>
                </a:lnTo>
                <a:lnTo>
                  <a:pt x="179" y="93"/>
                </a:lnTo>
                <a:lnTo>
                  <a:pt x="179" y="96"/>
                </a:lnTo>
                <a:lnTo>
                  <a:pt x="178" y="99"/>
                </a:lnTo>
                <a:lnTo>
                  <a:pt x="176" y="102"/>
                </a:lnTo>
                <a:lnTo>
                  <a:pt x="173" y="106"/>
                </a:lnTo>
                <a:lnTo>
                  <a:pt x="171" y="110"/>
                </a:lnTo>
                <a:lnTo>
                  <a:pt x="168" y="113"/>
                </a:lnTo>
                <a:lnTo>
                  <a:pt x="164" y="116"/>
                </a:lnTo>
                <a:lnTo>
                  <a:pt x="162" y="119"/>
                </a:lnTo>
                <a:lnTo>
                  <a:pt x="159" y="123"/>
                </a:lnTo>
                <a:lnTo>
                  <a:pt x="155" y="127"/>
                </a:lnTo>
                <a:lnTo>
                  <a:pt x="152" y="132"/>
                </a:lnTo>
                <a:lnTo>
                  <a:pt x="149" y="137"/>
                </a:lnTo>
                <a:lnTo>
                  <a:pt x="143" y="142"/>
                </a:lnTo>
                <a:lnTo>
                  <a:pt x="140" y="146"/>
                </a:lnTo>
                <a:lnTo>
                  <a:pt x="135" y="150"/>
                </a:lnTo>
                <a:lnTo>
                  <a:pt x="129" y="151"/>
                </a:lnTo>
                <a:lnTo>
                  <a:pt x="124" y="153"/>
                </a:lnTo>
                <a:lnTo>
                  <a:pt x="117" y="155"/>
                </a:lnTo>
                <a:lnTo>
                  <a:pt x="109" y="156"/>
                </a:lnTo>
                <a:lnTo>
                  <a:pt x="100" y="157"/>
                </a:lnTo>
                <a:lnTo>
                  <a:pt x="92" y="159"/>
                </a:lnTo>
                <a:lnTo>
                  <a:pt x="84" y="160"/>
                </a:lnTo>
                <a:lnTo>
                  <a:pt x="78" y="160"/>
                </a:lnTo>
                <a:lnTo>
                  <a:pt x="72" y="160"/>
                </a:lnTo>
                <a:lnTo>
                  <a:pt x="66" y="158"/>
                </a:lnTo>
                <a:lnTo>
                  <a:pt x="57" y="156"/>
                </a:lnTo>
                <a:lnTo>
                  <a:pt x="47" y="153"/>
                </a:lnTo>
                <a:lnTo>
                  <a:pt x="36" y="149"/>
                </a:lnTo>
                <a:lnTo>
                  <a:pt x="25" y="144"/>
                </a:lnTo>
                <a:lnTo>
                  <a:pt x="15" y="137"/>
                </a:lnTo>
                <a:lnTo>
                  <a:pt x="8" y="127"/>
                </a:lnTo>
                <a:lnTo>
                  <a:pt x="2" y="117"/>
                </a:lnTo>
                <a:lnTo>
                  <a:pt x="1" y="112"/>
                </a:lnTo>
                <a:lnTo>
                  <a:pt x="1" y="107"/>
                </a:lnTo>
                <a:lnTo>
                  <a:pt x="0" y="101"/>
                </a:lnTo>
                <a:lnTo>
                  <a:pt x="0" y="95"/>
                </a:lnTo>
                <a:lnTo>
                  <a:pt x="0" y="89"/>
                </a:lnTo>
                <a:lnTo>
                  <a:pt x="0" y="83"/>
                </a:lnTo>
                <a:lnTo>
                  <a:pt x="1" y="77"/>
                </a:lnTo>
                <a:lnTo>
                  <a:pt x="3" y="73"/>
                </a:lnTo>
                <a:lnTo>
                  <a:pt x="6" y="68"/>
                </a:lnTo>
                <a:lnTo>
                  <a:pt x="9" y="62"/>
                </a:lnTo>
                <a:lnTo>
                  <a:pt x="14" y="55"/>
                </a:lnTo>
                <a:lnTo>
                  <a:pt x="18" y="49"/>
                </a:lnTo>
                <a:lnTo>
                  <a:pt x="23" y="42"/>
                </a:lnTo>
                <a:lnTo>
                  <a:pt x="28" y="36"/>
                </a:lnTo>
                <a:lnTo>
                  <a:pt x="33" y="30"/>
                </a:lnTo>
                <a:lnTo>
                  <a:pt x="36" y="26"/>
                </a:lnTo>
                <a:lnTo>
                  <a:pt x="42" y="22"/>
                </a:lnTo>
                <a:lnTo>
                  <a:pt x="47" y="17"/>
                </a:lnTo>
                <a:lnTo>
                  <a:pt x="55" y="13"/>
                </a:lnTo>
                <a:lnTo>
                  <a:pt x="63" y="9"/>
                </a:lnTo>
                <a:lnTo>
                  <a:pt x="71" y="4"/>
                </a:lnTo>
                <a:lnTo>
                  <a:pt x="78" y="2"/>
                </a:lnTo>
                <a:lnTo>
                  <a:pt x="86" y="0"/>
                </a:lnTo>
                <a:lnTo>
                  <a:pt x="91" y="0"/>
                </a:lnTo>
                <a:lnTo>
                  <a:pt x="96" y="1"/>
                </a:lnTo>
                <a:lnTo>
                  <a:pt x="100" y="1"/>
                </a:lnTo>
                <a:lnTo>
                  <a:pt x="106" y="2"/>
                </a:lnTo>
                <a:lnTo>
                  <a:pt x="110" y="2"/>
                </a:lnTo>
                <a:lnTo>
                  <a:pt x="115" y="2"/>
                </a:lnTo>
                <a:lnTo>
                  <a:pt x="119" y="3"/>
                </a:lnTo>
                <a:lnTo>
                  <a:pt x="122" y="3"/>
                </a:lnTo>
                <a:lnTo>
                  <a:pt x="126" y="4"/>
                </a:lnTo>
                <a:lnTo>
                  <a:pt x="131" y="7"/>
                </a:lnTo>
                <a:lnTo>
                  <a:pt x="136" y="10"/>
                </a:lnTo>
                <a:lnTo>
                  <a:pt x="141" y="13"/>
                </a:lnTo>
                <a:lnTo>
                  <a:pt x="145" y="17"/>
                </a:lnTo>
                <a:lnTo>
                  <a:pt x="151" y="20"/>
                </a:lnTo>
                <a:lnTo>
                  <a:pt x="154" y="23"/>
                </a:lnTo>
                <a:lnTo>
                  <a:pt x="156" y="24"/>
                </a:lnTo>
                <a:lnTo>
                  <a:pt x="158" y="25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4" name="Freeform 147">
            <a:extLst>
              <a:ext uri="{FF2B5EF4-FFF2-40B4-BE49-F238E27FC236}">
                <a16:creationId xmlns:a16="http://schemas.microsoft.com/office/drawing/2014/main" id="{A2D7FD6D-FF42-4A80-B036-58A9EAE83B8D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9525" cy="12700"/>
          </a:xfrm>
          <a:custGeom>
            <a:avLst/>
            <a:gdLst>
              <a:gd name="T0" fmla="*/ 2147483646 w 7"/>
              <a:gd name="T1" fmla="*/ 2147483646 h 8"/>
              <a:gd name="T2" fmla="*/ 2147483646 w 7"/>
              <a:gd name="T3" fmla="*/ 2147483646 h 8"/>
              <a:gd name="T4" fmla="*/ 2147483646 w 7"/>
              <a:gd name="T5" fmla="*/ 2147483646 h 8"/>
              <a:gd name="T6" fmla="*/ 2147483646 w 7"/>
              <a:gd name="T7" fmla="*/ 2147483646 h 8"/>
              <a:gd name="T8" fmla="*/ 2147483646 w 7"/>
              <a:gd name="T9" fmla="*/ 2147483646 h 8"/>
              <a:gd name="T10" fmla="*/ 2147483646 w 7"/>
              <a:gd name="T11" fmla="*/ 2147483646 h 8"/>
              <a:gd name="T12" fmla="*/ 2147483646 w 7"/>
              <a:gd name="T13" fmla="*/ 2147483646 h 8"/>
              <a:gd name="T14" fmla="*/ 2147483646 w 7"/>
              <a:gd name="T15" fmla="*/ 2147483646 h 8"/>
              <a:gd name="T16" fmla="*/ 2147483646 w 7"/>
              <a:gd name="T17" fmla="*/ 2147483646 h 8"/>
              <a:gd name="T18" fmla="*/ 2147483646 w 7"/>
              <a:gd name="T19" fmla="*/ 2147483646 h 8"/>
              <a:gd name="T20" fmla="*/ 2147483646 w 7"/>
              <a:gd name="T21" fmla="*/ 2147483646 h 8"/>
              <a:gd name="T22" fmla="*/ 2147483646 w 7"/>
              <a:gd name="T23" fmla="*/ 2147483646 h 8"/>
              <a:gd name="T24" fmla="*/ 2147483646 w 7"/>
              <a:gd name="T25" fmla="*/ 2147483646 h 8"/>
              <a:gd name="T26" fmla="*/ 2147483646 w 7"/>
              <a:gd name="T27" fmla="*/ 2147483646 h 8"/>
              <a:gd name="T28" fmla="*/ 2147483646 w 7"/>
              <a:gd name="T29" fmla="*/ 2147483646 h 8"/>
              <a:gd name="T30" fmla="*/ 2147483646 w 7"/>
              <a:gd name="T31" fmla="*/ 2147483646 h 8"/>
              <a:gd name="T32" fmla="*/ 0 w 7"/>
              <a:gd name="T33" fmla="*/ 2147483646 h 8"/>
              <a:gd name="T34" fmla="*/ 0 w 7"/>
              <a:gd name="T35" fmla="*/ 2147483646 h 8"/>
              <a:gd name="T36" fmla="*/ 0 w 7"/>
              <a:gd name="T37" fmla="*/ 2147483646 h 8"/>
              <a:gd name="T38" fmla="*/ 0 w 7"/>
              <a:gd name="T39" fmla="*/ 2147483646 h 8"/>
              <a:gd name="T40" fmla="*/ 0 w 7"/>
              <a:gd name="T41" fmla="*/ 0 h 8"/>
              <a:gd name="T42" fmla="*/ 2147483646 w 7"/>
              <a:gd name="T43" fmla="*/ 0 h 8"/>
              <a:gd name="T44" fmla="*/ 2147483646 w 7"/>
              <a:gd name="T45" fmla="*/ 0 h 8"/>
              <a:gd name="T46" fmla="*/ 2147483646 w 7"/>
              <a:gd name="T47" fmla="*/ 0 h 8"/>
              <a:gd name="T48" fmla="*/ 2147483646 w 7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" h="8">
                <a:moveTo>
                  <a:pt x="2" y="1"/>
                </a:moveTo>
                <a:lnTo>
                  <a:pt x="4" y="2"/>
                </a:lnTo>
                <a:lnTo>
                  <a:pt x="4" y="3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7"/>
                </a:lnTo>
                <a:lnTo>
                  <a:pt x="4" y="7"/>
                </a:lnTo>
                <a:lnTo>
                  <a:pt x="3" y="7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5" name="Freeform 148">
            <a:extLst>
              <a:ext uri="{FF2B5EF4-FFF2-40B4-BE49-F238E27FC236}">
                <a16:creationId xmlns:a16="http://schemas.microsoft.com/office/drawing/2014/main" id="{3E613804-A424-4887-805A-821081C15308}"/>
              </a:ext>
            </a:extLst>
          </p:cNvPr>
          <p:cNvSpPr>
            <a:spLocks/>
          </p:cNvSpPr>
          <p:nvPr/>
        </p:nvSpPr>
        <p:spPr bwMode="auto">
          <a:xfrm>
            <a:off x="3643313" y="3673475"/>
            <a:ext cx="25400" cy="28575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2147483646 w 18"/>
              <a:gd name="T11" fmla="*/ 2147483646 h 18"/>
              <a:gd name="T12" fmla="*/ 2147483646 w 18"/>
              <a:gd name="T13" fmla="*/ 2147483646 h 18"/>
              <a:gd name="T14" fmla="*/ 2147483646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2147483646 w 18"/>
              <a:gd name="T27" fmla="*/ 2147483646 h 18"/>
              <a:gd name="T28" fmla="*/ 2147483646 w 18"/>
              <a:gd name="T29" fmla="*/ 2147483646 h 18"/>
              <a:gd name="T30" fmla="*/ 2147483646 w 18"/>
              <a:gd name="T31" fmla="*/ 2147483646 h 18"/>
              <a:gd name="T32" fmla="*/ 2147483646 w 18"/>
              <a:gd name="T33" fmla="*/ 2147483646 h 18"/>
              <a:gd name="T34" fmla="*/ 2147483646 w 18"/>
              <a:gd name="T35" fmla="*/ 2147483646 h 18"/>
              <a:gd name="T36" fmla="*/ 2147483646 w 18"/>
              <a:gd name="T37" fmla="*/ 2147483646 h 18"/>
              <a:gd name="T38" fmla="*/ 0 w 18"/>
              <a:gd name="T39" fmla="*/ 2147483646 h 18"/>
              <a:gd name="T40" fmla="*/ 0 w 18"/>
              <a:gd name="T41" fmla="*/ 2147483646 h 18"/>
              <a:gd name="T42" fmla="*/ 0 w 18"/>
              <a:gd name="T43" fmla="*/ 2147483646 h 18"/>
              <a:gd name="T44" fmla="*/ 2147483646 w 18"/>
              <a:gd name="T45" fmla="*/ 0 h 18"/>
              <a:gd name="T46" fmla="*/ 2147483646 w 18"/>
              <a:gd name="T47" fmla="*/ 0 h 18"/>
              <a:gd name="T48" fmla="*/ 2147483646 w 18"/>
              <a:gd name="T49" fmla="*/ 2147483646 h 18"/>
              <a:gd name="T50" fmla="*/ 2147483646 w 18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" h="18">
                <a:moveTo>
                  <a:pt x="7" y="2"/>
                </a:moveTo>
                <a:lnTo>
                  <a:pt x="7" y="2"/>
                </a:lnTo>
                <a:lnTo>
                  <a:pt x="10" y="6"/>
                </a:lnTo>
                <a:lnTo>
                  <a:pt x="12" y="7"/>
                </a:lnTo>
                <a:lnTo>
                  <a:pt x="14" y="8"/>
                </a:lnTo>
                <a:lnTo>
                  <a:pt x="16" y="9"/>
                </a:lnTo>
                <a:lnTo>
                  <a:pt x="17" y="11"/>
                </a:lnTo>
                <a:lnTo>
                  <a:pt x="17" y="13"/>
                </a:lnTo>
                <a:lnTo>
                  <a:pt x="16" y="15"/>
                </a:lnTo>
                <a:lnTo>
                  <a:pt x="14" y="16"/>
                </a:lnTo>
                <a:lnTo>
                  <a:pt x="12" y="17"/>
                </a:lnTo>
                <a:lnTo>
                  <a:pt x="10" y="17"/>
                </a:lnTo>
                <a:lnTo>
                  <a:pt x="8" y="16"/>
                </a:lnTo>
                <a:lnTo>
                  <a:pt x="6" y="15"/>
                </a:lnTo>
                <a:lnTo>
                  <a:pt x="5" y="14"/>
                </a:lnTo>
                <a:lnTo>
                  <a:pt x="3" y="12"/>
                </a:lnTo>
                <a:lnTo>
                  <a:pt x="2" y="11"/>
                </a:lnTo>
                <a:lnTo>
                  <a:pt x="1" y="8"/>
                </a:lnTo>
                <a:lnTo>
                  <a:pt x="1" y="6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5" y="0"/>
                </a:lnTo>
                <a:lnTo>
                  <a:pt x="6" y="1"/>
                </a:lnTo>
                <a:lnTo>
                  <a:pt x="7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6" name="Freeform 149">
            <a:extLst>
              <a:ext uri="{FF2B5EF4-FFF2-40B4-BE49-F238E27FC236}">
                <a16:creationId xmlns:a16="http://schemas.microsoft.com/office/drawing/2014/main" id="{6A57BF61-AC0D-4686-95B9-70D8C18360A6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11113" cy="11112"/>
          </a:xfrm>
          <a:custGeom>
            <a:avLst/>
            <a:gdLst>
              <a:gd name="T0" fmla="*/ 2147483646 w 8"/>
              <a:gd name="T1" fmla="*/ 2147483646 h 7"/>
              <a:gd name="T2" fmla="*/ 2147483646 w 8"/>
              <a:gd name="T3" fmla="*/ 2147483646 h 7"/>
              <a:gd name="T4" fmla="*/ 2147483646 w 8"/>
              <a:gd name="T5" fmla="*/ 2147483646 h 7"/>
              <a:gd name="T6" fmla="*/ 2147483646 w 8"/>
              <a:gd name="T7" fmla="*/ 2147483646 h 7"/>
              <a:gd name="T8" fmla="*/ 2147483646 w 8"/>
              <a:gd name="T9" fmla="*/ 2147483646 h 7"/>
              <a:gd name="T10" fmla="*/ 2147483646 w 8"/>
              <a:gd name="T11" fmla="*/ 2147483646 h 7"/>
              <a:gd name="T12" fmla="*/ 2147483646 w 8"/>
              <a:gd name="T13" fmla="*/ 2147483646 h 7"/>
              <a:gd name="T14" fmla="*/ 2147483646 w 8"/>
              <a:gd name="T15" fmla="*/ 2147483646 h 7"/>
              <a:gd name="T16" fmla="*/ 2147483646 w 8"/>
              <a:gd name="T17" fmla="*/ 2147483646 h 7"/>
              <a:gd name="T18" fmla="*/ 2147483646 w 8"/>
              <a:gd name="T19" fmla="*/ 2147483646 h 7"/>
              <a:gd name="T20" fmla="*/ 2147483646 w 8"/>
              <a:gd name="T21" fmla="*/ 2147483646 h 7"/>
              <a:gd name="T22" fmla="*/ 2147483646 w 8"/>
              <a:gd name="T23" fmla="*/ 2147483646 h 7"/>
              <a:gd name="T24" fmla="*/ 2147483646 w 8"/>
              <a:gd name="T25" fmla="*/ 2147483646 h 7"/>
              <a:gd name="T26" fmla="*/ 2147483646 w 8"/>
              <a:gd name="T27" fmla="*/ 2147483646 h 7"/>
              <a:gd name="T28" fmla="*/ 2147483646 w 8"/>
              <a:gd name="T29" fmla="*/ 2147483646 h 7"/>
              <a:gd name="T30" fmla="*/ 0 w 8"/>
              <a:gd name="T31" fmla="*/ 2147483646 h 7"/>
              <a:gd name="T32" fmla="*/ 0 w 8"/>
              <a:gd name="T33" fmla="*/ 2147483646 h 7"/>
              <a:gd name="T34" fmla="*/ 0 w 8"/>
              <a:gd name="T35" fmla="*/ 2147483646 h 7"/>
              <a:gd name="T36" fmla="*/ 0 w 8"/>
              <a:gd name="T37" fmla="*/ 2147483646 h 7"/>
              <a:gd name="T38" fmla="*/ 0 w 8"/>
              <a:gd name="T39" fmla="*/ 2147483646 h 7"/>
              <a:gd name="T40" fmla="*/ 0 w 8"/>
              <a:gd name="T41" fmla="*/ 0 h 7"/>
              <a:gd name="T42" fmla="*/ 2147483646 w 8"/>
              <a:gd name="T43" fmla="*/ 0 h 7"/>
              <a:gd name="T44" fmla="*/ 2147483646 w 8"/>
              <a:gd name="T45" fmla="*/ 0 h 7"/>
              <a:gd name="T46" fmla="*/ 2147483646 w 8"/>
              <a:gd name="T47" fmla="*/ 0 h 7"/>
              <a:gd name="T48" fmla="*/ 2147483646 w 8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7">
                <a:moveTo>
                  <a:pt x="3" y="1"/>
                </a:move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7" y="3"/>
                </a:lnTo>
                <a:lnTo>
                  <a:pt x="7" y="4"/>
                </a:lnTo>
                <a:lnTo>
                  <a:pt x="7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3" y="6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7" name="Freeform 150">
            <a:extLst>
              <a:ext uri="{FF2B5EF4-FFF2-40B4-BE49-F238E27FC236}">
                <a16:creationId xmlns:a16="http://schemas.microsoft.com/office/drawing/2014/main" id="{82D9800C-6CB7-446F-B49F-D4C4B1379746}"/>
              </a:ext>
            </a:extLst>
          </p:cNvPr>
          <p:cNvSpPr>
            <a:spLocks/>
          </p:cNvSpPr>
          <p:nvPr/>
        </p:nvSpPr>
        <p:spPr bwMode="auto">
          <a:xfrm>
            <a:off x="3568700" y="3824288"/>
            <a:ext cx="25400" cy="26987"/>
          </a:xfrm>
          <a:custGeom>
            <a:avLst/>
            <a:gdLst>
              <a:gd name="T0" fmla="*/ 2147483646 w 19"/>
              <a:gd name="T1" fmla="*/ 2147483646 h 17"/>
              <a:gd name="T2" fmla="*/ 2147483646 w 19"/>
              <a:gd name="T3" fmla="*/ 2147483646 h 17"/>
              <a:gd name="T4" fmla="*/ 2147483646 w 19"/>
              <a:gd name="T5" fmla="*/ 2147483646 h 17"/>
              <a:gd name="T6" fmla="*/ 2147483646 w 19"/>
              <a:gd name="T7" fmla="*/ 2147483646 h 17"/>
              <a:gd name="T8" fmla="*/ 2147483646 w 19"/>
              <a:gd name="T9" fmla="*/ 2147483646 h 17"/>
              <a:gd name="T10" fmla="*/ 2147483646 w 19"/>
              <a:gd name="T11" fmla="*/ 2147483646 h 17"/>
              <a:gd name="T12" fmla="*/ 2147483646 w 19"/>
              <a:gd name="T13" fmla="*/ 2147483646 h 17"/>
              <a:gd name="T14" fmla="*/ 2147483646 w 19"/>
              <a:gd name="T15" fmla="*/ 2147483646 h 17"/>
              <a:gd name="T16" fmla="*/ 2147483646 w 19"/>
              <a:gd name="T17" fmla="*/ 2147483646 h 17"/>
              <a:gd name="T18" fmla="*/ 2147483646 w 19"/>
              <a:gd name="T19" fmla="*/ 2147483646 h 17"/>
              <a:gd name="T20" fmla="*/ 2147483646 w 19"/>
              <a:gd name="T21" fmla="*/ 2147483646 h 17"/>
              <a:gd name="T22" fmla="*/ 2147483646 w 19"/>
              <a:gd name="T23" fmla="*/ 2147483646 h 17"/>
              <a:gd name="T24" fmla="*/ 2147483646 w 19"/>
              <a:gd name="T25" fmla="*/ 2147483646 h 17"/>
              <a:gd name="T26" fmla="*/ 2147483646 w 19"/>
              <a:gd name="T27" fmla="*/ 2147483646 h 17"/>
              <a:gd name="T28" fmla="*/ 2147483646 w 19"/>
              <a:gd name="T29" fmla="*/ 2147483646 h 17"/>
              <a:gd name="T30" fmla="*/ 2147483646 w 19"/>
              <a:gd name="T31" fmla="*/ 2147483646 h 17"/>
              <a:gd name="T32" fmla="*/ 2147483646 w 19"/>
              <a:gd name="T33" fmla="*/ 2147483646 h 17"/>
              <a:gd name="T34" fmla="*/ 0 w 19"/>
              <a:gd name="T35" fmla="*/ 2147483646 h 17"/>
              <a:gd name="T36" fmla="*/ 0 w 19"/>
              <a:gd name="T37" fmla="*/ 2147483646 h 17"/>
              <a:gd name="T38" fmla="*/ 2147483646 w 19"/>
              <a:gd name="T39" fmla="*/ 2147483646 h 17"/>
              <a:gd name="T40" fmla="*/ 2147483646 w 19"/>
              <a:gd name="T41" fmla="*/ 2147483646 h 17"/>
              <a:gd name="T42" fmla="*/ 2147483646 w 19"/>
              <a:gd name="T43" fmla="*/ 2147483646 h 17"/>
              <a:gd name="T44" fmla="*/ 2147483646 w 19"/>
              <a:gd name="T45" fmla="*/ 0 h 17"/>
              <a:gd name="T46" fmla="*/ 2147483646 w 19"/>
              <a:gd name="T47" fmla="*/ 0 h 17"/>
              <a:gd name="T48" fmla="*/ 2147483646 w 19"/>
              <a:gd name="T49" fmla="*/ 2147483646 h 17"/>
              <a:gd name="T50" fmla="*/ 2147483646 w 19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7">
                <a:moveTo>
                  <a:pt x="8" y="2"/>
                </a:moveTo>
                <a:lnTo>
                  <a:pt x="8" y="2"/>
                </a:lnTo>
                <a:lnTo>
                  <a:pt x="12" y="6"/>
                </a:lnTo>
                <a:lnTo>
                  <a:pt x="15" y="6"/>
                </a:lnTo>
                <a:lnTo>
                  <a:pt x="15" y="7"/>
                </a:lnTo>
                <a:lnTo>
                  <a:pt x="17" y="9"/>
                </a:lnTo>
                <a:lnTo>
                  <a:pt x="18" y="11"/>
                </a:lnTo>
                <a:lnTo>
                  <a:pt x="18" y="12"/>
                </a:lnTo>
                <a:lnTo>
                  <a:pt x="17" y="14"/>
                </a:lnTo>
                <a:lnTo>
                  <a:pt x="16" y="16"/>
                </a:lnTo>
                <a:lnTo>
                  <a:pt x="15" y="16"/>
                </a:lnTo>
                <a:lnTo>
                  <a:pt x="12" y="16"/>
                </a:lnTo>
                <a:lnTo>
                  <a:pt x="9" y="16"/>
                </a:lnTo>
                <a:lnTo>
                  <a:pt x="8" y="15"/>
                </a:lnTo>
                <a:lnTo>
                  <a:pt x="6" y="14"/>
                </a:lnTo>
                <a:lnTo>
                  <a:pt x="2" y="13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1" y="6"/>
                </a:lnTo>
                <a:lnTo>
                  <a:pt x="1" y="3"/>
                </a:lnTo>
                <a:lnTo>
                  <a:pt x="1" y="1"/>
                </a:lnTo>
                <a:lnTo>
                  <a:pt x="3" y="0"/>
                </a:lnTo>
                <a:lnTo>
                  <a:pt x="6" y="0"/>
                </a:lnTo>
                <a:lnTo>
                  <a:pt x="8" y="1"/>
                </a:lnTo>
                <a:lnTo>
                  <a:pt x="8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8" name="Freeform 151">
            <a:extLst>
              <a:ext uri="{FF2B5EF4-FFF2-40B4-BE49-F238E27FC236}">
                <a16:creationId xmlns:a16="http://schemas.microsoft.com/office/drawing/2014/main" id="{6CD6DDC9-4245-4045-BABB-8CE4264F8FBD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2147483646 w 2"/>
              <a:gd name="T17" fmla="*/ 2147483646 h 3"/>
              <a:gd name="T18" fmla="*/ 2147483646 w 2"/>
              <a:gd name="T19" fmla="*/ 0 h 3"/>
              <a:gd name="T20" fmla="*/ 0 w 2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89" name="Freeform 152">
            <a:extLst>
              <a:ext uri="{FF2B5EF4-FFF2-40B4-BE49-F238E27FC236}">
                <a16:creationId xmlns:a16="http://schemas.microsoft.com/office/drawing/2014/main" id="{71A21114-F9CE-4030-98FA-3F724DEB35FA}"/>
              </a:ext>
            </a:extLst>
          </p:cNvPr>
          <p:cNvSpPr>
            <a:spLocks/>
          </p:cNvSpPr>
          <p:nvPr/>
        </p:nvSpPr>
        <p:spPr bwMode="auto">
          <a:xfrm>
            <a:off x="3663950" y="3733800"/>
            <a:ext cx="17463" cy="20638"/>
          </a:xfrm>
          <a:custGeom>
            <a:avLst/>
            <a:gdLst>
              <a:gd name="T0" fmla="*/ 2147483646 w 13"/>
              <a:gd name="T1" fmla="*/ 2147483646 h 13"/>
              <a:gd name="T2" fmla="*/ 2147483646 w 13"/>
              <a:gd name="T3" fmla="*/ 2147483646 h 13"/>
              <a:gd name="T4" fmla="*/ 2147483646 w 13"/>
              <a:gd name="T5" fmla="*/ 2147483646 h 13"/>
              <a:gd name="T6" fmla="*/ 0 w 13"/>
              <a:gd name="T7" fmla="*/ 2147483646 h 13"/>
              <a:gd name="T8" fmla="*/ 0 w 13"/>
              <a:gd name="T9" fmla="*/ 2147483646 h 13"/>
              <a:gd name="T10" fmla="*/ 0 w 13"/>
              <a:gd name="T11" fmla="*/ 2147483646 h 13"/>
              <a:gd name="T12" fmla="*/ 2147483646 w 13"/>
              <a:gd name="T13" fmla="*/ 2147483646 h 13"/>
              <a:gd name="T14" fmla="*/ 2147483646 w 13"/>
              <a:gd name="T15" fmla="*/ 2147483646 h 13"/>
              <a:gd name="T16" fmla="*/ 2147483646 w 13"/>
              <a:gd name="T17" fmla="*/ 2147483646 h 13"/>
              <a:gd name="T18" fmla="*/ 2147483646 w 13"/>
              <a:gd name="T19" fmla="*/ 2147483646 h 13"/>
              <a:gd name="T20" fmla="*/ 2147483646 w 13"/>
              <a:gd name="T21" fmla="*/ 0 h 13"/>
              <a:gd name="T22" fmla="*/ 2147483646 w 13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3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2" y="12"/>
                </a:lnTo>
                <a:lnTo>
                  <a:pt x="3" y="12"/>
                </a:lnTo>
                <a:lnTo>
                  <a:pt x="5" y="12"/>
                </a:lnTo>
                <a:lnTo>
                  <a:pt x="12" y="8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0" name="Freeform 153">
            <a:extLst>
              <a:ext uri="{FF2B5EF4-FFF2-40B4-BE49-F238E27FC236}">
                <a16:creationId xmlns:a16="http://schemas.microsoft.com/office/drawing/2014/main" id="{E9449F6B-14FB-45C4-8B26-578A54AC799F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3175" cy="4763"/>
          </a:xfrm>
          <a:custGeom>
            <a:avLst/>
            <a:gdLst>
              <a:gd name="T0" fmla="*/ 0 w 3"/>
              <a:gd name="T1" fmla="*/ 2147483646 h 3"/>
              <a:gd name="T2" fmla="*/ 0 w 3"/>
              <a:gd name="T3" fmla="*/ 2147483646 h 3"/>
              <a:gd name="T4" fmla="*/ 0 w 3"/>
              <a:gd name="T5" fmla="*/ 2147483646 h 3"/>
              <a:gd name="T6" fmla="*/ 0 w 3"/>
              <a:gd name="T7" fmla="*/ 2147483646 h 3"/>
              <a:gd name="T8" fmla="*/ 0 w 3"/>
              <a:gd name="T9" fmla="*/ 2147483646 h 3"/>
              <a:gd name="T10" fmla="*/ 0 w 3"/>
              <a:gd name="T11" fmla="*/ 2147483646 h 3"/>
              <a:gd name="T12" fmla="*/ 2147483646 w 3"/>
              <a:gd name="T13" fmla="*/ 2147483646 h 3"/>
              <a:gd name="T14" fmla="*/ 2147483646 w 3"/>
              <a:gd name="T15" fmla="*/ 2147483646 h 3"/>
              <a:gd name="T16" fmla="*/ 2147483646 w 3"/>
              <a:gd name="T17" fmla="*/ 2147483646 h 3"/>
              <a:gd name="T18" fmla="*/ 2147483646 w 3"/>
              <a:gd name="T19" fmla="*/ 0 h 3"/>
              <a:gd name="T20" fmla="*/ 0 w 3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3">
                <a:moveTo>
                  <a:pt x="0" y="1"/>
                </a:moveTo>
                <a:lnTo>
                  <a:pt x="0" y="1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1" name="Freeform 154">
            <a:extLst>
              <a:ext uri="{FF2B5EF4-FFF2-40B4-BE49-F238E27FC236}">
                <a16:creationId xmlns:a16="http://schemas.microsoft.com/office/drawing/2014/main" id="{1D7DF42A-71EA-4EAA-AEC9-7E12C72A0EEF}"/>
              </a:ext>
            </a:extLst>
          </p:cNvPr>
          <p:cNvSpPr>
            <a:spLocks/>
          </p:cNvSpPr>
          <p:nvPr/>
        </p:nvSpPr>
        <p:spPr bwMode="auto">
          <a:xfrm>
            <a:off x="3571875" y="3692525"/>
            <a:ext cx="20638" cy="19050"/>
          </a:xfrm>
          <a:custGeom>
            <a:avLst/>
            <a:gdLst>
              <a:gd name="T0" fmla="*/ 2147483646 w 14"/>
              <a:gd name="T1" fmla="*/ 2147483646 h 13"/>
              <a:gd name="T2" fmla="*/ 2147483646 w 14"/>
              <a:gd name="T3" fmla="*/ 2147483646 h 13"/>
              <a:gd name="T4" fmla="*/ 2147483646 w 14"/>
              <a:gd name="T5" fmla="*/ 2147483646 h 13"/>
              <a:gd name="T6" fmla="*/ 0 w 14"/>
              <a:gd name="T7" fmla="*/ 2147483646 h 13"/>
              <a:gd name="T8" fmla="*/ 0 w 14"/>
              <a:gd name="T9" fmla="*/ 2147483646 h 13"/>
              <a:gd name="T10" fmla="*/ 0 w 14"/>
              <a:gd name="T11" fmla="*/ 2147483646 h 13"/>
              <a:gd name="T12" fmla="*/ 2147483646 w 14"/>
              <a:gd name="T13" fmla="*/ 2147483646 h 13"/>
              <a:gd name="T14" fmla="*/ 2147483646 w 14"/>
              <a:gd name="T15" fmla="*/ 2147483646 h 13"/>
              <a:gd name="T16" fmla="*/ 2147483646 w 14"/>
              <a:gd name="T17" fmla="*/ 2147483646 h 13"/>
              <a:gd name="T18" fmla="*/ 2147483646 w 14"/>
              <a:gd name="T19" fmla="*/ 2147483646 h 13"/>
              <a:gd name="T20" fmla="*/ 2147483646 w 14"/>
              <a:gd name="T21" fmla="*/ 0 h 13"/>
              <a:gd name="T22" fmla="*/ 2147483646 w 14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" h="13">
                <a:moveTo>
                  <a:pt x="2" y="3"/>
                </a:moveTo>
                <a:lnTo>
                  <a:pt x="2" y="3"/>
                </a:lnTo>
                <a:lnTo>
                  <a:pt x="1" y="6"/>
                </a:lnTo>
                <a:lnTo>
                  <a:pt x="0" y="7"/>
                </a:lnTo>
                <a:lnTo>
                  <a:pt x="0" y="9"/>
                </a:lnTo>
                <a:lnTo>
                  <a:pt x="0" y="10"/>
                </a:lnTo>
                <a:lnTo>
                  <a:pt x="2" y="11"/>
                </a:lnTo>
                <a:lnTo>
                  <a:pt x="4" y="12"/>
                </a:lnTo>
                <a:lnTo>
                  <a:pt x="6" y="11"/>
                </a:lnTo>
                <a:lnTo>
                  <a:pt x="13" y="7"/>
                </a:lnTo>
                <a:lnTo>
                  <a:pt x="11" y="0"/>
                </a:lnTo>
                <a:lnTo>
                  <a:pt x="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2" name="Freeform 155">
            <a:extLst>
              <a:ext uri="{FF2B5EF4-FFF2-40B4-BE49-F238E27FC236}">
                <a16:creationId xmlns:a16="http://schemas.microsoft.com/office/drawing/2014/main" id="{6B63F988-64FE-45BC-8F93-F2CBF823D16E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8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2147483646 h 8"/>
              <a:gd name="T14" fmla="*/ 0 w 1"/>
              <a:gd name="T15" fmla="*/ 2147483646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0 h 8"/>
              <a:gd name="T22" fmla="*/ 0 w 1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8">
                <a:moveTo>
                  <a:pt x="0" y="2"/>
                </a:move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3" name="Freeform 156">
            <a:extLst>
              <a:ext uri="{FF2B5EF4-FFF2-40B4-BE49-F238E27FC236}">
                <a16:creationId xmlns:a16="http://schemas.microsoft.com/office/drawing/2014/main" id="{7403EC2B-AF69-4831-9DD0-FEAF8F2096EC}"/>
              </a:ext>
            </a:extLst>
          </p:cNvPr>
          <p:cNvSpPr>
            <a:spLocks/>
          </p:cNvSpPr>
          <p:nvPr/>
        </p:nvSpPr>
        <p:spPr bwMode="auto">
          <a:xfrm>
            <a:off x="3543300" y="3754438"/>
            <a:ext cx="15875" cy="28575"/>
          </a:xfrm>
          <a:custGeom>
            <a:avLst/>
            <a:gdLst>
              <a:gd name="T0" fmla="*/ 2147483646 w 12"/>
              <a:gd name="T1" fmla="*/ 2147483646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2147483646 h 18"/>
              <a:gd name="T8" fmla="*/ 0 w 12"/>
              <a:gd name="T9" fmla="*/ 2147483646 h 18"/>
              <a:gd name="T10" fmla="*/ 0 w 12"/>
              <a:gd name="T11" fmla="*/ 2147483646 h 18"/>
              <a:gd name="T12" fmla="*/ 2147483646 w 12"/>
              <a:gd name="T13" fmla="*/ 2147483646 h 18"/>
              <a:gd name="T14" fmla="*/ 2147483646 w 12"/>
              <a:gd name="T15" fmla="*/ 2147483646 h 18"/>
              <a:gd name="T16" fmla="*/ 2147483646 w 12"/>
              <a:gd name="T17" fmla="*/ 2147483646 h 18"/>
              <a:gd name="T18" fmla="*/ 2147483646 w 12"/>
              <a:gd name="T19" fmla="*/ 2147483646 h 18"/>
              <a:gd name="T20" fmla="*/ 2147483646 w 12"/>
              <a:gd name="T21" fmla="*/ 2147483646 h 18"/>
              <a:gd name="T22" fmla="*/ 2147483646 w 12"/>
              <a:gd name="T23" fmla="*/ 0 h 18"/>
              <a:gd name="T24" fmla="*/ 2147483646 w 12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8">
                <a:moveTo>
                  <a:pt x="2" y="4"/>
                </a:move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2" y="12"/>
                </a:lnTo>
                <a:lnTo>
                  <a:pt x="4" y="14"/>
                </a:lnTo>
                <a:lnTo>
                  <a:pt x="7" y="16"/>
                </a:lnTo>
                <a:lnTo>
                  <a:pt x="8" y="17"/>
                </a:lnTo>
                <a:lnTo>
                  <a:pt x="11" y="7"/>
                </a:lnTo>
                <a:lnTo>
                  <a:pt x="10" y="0"/>
                </a:lnTo>
                <a:lnTo>
                  <a:pt x="2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4" name="Freeform 157">
            <a:extLst>
              <a:ext uri="{FF2B5EF4-FFF2-40B4-BE49-F238E27FC236}">
                <a16:creationId xmlns:a16="http://schemas.microsoft.com/office/drawing/2014/main" id="{0C7F974D-C63F-4E05-AA81-FC4F8D668F12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2147483646 w 10"/>
              <a:gd name="T21" fmla="*/ 0 h 9"/>
              <a:gd name="T22" fmla="*/ 0 w 10"/>
              <a:gd name="T23" fmla="*/ 0 h 9"/>
              <a:gd name="T24" fmla="*/ 0 w 10"/>
              <a:gd name="T25" fmla="*/ 2147483646 h 9"/>
              <a:gd name="T26" fmla="*/ 2147483646 w 10"/>
              <a:gd name="T27" fmla="*/ 2147483646 h 9"/>
              <a:gd name="T28" fmla="*/ 2147483646 w 10"/>
              <a:gd name="T29" fmla="*/ 2147483646 h 9"/>
              <a:gd name="T30" fmla="*/ 2147483646 w 10"/>
              <a:gd name="T31" fmla="*/ 2147483646 h 9"/>
              <a:gd name="T32" fmla="*/ 2147483646 w 10"/>
              <a:gd name="T33" fmla="*/ 2147483646 h 9"/>
              <a:gd name="T34" fmla="*/ 2147483646 w 10"/>
              <a:gd name="T35" fmla="*/ 2147483646 h 9"/>
              <a:gd name="T36" fmla="*/ 2147483646 w 10"/>
              <a:gd name="T37" fmla="*/ 2147483646 h 9"/>
              <a:gd name="T38" fmla="*/ 2147483646 w 10"/>
              <a:gd name="T39" fmla="*/ 2147483646 h 9"/>
              <a:gd name="T40" fmla="*/ 2147483646 w 10"/>
              <a:gd name="T41" fmla="*/ 2147483646 h 9"/>
              <a:gd name="T42" fmla="*/ 2147483646 w 10"/>
              <a:gd name="T43" fmla="*/ 2147483646 h 9"/>
              <a:gd name="T44" fmla="*/ 2147483646 w 10"/>
              <a:gd name="T45" fmla="*/ 2147483646 h 9"/>
              <a:gd name="T46" fmla="*/ 2147483646 w 10"/>
              <a:gd name="T47" fmla="*/ 2147483646 h 9"/>
              <a:gd name="T48" fmla="*/ 2147483646 w 10"/>
              <a:gd name="T49" fmla="*/ 2147483646 h 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9">
                <a:moveTo>
                  <a:pt x="9" y="5"/>
                </a:moveTo>
                <a:lnTo>
                  <a:pt x="7" y="5"/>
                </a:lnTo>
                <a:lnTo>
                  <a:pt x="6" y="5"/>
                </a:lnTo>
                <a:lnTo>
                  <a:pt x="4" y="5"/>
                </a:lnTo>
                <a:lnTo>
                  <a:pt x="4" y="4"/>
                </a:lnTo>
                <a:lnTo>
                  <a:pt x="4" y="3"/>
                </a:lnTo>
                <a:lnTo>
                  <a:pt x="3" y="2"/>
                </a:lnTo>
                <a:lnTo>
                  <a:pt x="3" y="1"/>
                </a:lnTo>
                <a:lnTo>
                  <a:pt x="2" y="1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2" y="6"/>
                </a:lnTo>
                <a:lnTo>
                  <a:pt x="3" y="7"/>
                </a:lnTo>
                <a:lnTo>
                  <a:pt x="4" y="8"/>
                </a:lnTo>
                <a:lnTo>
                  <a:pt x="5" y="8"/>
                </a:lnTo>
                <a:lnTo>
                  <a:pt x="6" y="8"/>
                </a:lnTo>
                <a:lnTo>
                  <a:pt x="7" y="6"/>
                </a:lnTo>
                <a:lnTo>
                  <a:pt x="9" y="5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5" name="Freeform 158">
            <a:extLst>
              <a:ext uri="{FF2B5EF4-FFF2-40B4-BE49-F238E27FC236}">
                <a16:creationId xmlns:a16="http://schemas.microsoft.com/office/drawing/2014/main" id="{A55D980C-19C9-49F8-A1E3-81A4C77994DE}"/>
              </a:ext>
            </a:extLst>
          </p:cNvPr>
          <p:cNvSpPr>
            <a:spLocks/>
          </p:cNvSpPr>
          <p:nvPr/>
        </p:nvSpPr>
        <p:spPr bwMode="auto">
          <a:xfrm>
            <a:off x="3608388" y="3784600"/>
            <a:ext cx="30162" cy="30163"/>
          </a:xfrm>
          <a:custGeom>
            <a:avLst/>
            <a:gdLst>
              <a:gd name="T0" fmla="*/ 2147483646 w 22"/>
              <a:gd name="T1" fmla="*/ 2147483646 h 19"/>
              <a:gd name="T2" fmla="*/ 2147483646 w 22"/>
              <a:gd name="T3" fmla="*/ 2147483646 h 19"/>
              <a:gd name="T4" fmla="*/ 2147483646 w 22"/>
              <a:gd name="T5" fmla="*/ 2147483646 h 19"/>
              <a:gd name="T6" fmla="*/ 2147483646 w 22"/>
              <a:gd name="T7" fmla="*/ 2147483646 h 19"/>
              <a:gd name="T8" fmla="*/ 2147483646 w 22"/>
              <a:gd name="T9" fmla="*/ 2147483646 h 19"/>
              <a:gd name="T10" fmla="*/ 2147483646 w 22"/>
              <a:gd name="T11" fmla="*/ 2147483646 h 19"/>
              <a:gd name="T12" fmla="*/ 2147483646 w 22"/>
              <a:gd name="T13" fmla="*/ 2147483646 h 19"/>
              <a:gd name="T14" fmla="*/ 2147483646 w 22"/>
              <a:gd name="T15" fmla="*/ 2147483646 h 19"/>
              <a:gd name="T16" fmla="*/ 2147483646 w 22"/>
              <a:gd name="T17" fmla="*/ 2147483646 h 19"/>
              <a:gd name="T18" fmla="*/ 2147483646 w 22"/>
              <a:gd name="T19" fmla="*/ 2147483646 h 19"/>
              <a:gd name="T20" fmla="*/ 2147483646 w 22"/>
              <a:gd name="T21" fmla="*/ 2147483646 h 19"/>
              <a:gd name="T22" fmla="*/ 2147483646 w 22"/>
              <a:gd name="T23" fmla="*/ 0 h 19"/>
              <a:gd name="T24" fmla="*/ 0 w 22"/>
              <a:gd name="T25" fmla="*/ 2147483646 h 19"/>
              <a:gd name="T26" fmla="*/ 0 w 22"/>
              <a:gd name="T27" fmla="*/ 2147483646 h 19"/>
              <a:gd name="T28" fmla="*/ 2147483646 w 22"/>
              <a:gd name="T29" fmla="*/ 2147483646 h 19"/>
              <a:gd name="T30" fmla="*/ 2147483646 w 22"/>
              <a:gd name="T31" fmla="*/ 2147483646 h 19"/>
              <a:gd name="T32" fmla="*/ 2147483646 w 22"/>
              <a:gd name="T33" fmla="*/ 2147483646 h 19"/>
              <a:gd name="T34" fmla="*/ 2147483646 w 22"/>
              <a:gd name="T35" fmla="*/ 2147483646 h 19"/>
              <a:gd name="T36" fmla="*/ 2147483646 w 22"/>
              <a:gd name="T37" fmla="*/ 2147483646 h 19"/>
              <a:gd name="T38" fmla="*/ 2147483646 w 22"/>
              <a:gd name="T39" fmla="*/ 2147483646 h 19"/>
              <a:gd name="T40" fmla="*/ 2147483646 w 22"/>
              <a:gd name="T41" fmla="*/ 2147483646 h 19"/>
              <a:gd name="T42" fmla="*/ 2147483646 w 22"/>
              <a:gd name="T43" fmla="*/ 2147483646 h 19"/>
              <a:gd name="T44" fmla="*/ 2147483646 w 22"/>
              <a:gd name="T45" fmla="*/ 2147483646 h 19"/>
              <a:gd name="T46" fmla="*/ 2147483646 w 22"/>
              <a:gd name="T47" fmla="*/ 2147483646 h 19"/>
              <a:gd name="T48" fmla="*/ 2147483646 w 22"/>
              <a:gd name="T49" fmla="*/ 2147483646 h 19"/>
              <a:gd name="T50" fmla="*/ 2147483646 w 22"/>
              <a:gd name="T51" fmla="*/ 2147483646 h 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9">
                <a:moveTo>
                  <a:pt x="21" y="11"/>
                </a:moveTo>
                <a:lnTo>
                  <a:pt x="21" y="11"/>
                </a:lnTo>
                <a:lnTo>
                  <a:pt x="16" y="11"/>
                </a:lnTo>
                <a:lnTo>
                  <a:pt x="13" y="12"/>
                </a:lnTo>
                <a:lnTo>
                  <a:pt x="9" y="12"/>
                </a:lnTo>
                <a:lnTo>
                  <a:pt x="8" y="10"/>
                </a:lnTo>
                <a:lnTo>
                  <a:pt x="8" y="7"/>
                </a:lnTo>
                <a:lnTo>
                  <a:pt x="7" y="5"/>
                </a:lnTo>
                <a:lnTo>
                  <a:pt x="6" y="3"/>
                </a:lnTo>
                <a:lnTo>
                  <a:pt x="5" y="2"/>
                </a:lnTo>
                <a:lnTo>
                  <a:pt x="2" y="1"/>
                </a:lnTo>
                <a:lnTo>
                  <a:pt x="1" y="0"/>
                </a:lnTo>
                <a:lnTo>
                  <a:pt x="0" y="1"/>
                </a:lnTo>
                <a:lnTo>
                  <a:pt x="0" y="4"/>
                </a:lnTo>
                <a:lnTo>
                  <a:pt x="1" y="6"/>
                </a:lnTo>
                <a:lnTo>
                  <a:pt x="1" y="9"/>
                </a:lnTo>
                <a:lnTo>
                  <a:pt x="1" y="11"/>
                </a:lnTo>
                <a:lnTo>
                  <a:pt x="2" y="12"/>
                </a:lnTo>
                <a:lnTo>
                  <a:pt x="5" y="14"/>
                </a:lnTo>
                <a:lnTo>
                  <a:pt x="7" y="16"/>
                </a:lnTo>
                <a:lnTo>
                  <a:pt x="8" y="18"/>
                </a:lnTo>
                <a:lnTo>
                  <a:pt x="11" y="18"/>
                </a:lnTo>
                <a:lnTo>
                  <a:pt x="13" y="17"/>
                </a:lnTo>
                <a:lnTo>
                  <a:pt x="16" y="14"/>
                </a:lnTo>
                <a:lnTo>
                  <a:pt x="20" y="12"/>
                </a:lnTo>
                <a:lnTo>
                  <a:pt x="2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6" name="Freeform 159">
            <a:extLst>
              <a:ext uri="{FF2B5EF4-FFF2-40B4-BE49-F238E27FC236}">
                <a16:creationId xmlns:a16="http://schemas.microsoft.com/office/drawing/2014/main" id="{5F55979E-AC08-4DF7-B172-AFD803749AAB}"/>
              </a:ext>
            </a:extLst>
          </p:cNvPr>
          <p:cNvSpPr>
            <a:spLocks/>
          </p:cNvSpPr>
          <p:nvPr/>
        </p:nvSpPr>
        <p:spPr bwMode="auto">
          <a:xfrm>
            <a:off x="3594100" y="3722688"/>
            <a:ext cx="11113" cy="9525"/>
          </a:xfrm>
          <a:custGeom>
            <a:avLst/>
            <a:gdLst>
              <a:gd name="T0" fmla="*/ 0 w 7"/>
              <a:gd name="T1" fmla="*/ 2147483646 h 6"/>
              <a:gd name="T2" fmla="*/ 2147483646 w 7"/>
              <a:gd name="T3" fmla="*/ 2147483646 h 6"/>
              <a:gd name="T4" fmla="*/ 2147483646 w 7"/>
              <a:gd name="T5" fmla="*/ 0 h 6"/>
              <a:gd name="T6" fmla="*/ 2147483646 w 7"/>
              <a:gd name="T7" fmla="*/ 0 h 6"/>
              <a:gd name="T8" fmla="*/ 2147483646 w 7"/>
              <a:gd name="T9" fmla="*/ 0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1" y="2"/>
                </a:lnTo>
                <a:lnTo>
                  <a:pt x="2" y="0"/>
                </a:lnTo>
                <a:lnTo>
                  <a:pt x="5" y="0"/>
                </a:lnTo>
                <a:lnTo>
                  <a:pt x="6" y="0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7" name="Freeform 160">
            <a:extLst>
              <a:ext uri="{FF2B5EF4-FFF2-40B4-BE49-F238E27FC236}">
                <a16:creationId xmlns:a16="http://schemas.microsoft.com/office/drawing/2014/main" id="{64E59379-A45E-4ABC-BFCD-FB96DD0F00AB}"/>
              </a:ext>
            </a:extLst>
          </p:cNvPr>
          <p:cNvSpPr>
            <a:spLocks/>
          </p:cNvSpPr>
          <p:nvPr/>
        </p:nvSpPr>
        <p:spPr bwMode="auto">
          <a:xfrm>
            <a:off x="3603625" y="3730625"/>
            <a:ext cx="9525" cy="9525"/>
          </a:xfrm>
          <a:custGeom>
            <a:avLst/>
            <a:gdLst>
              <a:gd name="T0" fmla="*/ 2147483646 w 7"/>
              <a:gd name="T1" fmla="*/ 0 h 6"/>
              <a:gd name="T2" fmla="*/ 2147483646 w 7"/>
              <a:gd name="T3" fmla="*/ 0 h 6"/>
              <a:gd name="T4" fmla="*/ 2147483646 w 7"/>
              <a:gd name="T5" fmla="*/ 2147483646 h 6"/>
              <a:gd name="T6" fmla="*/ 2147483646 w 7"/>
              <a:gd name="T7" fmla="*/ 2147483646 h 6"/>
              <a:gd name="T8" fmla="*/ 2147483646 w 7"/>
              <a:gd name="T9" fmla="*/ 2147483646 h 6"/>
              <a:gd name="T10" fmla="*/ 0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6" y="0"/>
                </a:moveTo>
                <a:lnTo>
                  <a:pt x="6" y="0"/>
                </a:lnTo>
                <a:lnTo>
                  <a:pt x="5" y="3"/>
                </a:lnTo>
                <a:lnTo>
                  <a:pt x="4" y="5"/>
                </a:ln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8" name="Freeform 161">
            <a:extLst>
              <a:ext uri="{FF2B5EF4-FFF2-40B4-BE49-F238E27FC236}">
                <a16:creationId xmlns:a16="http://schemas.microsoft.com/office/drawing/2014/main" id="{0CB04EF1-8C1C-4E13-8483-9DF423347C60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14287" cy="17462"/>
          </a:xfrm>
          <a:custGeom>
            <a:avLst/>
            <a:gdLst>
              <a:gd name="T0" fmla="*/ 2147483646 w 10"/>
              <a:gd name="T1" fmla="*/ 0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2147483646 h 11"/>
              <a:gd name="T24" fmla="*/ 0 w 10"/>
              <a:gd name="T25" fmla="*/ 2147483646 h 11"/>
              <a:gd name="T26" fmla="*/ 2147483646 w 10"/>
              <a:gd name="T27" fmla="*/ 0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1">
                <a:moveTo>
                  <a:pt x="9" y="0"/>
                </a:moveTo>
                <a:lnTo>
                  <a:pt x="8" y="2"/>
                </a:lnTo>
                <a:lnTo>
                  <a:pt x="7" y="3"/>
                </a:lnTo>
                <a:lnTo>
                  <a:pt x="6" y="4"/>
                </a:lnTo>
                <a:lnTo>
                  <a:pt x="6" y="5"/>
                </a:lnTo>
                <a:lnTo>
                  <a:pt x="5" y="5"/>
                </a:lnTo>
                <a:lnTo>
                  <a:pt x="5" y="6"/>
                </a:lnTo>
                <a:lnTo>
                  <a:pt x="4" y="7"/>
                </a:lnTo>
                <a:lnTo>
                  <a:pt x="3" y="8"/>
                </a:lnTo>
                <a:lnTo>
                  <a:pt x="2" y="9"/>
                </a:lnTo>
                <a:lnTo>
                  <a:pt x="1" y="10"/>
                </a:lnTo>
                <a:lnTo>
                  <a:pt x="0" y="10"/>
                </a:lnTo>
                <a:lnTo>
                  <a:pt x="9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299" name="Freeform 162">
            <a:extLst>
              <a:ext uri="{FF2B5EF4-FFF2-40B4-BE49-F238E27FC236}">
                <a16:creationId xmlns:a16="http://schemas.microsoft.com/office/drawing/2014/main" id="{F1433446-8E5C-4F80-AB54-E91B1B9E9253}"/>
              </a:ext>
            </a:extLst>
          </p:cNvPr>
          <p:cNvSpPr>
            <a:spLocks/>
          </p:cNvSpPr>
          <p:nvPr/>
        </p:nvSpPr>
        <p:spPr bwMode="auto">
          <a:xfrm>
            <a:off x="3643313" y="3798888"/>
            <a:ext cx="28575" cy="33337"/>
          </a:xfrm>
          <a:custGeom>
            <a:avLst/>
            <a:gdLst>
              <a:gd name="T0" fmla="*/ 2147483646 w 21"/>
              <a:gd name="T1" fmla="*/ 0 h 21"/>
              <a:gd name="T2" fmla="*/ 2147483646 w 21"/>
              <a:gd name="T3" fmla="*/ 0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2147483646 h 21"/>
              <a:gd name="T26" fmla="*/ 0 w 21"/>
              <a:gd name="T27" fmla="*/ 2147483646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21">
                <a:moveTo>
                  <a:pt x="20" y="0"/>
                </a:moveTo>
                <a:lnTo>
                  <a:pt x="20" y="0"/>
                </a:lnTo>
                <a:lnTo>
                  <a:pt x="18" y="3"/>
                </a:lnTo>
                <a:lnTo>
                  <a:pt x="14" y="5"/>
                </a:lnTo>
                <a:lnTo>
                  <a:pt x="12" y="7"/>
                </a:lnTo>
                <a:lnTo>
                  <a:pt x="12" y="8"/>
                </a:lnTo>
                <a:lnTo>
                  <a:pt x="12" y="9"/>
                </a:lnTo>
                <a:lnTo>
                  <a:pt x="11" y="10"/>
                </a:lnTo>
                <a:lnTo>
                  <a:pt x="10" y="12"/>
                </a:lnTo>
                <a:lnTo>
                  <a:pt x="9" y="14"/>
                </a:lnTo>
                <a:lnTo>
                  <a:pt x="7" y="15"/>
                </a:lnTo>
                <a:lnTo>
                  <a:pt x="4" y="17"/>
                </a:lnTo>
                <a:lnTo>
                  <a:pt x="1" y="19"/>
                </a:lnTo>
                <a:lnTo>
                  <a:pt x="0" y="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0" name="Freeform 163">
            <a:extLst>
              <a:ext uri="{FF2B5EF4-FFF2-40B4-BE49-F238E27FC236}">
                <a16:creationId xmlns:a16="http://schemas.microsoft.com/office/drawing/2014/main" id="{401C15E6-A54B-40F3-BDFC-3743339BFD2C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12700" cy="19050"/>
          </a:xfrm>
          <a:custGeom>
            <a:avLst/>
            <a:gdLst>
              <a:gd name="T0" fmla="*/ 2147483646 w 9"/>
              <a:gd name="T1" fmla="*/ 2147483646 h 12"/>
              <a:gd name="T2" fmla="*/ 2147483646 w 9"/>
              <a:gd name="T3" fmla="*/ 2147483646 h 12"/>
              <a:gd name="T4" fmla="*/ 2147483646 w 9"/>
              <a:gd name="T5" fmla="*/ 2147483646 h 12"/>
              <a:gd name="T6" fmla="*/ 2147483646 w 9"/>
              <a:gd name="T7" fmla="*/ 2147483646 h 12"/>
              <a:gd name="T8" fmla="*/ 2147483646 w 9"/>
              <a:gd name="T9" fmla="*/ 2147483646 h 12"/>
              <a:gd name="T10" fmla="*/ 2147483646 w 9"/>
              <a:gd name="T11" fmla="*/ 2147483646 h 12"/>
              <a:gd name="T12" fmla="*/ 2147483646 w 9"/>
              <a:gd name="T13" fmla="*/ 2147483646 h 12"/>
              <a:gd name="T14" fmla="*/ 0 w 9"/>
              <a:gd name="T15" fmla="*/ 2147483646 h 12"/>
              <a:gd name="T16" fmla="*/ 0 w 9"/>
              <a:gd name="T17" fmla="*/ 0 h 12"/>
              <a:gd name="T18" fmla="*/ 2147483646 w 9"/>
              <a:gd name="T19" fmla="*/ 2147483646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2">
                <a:moveTo>
                  <a:pt x="8" y="11"/>
                </a:moveTo>
                <a:lnTo>
                  <a:pt x="6" y="9"/>
                </a:lnTo>
                <a:lnTo>
                  <a:pt x="5" y="7"/>
                </a:lnTo>
                <a:lnTo>
                  <a:pt x="4" y="5"/>
                </a:lnTo>
                <a:lnTo>
                  <a:pt x="3" y="4"/>
                </a:lnTo>
                <a:lnTo>
                  <a:pt x="3" y="2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8" y="11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1" name="Freeform 164">
            <a:extLst>
              <a:ext uri="{FF2B5EF4-FFF2-40B4-BE49-F238E27FC236}">
                <a16:creationId xmlns:a16="http://schemas.microsoft.com/office/drawing/2014/main" id="{3EA97600-1354-41CA-B9EC-943CF1DCC43E}"/>
              </a:ext>
            </a:extLst>
          </p:cNvPr>
          <p:cNvSpPr>
            <a:spLocks/>
          </p:cNvSpPr>
          <p:nvPr/>
        </p:nvSpPr>
        <p:spPr bwMode="auto">
          <a:xfrm>
            <a:off x="3609975" y="3830638"/>
            <a:ext cx="28575" cy="34925"/>
          </a:xfrm>
          <a:custGeom>
            <a:avLst/>
            <a:gdLst>
              <a:gd name="T0" fmla="*/ 2147483646 w 21"/>
              <a:gd name="T1" fmla="*/ 2147483646 h 22"/>
              <a:gd name="T2" fmla="*/ 2147483646 w 21"/>
              <a:gd name="T3" fmla="*/ 2147483646 h 22"/>
              <a:gd name="T4" fmla="*/ 2147483646 w 21"/>
              <a:gd name="T5" fmla="*/ 2147483646 h 22"/>
              <a:gd name="T6" fmla="*/ 2147483646 w 21"/>
              <a:gd name="T7" fmla="*/ 2147483646 h 22"/>
              <a:gd name="T8" fmla="*/ 2147483646 w 21"/>
              <a:gd name="T9" fmla="*/ 2147483646 h 22"/>
              <a:gd name="T10" fmla="*/ 2147483646 w 21"/>
              <a:gd name="T11" fmla="*/ 2147483646 h 22"/>
              <a:gd name="T12" fmla="*/ 2147483646 w 21"/>
              <a:gd name="T13" fmla="*/ 2147483646 h 22"/>
              <a:gd name="T14" fmla="*/ 2147483646 w 21"/>
              <a:gd name="T15" fmla="*/ 2147483646 h 22"/>
              <a:gd name="T16" fmla="*/ 2147483646 w 21"/>
              <a:gd name="T17" fmla="*/ 2147483646 h 22"/>
              <a:gd name="T18" fmla="*/ 0 w 21"/>
              <a:gd name="T19" fmla="*/ 0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22">
                <a:moveTo>
                  <a:pt x="20" y="21"/>
                </a:moveTo>
                <a:lnTo>
                  <a:pt x="20" y="21"/>
                </a:lnTo>
                <a:lnTo>
                  <a:pt x="15" y="18"/>
                </a:lnTo>
                <a:lnTo>
                  <a:pt x="13" y="14"/>
                </a:lnTo>
                <a:lnTo>
                  <a:pt x="9" y="10"/>
                </a:lnTo>
                <a:lnTo>
                  <a:pt x="8" y="7"/>
                </a:lnTo>
                <a:lnTo>
                  <a:pt x="7" y="4"/>
                </a:lnTo>
                <a:lnTo>
                  <a:pt x="5" y="2"/>
                </a:ln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2" name="Freeform 165">
            <a:extLst>
              <a:ext uri="{FF2B5EF4-FFF2-40B4-BE49-F238E27FC236}">
                <a16:creationId xmlns:a16="http://schemas.microsoft.com/office/drawing/2014/main" id="{4372FE26-3DB5-4F46-9105-1D4E0C02EA52}"/>
              </a:ext>
            </a:extLst>
          </p:cNvPr>
          <p:cNvSpPr>
            <a:spLocks/>
          </p:cNvSpPr>
          <p:nvPr/>
        </p:nvSpPr>
        <p:spPr bwMode="auto">
          <a:xfrm>
            <a:off x="3594100" y="3676650"/>
            <a:ext cx="14288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3" name="Freeform 166">
            <a:extLst>
              <a:ext uri="{FF2B5EF4-FFF2-40B4-BE49-F238E27FC236}">
                <a16:creationId xmlns:a16="http://schemas.microsoft.com/office/drawing/2014/main" id="{01C4656E-D953-4ACE-99E6-723F12C55321}"/>
              </a:ext>
            </a:extLst>
          </p:cNvPr>
          <p:cNvSpPr>
            <a:spLocks/>
          </p:cNvSpPr>
          <p:nvPr/>
        </p:nvSpPr>
        <p:spPr bwMode="auto">
          <a:xfrm>
            <a:off x="3622675" y="370998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4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4" name="Freeform 167">
            <a:extLst>
              <a:ext uri="{FF2B5EF4-FFF2-40B4-BE49-F238E27FC236}">
                <a16:creationId xmlns:a16="http://schemas.microsoft.com/office/drawing/2014/main" id="{3D6D8289-0454-4987-B6F9-627E49CCA62A}"/>
              </a:ext>
            </a:extLst>
          </p:cNvPr>
          <p:cNvSpPr>
            <a:spLocks/>
          </p:cNvSpPr>
          <p:nvPr/>
        </p:nvSpPr>
        <p:spPr bwMode="auto">
          <a:xfrm>
            <a:off x="3608388" y="374650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0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2"/>
                </a:move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5" name="Freeform 168">
            <a:extLst>
              <a:ext uri="{FF2B5EF4-FFF2-40B4-BE49-F238E27FC236}">
                <a16:creationId xmlns:a16="http://schemas.microsoft.com/office/drawing/2014/main" id="{620AA30C-D184-45B7-964A-D7CC009C0059}"/>
              </a:ext>
            </a:extLst>
          </p:cNvPr>
          <p:cNvSpPr>
            <a:spLocks/>
          </p:cNvSpPr>
          <p:nvPr/>
        </p:nvSpPr>
        <p:spPr bwMode="auto">
          <a:xfrm>
            <a:off x="3538538" y="371157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0 h 8"/>
              <a:gd name="T6" fmla="*/ 0 w 10"/>
              <a:gd name="T7" fmla="*/ 0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6" name="Freeform 169">
            <a:extLst>
              <a:ext uri="{FF2B5EF4-FFF2-40B4-BE49-F238E27FC236}">
                <a16:creationId xmlns:a16="http://schemas.microsoft.com/office/drawing/2014/main" id="{8AE4B1C3-ECD5-4CF1-B8EC-32033A7696FE}"/>
              </a:ext>
            </a:extLst>
          </p:cNvPr>
          <p:cNvSpPr>
            <a:spLocks/>
          </p:cNvSpPr>
          <p:nvPr/>
        </p:nvSpPr>
        <p:spPr bwMode="auto">
          <a:xfrm>
            <a:off x="3513138" y="3817938"/>
            <a:ext cx="11112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0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8" y="0"/>
                </a:move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7" name="Freeform 170">
            <a:extLst>
              <a:ext uri="{FF2B5EF4-FFF2-40B4-BE49-F238E27FC236}">
                <a16:creationId xmlns:a16="http://schemas.microsoft.com/office/drawing/2014/main" id="{A9C87778-2A49-42A6-AC01-5CF7EE02AE17}"/>
              </a:ext>
            </a:extLst>
          </p:cNvPr>
          <p:cNvSpPr>
            <a:spLocks/>
          </p:cNvSpPr>
          <p:nvPr/>
        </p:nvSpPr>
        <p:spPr bwMode="auto">
          <a:xfrm>
            <a:off x="3500438" y="3778250"/>
            <a:ext cx="14287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8" y="4"/>
                </a:moveTo>
                <a:lnTo>
                  <a:pt x="5" y="0"/>
                </a:lnTo>
                <a:lnTo>
                  <a:pt x="3" y="4"/>
                </a:lnTo>
                <a:lnTo>
                  <a:pt x="0" y="4"/>
                </a:lnTo>
                <a:lnTo>
                  <a:pt x="3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8" name="Freeform 171">
            <a:extLst>
              <a:ext uri="{FF2B5EF4-FFF2-40B4-BE49-F238E27FC236}">
                <a16:creationId xmlns:a16="http://schemas.microsoft.com/office/drawing/2014/main" id="{2166E12F-7FF1-4B11-87FE-907913E87FC0}"/>
              </a:ext>
            </a:extLst>
          </p:cNvPr>
          <p:cNvSpPr>
            <a:spLocks/>
          </p:cNvSpPr>
          <p:nvPr/>
        </p:nvSpPr>
        <p:spPr bwMode="auto">
          <a:xfrm>
            <a:off x="3633788" y="379253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09" name="Freeform 172">
            <a:extLst>
              <a:ext uri="{FF2B5EF4-FFF2-40B4-BE49-F238E27FC236}">
                <a16:creationId xmlns:a16="http://schemas.microsoft.com/office/drawing/2014/main" id="{CA123761-48C3-4793-AF03-DE974FAAAE15}"/>
              </a:ext>
            </a:extLst>
          </p:cNvPr>
          <p:cNvSpPr>
            <a:spLocks/>
          </p:cNvSpPr>
          <p:nvPr/>
        </p:nvSpPr>
        <p:spPr bwMode="auto">
          <a:xfrm>
            <a:off x="3679825" y="37671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0" name="Freeform 173">
            <a:extLst>
              <a:ext uri="{FF2B5EF4-FFF2-40B4-BE49-F238E27FC236}">
                <a16:creationId xmlns:a16="http://schemas.microsoft.com/office/drawing/2014/main" id="{2A1A5B21-346B-4D28-82EF-6FC8B6D93C03}"/>
              </a:ext>
            </a:extLst>
          </p:cNvPr>
          <p:cNvSpPr>
            <a:spLocks/>
          </p:cNvSpPr>
          <p:nvPr/>
        </p:nvSpPr>
        <p:spPr bwMode="auto">
          <a:xfrm>
            <a:off x="3665538" y="3813175"/>
            <a:ext cx="12700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1" name="Freeform 174">
            <a:extLst>
              <a:ext uri="{FF2B5EF4-FFF2-40B4-BE49-F238E27FC236}">
                <a16:creationId xmlns:a16="http://schemas.microsoft.com/office/drawing/2014/main" id="{23533DCA-2D25-4E51-BCD1-551AE5E833C0}"/>
              </a:ext>
            </a:extLst>
          </p:cNvPr>
          <p:cNvSpPr>
            <a:spLocks/>
          </p:cNvSpPr>
          <p:nvPr/>
        </p:nvSpPr>
        <p:spPr bwMode="auto">
          <a:xfrm>
            <a:off x="3579813" y="3852863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2"/>
                </a:move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2" name="Freeform 175">
            <a:extLst>
              <a:ext uri="{FF2B5EF4-FFF2-40B4-BE49-F238E27FC236}">
                <a16:creationId xmlns:a16="http://schemas.microsoft.com/office/drawing/2014/main" id="{52F0A6B8-4393-4181-AE72-AC5469E7B0F4}"/>
              </a:ext>
            </a:extLst>
          </p:cNvPr>
          <p:cNvSpPr>
            <a:spLocks/>
          </p:cNvSpPr>
          <p:nvPr/>
        </p:nvSpPr>
        <p:spPr bwMode="auto">
          <a:xfrm>
            <a:off x="3621088" y="364648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0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3" name="Freeform 176">
            <a:extLst>
              <a:ext uri="{FF2B5EF4-FFF2-40B4-BE49-F238E27FC236}">
                <a16:creationId xmlns:a16="http://schemas.microsoft.com/office/drawing/2014/main" id="{645E5BAF-9DAA-4F36-93C5-A44570B186BA}"/>
              </a:ext>
            </a:extLst>
          </p:cNvPr>
          <p:cNvSpPr>
            <a:spLocks/>
          </p:cNvSpPr>
          <p:nvPr/>
        </p:nvSpPr>
        <p:spPr bwMode="auto">
          <a:xfrm>
            <a:off x="3560763" y="3651250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0 h 8"/>
              <a:gd name="T4" fmla="*/ 2147483646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8">
                <a:moveTo>
                  <a:pt x="5" y="2"/>
                </a:move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5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4" name="Freeform 177">
            <a:extLst>
              <a:ext uri="{FF2B5EF4-FFF2-40B4-BE49-F238E27FC236}">
                <a16:creationId xmlns:a16="http://schemas.microsoft.com/office/drawing/2014/main" id="{8DDF80A9-3BEF-4811-8A4A-3F6D6A32B3A1}"/>
              </a:ext>
            </a:extLst>
          </p:cNvPr>
          <p:cNvSpPr>
            <a:spLocks/>
          </p:cNvSpPr>
          <p:nvPr/>
        </p:nvSpPr>
        <p:spPr bwMode="auto">
          <a:xfrm>
            <a:off x="3503613" y="370840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5" name="Freeform 178">
            <a:extLst>
              <a:ext uri="{FF2B5EF4-FFF2-40B4-BE49-F238E27FC236}">
                <a16:creationId xmlns:a16="http://schemas.microsoft.com/office/drawing/2014/main" id="{3A1F75A0-540A-440C-9C84-1A0A40E9FE8E}"/>
              </a:ext>
            </a:extLst>
          </p:cNvPr>
          <p:cNvSpPr>
            <a:spLocks/>
          </p:cNvSpPr>
          <p:nvPr/>
        </p:nvSpPr>
        <p:spPr bwMode="auto">
          <a:xfrm>
            <a:off x="3516313" y="3765550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0 w 10"/>
              <a:gd name="T7" fmla="*/ 0 h 9"/>
              <a:gd name="T8" fmla="*/ 0 w 10"/>
              <a:gd name="T9" fmla="*/ 2147483646 h 9"/>
              <a:gd name="T10" fmla="*/ 0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2147483646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6" name="Freeform 179">
            <a:extLst>
              <a:ext uri="{FF2B5EF4-FFF2-40B4-BE49-F238E27FC236}">
                <a16:creationId xmlns:a16="http://schemas.microsoft.com/office/drawing/2014/main" id="{51F87075-3D37-490F-8385-5C9965AF9E89}"/>
              </a:ext>
            </a:extLst>
          </p:cNvPr>
          <p:cNvSpPr>
            <a:spLocks/>
          </p:cNvSpPr>
          <p:nvPr/>
        </p:nvSpPr>
        <p:spPr bwMode="auto">
          <a:xfrm>
            <a:off x="3494088" y="3746500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9" y="2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7" name="Freeform 180">
            <a:extLst>
              <a:ext uri="{FF2B5EF4-FFF2-40B4-BE49-F238E27FC236}">
                <a16:creationId xmlns:a16="http://schemas.microsoft.com/office/drawing/2014/main" id="{DE47E290-AA64-49CD-9C8D-0E86B1365F25}"/>
              </a:ext>
            </a:extLst>
          </p:cNvPr>
          <p:cNvSpPr>
            <a:spLocks/>
          </p:cNvSpPr>
          <p:nvPr/>
        </p:nvSpPr>
        <p:spPr bwMode="auto">
          <a:xfrm>
            <a:off x="3136900" y="3606800"/>
            <a:ext cx="242888" cy="268288"/>
          </a:xfrm>
          <a:custGeom>
            <a:avLst/>
            <a:gdLst>
              <a:gd name="T0" fmla="*/ 2147483646 w 172"/>
              <a:gd name="T1" fmla="*/ 0 h 169"/>
              <a:gd name="T2" fmla="*/ 2147483646 w 172"/>
              <a:gd name="T3" fmla="*/ 2147483646 h 169"/>
              <a:gd name="T4" fmla="*/ 2147483646 w 172"/>
              <a:gd name="T5" fmla="*/ 2147483646 h 169"/>
              <a:gd name="T6" fmla="*/ 2147483646 w 172"/>
              <a:gd name="T7" fmla="*/ 2147483646 h 169"/>
              <a:gd name="T8" fmla="*/ 2147483646 w 172"/>
              <a:gd name="T9" fmla="*/ 2147483646 h 169"/>
              <a:gd name="T10" fmla="*/ 2147483646 w 172"/>
              <a:gd name="T11" fmla="*/ 2147483646 h 169"/>
              <a:gd name="T12" fmla="*/ 2147483646 w 172"/>
              <a:gd name="T13" fmla="*/ 2147483646 h 169"/>
              <a:gd name="T14" fmla="*/ 2147483646 w 172"/>
              <a:gd name="T15" fmla="*/ 2147483646 h 169"/>
              <a:gd name="T16" fmla="*/ 2147483646 w 172"/>
              <a:gd name="T17" fmla="*/ 2147483646 h 169"/>
              <a:gd name="T18" fmla="*/ 2147483646 w 172"/>
              <a:gd name="T19" fmla="*/ 2147483646 h 169"/>
              <a:gd name="T20" fmla="*/ 2147483646 w 172"/>
              <a:gd name="T21" fmla="*/ 2147483646 h 169"/>
              <a:gd name="T22" fmla="*/ 2147483646 w 172"/>
              <a:gd name="T23" fmla="*/ 2147483646 h 169"/>
              <a:gd name="T24" fmla="*/ 2147483646 w 172"/>
              <a:gd name="T25" fmla="*/ 2147483646 h 169"/>
              <a:gd name="T26" fmla="*/ 2147483646 w 172"/>
              <a:gd name="T27" fmla="*/ 2147483646 h 169"/>
              <a:gd name="T28" fmla="*/ 2147483646 w 172"/>
              <a:gd name="T29" fmla="*/ 2147483646 h 169"/>
              <a:gd name="T30" fmla="*/ 2147483646 w 172"/>
              <a:gd name="T31" fmla="*/ 2147483646 h 169"/>
              <a:gd name="T32" fmla="*/ 2147483646 w 172"/>
              <a:gd name="T33" fmla="*/ 2147483646 h 169"/>
              <a:gd name="T34" fmla="*/ 2147483646 w 172"/>
              <a:gd name="T35" fmla="*/ 2147483646 h 169"/>
              <a:gd name="T36" fmla="*/ 2147483646 w 172"/>
              <a:gd name="T37" fmla="*/ 2147483646 h 169"/>
              <a:gd name="T38" fmla="*/ 2147483646 w 172"/>
              <a:gd name="T39" fmla="*/ 2147483646 h 169"/>
              <a:gd name="T40" fmla="*/ 2147483646 w 172"/>
              <a:gd name="T41" fmla="*/ 2147483646 h 169"/>
              <a:gd name="T42" fmla="*/ 2147483646 w 172"/>
              <a:gd name="T43" fmla="*/ 2147483646 h 169"/>
              <a:gd name="T44" fmla="*/ 2147483646 w 172"/>
              <a:gd name="T45" fmla="*/ 2147483646 h 169"/>
              <a:gd name="T46" fmla="*/ 2147483646 w 172"/>
              <a:gd name="T47" fmla="*/ 2147483646 h 169"/>
              <a:gd name="T48" fmla="*/ 2147483646 w 172"/>
              <a:gd name="T49" fmla="*/ 2147483646 h 169"/>
              <a:gd name="T50" fmla="*/ 2147483646 w 172"/>
              <a:gd name="T51" fmla="*/ 2147483646 h 169"/>
              <a:gd name="T52" fmla="*/ 2147483646 w 172"/>
              <a:gd name="T53" fmla="*/ 2147483646 h 169"/>
              <a:gd name="T54" fmla="*/ 2147483646 w 172"/>
              <a:gd name="T55" fmla="*/ 2147483646 h 169"/>
              <a:gd name="T56" fmla="*/ 2147483646 w 172"/>
              <a:gd name="T57" fmla="*/ 2147483646 h 169"/>
              <a:gd name="T58" fmla="*/ 2147483646 w 172"/>
              <a:gd name="T59" fmla="*/ 2147483646 h 169"/>
              <a:gd name="T60" fmla="*/ 2147483646 w 172"/>
              <a:gd name="T61" fmla="*/ 2147483646 h 169"/>
              <a:gd name="T62" fmla="*/ 2147483646 w 172"/>
              <a:gd name="T63" fmla="*/ 2147483646 h 169"/>
              <a:gd name="T64" fmla="*/ 2147483646 w 172"/>
              <a:gd name="T65" fmla="*/ 2147483646 h 169"/>
              <a:gd name="T66" fmla="*/ 0 w 172"/>
              <a:gd name="T67" fmla="*/ 2147483646 h 169"/>
              <a:gd name="T68" fmla="*/ 2147483646 w 172"/>
              <a:gd name="T69" fmla="*/ 2147483646 h 169"/>
              <a:gd name="T70" fmla="*/ 2147483646 w 172"/>
              <a:gd name="T71" fmla="*/ 2147483646 h 169"/>
              <a:gd name="T72" fmla="*/ 2147483646 w 172"/>
              <a:gd name="T73" fmla="*/ 2147483646 h 169"/>
              <a:gd name="T74" fmla="*/ 2147483646 w 172"/>
              <a:gd name="T75" fmla="*/ 2147483646 h 169"/>
              <a:gd name="T76" fmla="*/ 2147483646 w 172"/>
              <a:gd name="T77" fmla="*/ 2147483646 h 169"/>
              <a:gd name="T78" fmla="*/ 2147483646 w 172"/>
              <a:gd name="T79" fmla="*/ 2147483646 h 169"/>
              <a:gd name="T80" fmla="*/ 2147483646 w 172"/>
              <a:gd name="T81" fmla="*/ 2147483646 h 169"/>
              <a:gd name="T82" fmla="*/ 2147483646 w 172"/>
              <a:gd name="T83" fmla="*/ 2147483646 h 169"/>
              <a:gd name="T84" fmla="*/ 2147483646 w 172"/>
              <a:gd name="T85" fmla="*/ 0 h 1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69">
                <a:moveTo>
                  <a:pt x="72" y="0"/>
                </a:moveTo>
                <a:lnTo>
                  <a:pt x="72" y="0"/>
                </a:lnTo>
                <a:lnTo>
                  <a:pt x="79" y="0"/>
                </a:lnTo>
                <a:lnTo>
                  <a:pt x="84" y="1"/>
                </a:lnTo>
                <a:lnTo>
                  <a:pt x="91" y="3"/>
                </a:lnTo>
                <a:lnTo>
                  <a:pt x="96" y="3"/>
                </a:lnTo>
                <a:lnTo>
                  <a:pt x="99" y="5"/>
                </a:lnTo>
                <a:lnTo>
                  <a:pt x="105" y="7"/>
                </a:lnTo>
                <a:lnTo>
                  <a:pt x="110" y="9"/>
                </a:lnTo>
                <a:lnTo>
                  <a:pt x="116" y="10"/>
                </a:lnTo>
                <a:lnTo>
                  <a:pt x="120" y="10"/>
                </a:lnTo>
                <a:lnTo>
                  <a:pt x="126" y="12"/>
                </a:lnTo>
                <a:lnTo>
                  <a:pt x="129" y="14"/>
                </a:lnTo>
                <a:lnTo>
                  <a:pt x="135" y="16"/>
                </a:lnTo>
                <a:lnTo>
                  <a:pt x="137" y="18"/>
                </a:lnTo>
                <a:lnTo>
                  <a:pt x="142" y="20"/>
                </a:lnTo>
                <a:lnTo>
                  <a:pt x="144" y="22"/>
                </a:lnTo>
                <a:lnTo>
                  <a:pt x="147" y="24"/>
                </a:lnTo>
                <a:lnTo>
                  <a:pt x="150" y="27"/>
                </a:lnTo>
                <a:lnTo>
                  <a:pt x="151" y="29"/>
                </a:lnTo>
                <a:lnTo>
                  <a:pt x="154" y="33"/>
                </a:lnTo>
                <a:lnTo>
                  <a:pt x="156" y="36"/>
                </a:lnTo>
                <a:lnTo>
                  <a:pt x="156" y="40"/>
                </a:lnTo>
                <a:lnTo>
                  <a:pt x="159" y="44"/>
                </a:lnTo>
                <a:lnTo>
                  <a:pt x="160" y="48"/>
                </a:lnTo>
                <a:lnTo>
                  <a:pt x="161" y="53"/>
                </a:lnTo>
                <a:lnTo>
                  <a:pt x="162" y="57"/>
                </a:lnTo>
                <a:lnTo>
                  <a:pt x="164" y="62"/>
                </a:lnTo>
                <a:lnTo>
                  <a:pt x="167" y="67"/>
                </a:lnTo>
                <a:lnTo>
                  <a:pt x="169" y="73"/>
                </a:lnTo>
                <a:lnTo>
                  <a:pt x="171" y="79"/>
                </a:lnTo>
                <a:lnTo>
                  <a:pt x="171" y="85"/>
                </a:lnTo>
                <a:lnTo>
                  <a:pt x="171" y="90"/>
                </a:lnTo>
                <a:lnTo>
                  <a:pt x="171" y="94"/>
                </a:lnTo>
                <a:lnTo>
                  <a:pt x="169" y="99"/>
                </a:lnTo>
                <a:lnTo>
                  <a:pt x="165" y="105"/>
                </a:lnTo>
                <a:lnTo>
                  <a:pt x="163" y="112"/>
                </a:lnTo>
                <a:lnTo>
                  <a:pt x="159" y="119"/>
                </a:lnTo>
                <a:lnTo>
                  <a:pt x="155" y="126"/>
                </a:lnTo>
                <a:lnTo>
                  <a:pt x="151" y="132"/>
                </a:lnTo>
                <a:lnTo>
                  <a:pt x="147" y="137"/>
                </a:lnTo>
                <a:lnTo>
                  <a:pt x="144" y="141"/>
                </a:lnTo>
                <a:lnTo>
                  <a:pt x="140" y="144"/>
                </a:lnTo>
                <a:lnTo>
                  <a:pt x="133" y="149"/>
                </a:lnTo>
                <a:lnTo>
                  <a:pt x="124" y="155"/>
                </a:lnTo>
                <a:lnTo>
                  <a:pt x="114" y="161"/>
                </a:lnTo>
                <a:lnTo>
                  <a:pt x="101" y="166"/>
                </a:lnTo>
                <a:lnTo>
                  <a:pt x="89" y="168"/>
                </a:lnTo>
                <a:lnTo>
                  <a:pt x="77" y="168"/>
                </a:lnTo>
                <a:lnTo>
                  <a:pt x="64" y="165"/>
                </a:lnTo>
                <a:lnTo>
                  <a:pt x="60" y="163"/>
                </a:lnTo>
                <a:lnTo>
                  <a:pt x="55" y="161"/>
                </a:lnTo>
                <a:lnTo>
                  <a:pt x="50" y="157"/>
                </a:lnTo>
                <a:lnTo>
                  <a:pt x="43" y="154"/>
                </a:lnTo>
                <a:lnTo>
                  <a:pt x="37" y="150"/>
                </a:lnTo>
                <a:lnTo>
                  <a:pt x="32" y="147"/>
                </a:lnTo>
                <a:lnTo>
                  <a:pt x="28" y="143"/>
                </a:lnTo>
                <a:lnTo>
                  <a:pt x="24" y="139"/>
                </a:lnTo>
                <a:lnTo>
                  <a:pt x="20" y="135"/>
                </a:lnTo>
                <a:lnTo>
                  <a:pt x="18" y="129"/>
                </a:lnTo>
                <a:lnTo>
                  <a:pt x="14" y="122"/>
                </a:lnTo>
                <a:lnTo>
                  <a:pt x="11" y="114"/>
                </a:lnTo>
                <a:lnTo>
                  <a:pt x="8" y="106"/>
                </a:lnTo>
                <a:lnTo>
                  <a:pt x="7" y="99"/>
                </a:lnTo>
                <a:lnTo>
                  <a:pt x="3" y="92"/>
                </a:lnTo>
                <a:lnTo>
                  <a:pt x="2" y="87"/>
                </a:lnTo>
                <a:lnTo>
                  <a:pt x="1" y="81"/>
                </a:lnTo>
                <a:lnTo>
                  <a:pt x="0" y="74"/>
                </a:lnTo>
                <a:lnTo>
                  <a:pt x="0" y="67"/>
                </a:lnTo>
                <a:lnTo>
                  <a:pt x="1" y="59"/>
                </a:lnTo>
                <a:lnTo>
                  <a:pt x="2" y="51"/>
                </a:lnTo>
                <a:lnTo>
                  <a:pt x="5" y="43"/>
                </a:lnTo>
                <a:lnTo>
                  <a:pt x="7" y="38"/>
                </a:lnTo>
                <a:lnTo>
                  <a:pt x="11" y="34"/>
                </a:lnTo>
                <a:lnTo>
                  <a:pt x="18" y="27"/>
                </a:lnTo>
                <a:lnTo>
                  <a:pt x="24" y="21"/>
                </a:lnTo>
                <a:lnTo>
                  <a:pt x="28" y="15"/>
                </a:lnTo>
                <a:lnTo>
                  <a:pt x="35" y="10"/>
                </a:lnTo>
                <a:lnTo>
                  <a:pt x="41" y="9"/>
                </a:lnTo>
                <a:lnTo>
                  <a:pt x="46" y="7"/>
                </a:lnTo>
                <a:lnTo>
                  <a:pt x="52" y="5"/>
                </a:lnTo>
                <a:lnTo>
                  <a:pt x="57" y="3"/>
                </a:lnTo>
                <a:lnTo>
                  <a:pt x="63" y="2"/>
                </a:lnTo>
                <a:lnTo>
                  <a:pt x="69" y="1"/>
                </a:lnTo>
                <a:lnTo>
                  <a:pt x="71" y="0"/>
                </a:lnTo>
                <a:lnTo>
                  <a:pt x="72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8" name="Freeform 181">
            <a:extLst>
              <a:ext uri="{FF2B5EF4-FFF2-40B4-BE49-F238E27FC236}">
                <a16:creationId xmlns:a16="http://schemas.microsoft.com/office/drawing/2014/main" id="{E5EA9883-5F0E-4737-BA20-2C958732F47A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15875" cy="4763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0 h 3"/>
              <a:gd name="T4" fmla="*/ 2147483646 w 11"/>
              <a:gd name="T5" fmla="*/ 0 h 3"/>
              <a:gd name="T6" fmla="*/ 2147483646 w 11"/>
              <a:gd name="T7" fmla="*/ 0 h 3"/>
              <a:gd name="T8" fmla="*/ 2147483646 w 11"/>
              <a:gd name="T9" fmla="*/ 0 h 3"/>
              <a:gd name="T10" fmla="*/ 2147483646 w 11"/>
              <a:gd name="T11" fmla="*/ 0 h 3"/>
              <a:gd name="T12" fmla="*/ 2147483646 w 11"/>
              <a:gd name="T13" fmla="*/ 0 h 3"/>
              <a:gd name="T14" fmla="*/ 2147483646 w 11"/>
              <a:gd name="T15" fmla="*/ 2147483646 h 3"/>
              <a:gd name="T16" fmla="*/ 2147483646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2147483646 h 3"/>
              <a:gd name="T26" fmla="*/ 2147483646 w 11"/>
              <a:gd name="T27" fmla="*/ 2147483646 h 3"/>
              <a:gd name="T28" fmla="*/ 2147483646 w 11"/>
              <a:gd name="T29" fmla="*/ 2147483646 h 3"/>
              <a:gd name="T30" fmla="*/ 2147483646 w 11"/>
              <a:gd name="T31" fmla="*/ 2147483646 h 3"/>
              <a:gd name="T32" fmla="*/ 2147483646 w 11"/>
              <a:gd name="T33" fmla="*/ 2147483646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0 w 11"/>
              <a:gd name="T39" fmla="*/ 2147483646 h 3"/>
              <a:gd name="T40" fmla="*/ 0 w 11"/>
              <a:gd name="T41" fmla="*/ 2147483646 h 3"/>
              <a:gd name="T42" fmla="*/ 0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2" y="1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19" name="Freeform 182">
            <a:extLst>
              <a:ext uri="{FF2B5EF4-FFF2-40B4-BE49-F238E27FC236}">
                <a16:creationId xmlns:a16="http://schemas.microsoft.com/office/drawing/2014/main" id="{090CFBF9-D812-436C-8DBC-C4C95282FEC7}"/>
              </a:ext>
            </a:extLst>
          </p:cNvPr>
          <p:cNvSpPr>
            <a:spLocks/>
          </p:cNvSpPr>
          <p:nvPr/>
        </p:nvSpPr>
        <p:spPr bwMode="auto">
          <a:xfrm>
            <a:off x="3206750" y="3641725"/>
            <a:ext cx="31750" cy="20638"/>
          </a:xfrm>
          <a:custGeom>
            <a:avLst/>
            <a:gdLst>
              <a:gd name="T0" fmla="*/ 2147483646 w 22"/>
              <a:gd name="T1" fmla="*/ 2147483646 h 13"/>
              <a:gd name="T2" fmla="*/ 2147483646 w 22"/>
              <a:gd name="T3" fmla="*/ 2147483646 h 13"/>
              <a:gd name="T4" fmla="*/ 2147483646 w 22"/>
              <a:gd name="T5" fmla="*/ 2147483646 h 13"/>
              <a:gd name="T6" fmla="*/ 2147483646 w 22"/>
              <a:gd name="T7" fmla="*/ 2147483646 h 13"/>
              <a:gd name="T8" fmla="*/ 2147483646 w 22"/>
              <a:gd name="T9" fmla="*/ 2147483646 h 13"/>
              <a:gd name="T10" fmla="*/ 2147483646 w 22"/>
              <a:gd name="T11" fmla="*/ 0 h 13"/>
              <a:gd name="T12" fmla="*/ 2147483646 w 22"/>
              <a:gd name="T13" fmla="*/ 2147483646 h 13"/>
              <a:gd name="T14" fmla="*/ 2147483646 w 22"/>
              <a:gd name="T15" fmla="*/ 2147483646 h 13"/>
              <a:gd name="T16" fmla="*/ 2147483646 w 22"/>
              <a:gd name="T17" fmla="*/ 2147483646 h 13"/>
              <a:gd name="T18" fmla="*/ 2147483646 w 22"/>
              <a:gd name="T19" fmla="*/ 2147483646 h 13"/>
              <a:gd name="T20" fmla="*/ 2147483646 w 22"/>
              <a:gd name="T21" fmla="*/ 2147483646 h 13"/>
              <a:gd name="T22" fmla="*/ 2147483646 w 22"/>
              <a:gd name="T23" fmla="*/ 2147483646 h 13"/>
              <a:gd name="T24" fmla="*/ 2147483646 w 22"/>
              <a:gd name="T25" fmla="*/ 2147483646 h 13"/>
              <a:gd name="T26" fmla="*/ 2147483646 w 22"/>
              <a:gd name="T27" fmla="*/ 2147483646 h 13"/>
              <a:gd name="T28" fmla="*/ 2147483646 w 22"/>
              <a:gd name="T29" fmla="*/ 2147483646 h 13"/>
              <a:gd name="T30" fmla="*/ 2147483646 w 22"/>
              <a:gd name="T31" fmla="*/ 2147483646 h 13"/>
              <a:gd name="T32" fmla="*/ 2147483646 w 22"/>
              <a:gd name="T33" fmla="*/ 2147483646 h 13"/>
              <a:gd name="T34" fmla="*/ 2147483646 w 22"/>
              <a:gd name="T35" fmla="*/ 2147483646 h 13"/>
              <a:gd name="T36" fmla="*/ 2147483646 w 22"/>
              <a:gd name="T37" fmla="*/ 2147483646 h 13"/>
              <a:gd name="T38" fmla="*/ 2147483646 w 22"/>
              <a:gd name="T39" fmla="*/ 2147483646 h 13"/>
              <a:gd name="T40" fmla="*/ 0 w 22"/>
              <a:gd name="T41" fmla="*/ 2147483646 h 13"/>
              <a:gd name="T42" fmla="*/ 0 w 22"/>
              <a:gd name="T43" fmla="*/ 2147483646 h 13"/>
              <a:gd name="T44" fmla="*/ 0 w 22"/>
              <a:gd name="T45" fmla="*/ 2147483646 h 13"/>
              <a:gd name="T46" fmla="*/ 2147483646 w 22"/>
              <a:gd name="T47" fmla="*/ 2147483646 h 13"/>
              <a:gd name="T48" fmla="*/ 2147483646 w 22"/>
              <a:gd name="T49" fmla="*/ 2147483646 h 13"/>
              <a:gd name="T50" fmla="*/ 2147483646 w 22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3">
                <a:moveTo>
                  <a:pt x="4" y="3"/>
                </a:moveTo>
                <a:lnTo>
                  <a:pt x="4" y="3"/>
                </a:lnTo>
                <a:lnTo>
                  <a:pt x="9" y="2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19" y="9"/>
                </a:lnTo>
                <a:lnTo>
                  <a:pt x="17" y="10"/>
                </a:lnTo>
                <a:lnTo>
                  <a:pt x="14" y="11"/>
                </a:lnTo>
                <a:lnTo>
                  <a:pt x="13" y="12"/>
                </a:lnTo>
                <a:lnTo>
                  <a:pt x="11" y="12"/>
                </a:lnTo>
                <a:lnTo>
                  <a:pt x="8" y="12"/>
                </a:lnTo>
                <a:lnTo>
                  <a:pt x="7" y="11"/>
                </a:lnTo>
                <a:lnTo>
                  <a:pt x="4" y="9"/>
                </a:lnTo>
                <a:lnTo>
                  <a:pt x="2" y="8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4"/>
                </a:lnTo>
                <a:lnTo>
                  <a:pt x="3" y="3"/>
                </a:lnTo>
                <a:lnTo>
                  <a:pt x="4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0" name="Freeform 183">
            <a:extLst>
              <a:ext uri="{FF2B5EF4-FFF2-40B4-BE49-F238E27FC236}">
                <a16:creationId xmlns:a16="http://schemas.microsoft.com/office/drawing/2014/main" id="{27122C0A-887E-4159-846C-A59325B6F2D6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15875" cy="7938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0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0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0"/>
                </a:move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1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1" name="Freeform 184">
            <a:extLst>
              <a:ext uri="{FF2B5EF4-FFF2-40B4-BE49-F238E27FC236}">
                <a16:creationId xmlns:a16="http://schemas.microsoft.com/office/drawing/2014/main" id="{1C495A27-33E0-4CA9-AA0D-2EA1997C91FC}"/>
              </a:ext>
            </a:extLst>
          </p:cNvPr>
          <p:cNvSpPr>
            <a:spLocks/>
          </p:cNvSpPr>
          <p:nvPr/>
        </p:nvSpPr>
        <p:spPr bwMode="auto">
          <a:xfrm>
            <a:off x="3284538" y="3790950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"/>
                </a:moveTo>
                <a:lnTo>
                  <a:pt x="4" y="1"/>
                </a:lnTo>
                <a:lnTo>
                  <a:pt x="9" y="1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8" y="0"/>
                </a:lnTo>
                <a:lnTo>
                  <a:pt x="20" y="1"/>
                </a:lnTo>
                <a:lnTo>
                  <a:pt x="21" y="3"/>
                </a:lnTo>
                <a:lnTo>
                  <a:pt x="21" y="5"/>
                </a:lnTo>
                <a:lnTo>
                  <a:pt x="20" y="7"/>
                </a:lnTo>
                <a:lnTo>
                  <a:pt x="19" y="8"/>
                </a:lnTo>
                <a:lnTo>
                  <a:pt x="17" y="9"/>
                </a:lnTo>
                <a:lnTo>
                  <a:pt x="15" y="10"/>
                </a:lnTo>
                <a:lnTo>
                  <a:pt x="13" y="11"/>
                </a:lnTo>
                <a:lnTo>
                  <a:pt x="11" y="13"/>
                </a:lnTo>
                <a:lnTo>
                  <a:pt x="9" y="14"/>
                </a:lnTo>
                <a:lnTo>
                  <a:pt x="8" y="13"/>
                </a:lnTo>
                <a:lnTo>
                  <a:pt x="6" y="11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2" name="Freeform 185">
            <a:extLst>
              <a:ext uri="{FF2B5EF4-FFF2-40B4-BE49-F238E27FC236}">
                <a16:creationId xmlns:a16="http://schemas.microsoft.com/office/drawing/2014/main" id="{3179AC6D-A1E7-4359-BC04-C6B6162DA846}"/>
              </a:ext>
            </a:extLst>
          </p:cNvPr>
          <p:cNvSpPr>
            <a:spLocks/>
          </p:cNvSpPr>
          <p:nvPr/>
        </p:nvSpPr>
        <p:spPr bwMode="auto">
          <a:xfrm>
            <a:off x="3270250" y="3662363"/>
            <a:ext cx="4763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1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3" name="Freeform 186">
            <a:extLst>
              <a:ext uri="{FF2B5EF4-FFF2-40B4-BE49-F238E27FC236}">
                <a16:creationId xmlns:a16="http://schemas.microsoft.com/office/drawing/2014/main" id="{963FDACA-D061-4890-8838-7CE7C445FDCD}"/>
              </a:ext>
            </a:extLst>
          </p:cNvPr>
          <p:cNvSpPr>
            <a:spLocks/>
          </p:cNvSpPr>
          <p:nvPr/>
        </p:nvSpPr>
        <p:spPr bwMode="auto">
          <a:xfrm>
            <a:off x="3273425" y="3662363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5" y="13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4" name="Freeform 187">
            <a:extLst>
              <a:ext uri="{FF2B5EF4-FFF2-40B4-BE49-F238E27FC236}">
                <a16:creationId xmlns:a16="http://schemas.microsoft.com/office/drawing/2014/main" id="{35AD0D92-97AD-412A-A46C-A6873E44B1C7}"/>
              </a:ext>
            </a:extLst>
          </p:cNvPr>
          <p:cNvSpPr>
            <a:spLocks/>
          </p:cNvSpPr>
          <p:nvPr/>
        </p:nvSpPr>
        <p:spPr bwMode="auto">
          <a:xfrm>
            <a:off x="3181350" y="3709988"/>
            <a:ext cx="3175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0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0 w 3"/>
              <a:gd name="T19" fmla="*/ 0 h 4"/>
              <a:gd name="T20" fmla="*/ 2147483646 w 3"/>
              <a:gd name="T21" fmla="*/ 0 h 4"/>
              <a:gd name="T22" fmla="*/ 2147483646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2" y="2"/>
                </a:moveTo>
                <a:lnTo>
                  <a:pt x="2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2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5" name="Freeform 188">
            <a:extLst>
              <a:ext uri="{FF2B5EF4-FFF2-40B4-BE49-F238E27FC236}">
                <a16:creationId xmlns:a16="http://schemas.microsoft.com/office/drawing/2014/main" id="{FF604CC8-2BDA-45CA-A105-EDD498604F1E}"/>
              </a:ext>
            </a:extLst>
          </p:cNvPr>
          <p:cNvSpPr>
            <a:spLocks/>
          </p:cNvSpPr>
          <p:nvPr/>
        </p:nvSpPr>
        <p:spPr bwMode="auto">
          <a:xfrm>
            <a:off x="3182938" y="3709988"/>
            <a:ext cx="15875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2147483646 h 14"/>
              <a:gd name="T22" fmla="*/ 2147483646 w 10"/>
              <a:gd name="T23" fmla="*/ 0 h 14"/>
              <a:gd name="T24" fmla="*/ 0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7" y="12"/>
                </a:lnTo>
                <a:lnTo>
                  <a:pt x="8" y="11"/>
                </a:lnTo>
                <a:lnTo>
                  <a:pt x="9" y="10"/>
                </a:lnTo>
                <a:lnTo>
                  <a:pt x="9" y="9"/>
                </a:lnTo>
                <a:lnTo>
                  <a:pt x="9" y="2"/>
                </a:lnTo>
                <a:lnTo>
                  <a:pt x="2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6" name="Freeform 189">
            <a:extLst>
              <a:ext uri="{FF2B5EF4-FFF2-40B4-BE49-F238E27FC236}">
                <a16:creationId xmlns:a16="http://schemas.microsoft.com/office/drawing/2014/main" id="{860DD34B-B23A-4E2A-892D-E5E4691C0FBB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6350" cy="6350"/>
          </a:xfrm>
          <a:custGeom>
            <a:avLst/>
            <a:gdLst>
              <a:gd name="T0" fmla="*/ 0 w 5"/>
              <a:gd name="T1" fmla="*/ 2147483646 h 4"/>
              <a:gd name="T2" fmla="*/ 0 w 5"/>
              <a:gd name="T3" fmla="*/ 2147483646 h 4"/>
              <a:gd name="T4" fmla="*/ 2147483646 w 5"/>
              <a:gd name="T5" fmla="*/ 2147483646 h 4"/>
              <a:gd name="T6" fmla="*/ 2147483646 w 5"/>
              <a:gd name="T7" fmla="*/ 2147483646 h 4"/>
              <a:gd name="T8" fmla="*/ 2147483646 w 5"/>
              <a:gd name="T9" fmla="*/ 2147483646 h 4"/>
              <a:gd name="T10" fmla="*/ 2147483646 w 5"/>
              <a:gd name="T11" fmla="*/ 2147483646 h 4"/>
              <a:gd name="T12" fmla="*/ 2147483646 w 5"/>
              <a:gd name="T13" fmla="*/ 2147483646 h 4"/>
              <a:gd name="T14" fmla="*/ 2147483646 w 5"/>
              <a:gd name="T15" fmla="*/ 2147483646 h 4"/>
              <a:gd name="T16" fmla="*/ 2147483646 w 5"/>
              <a:gd name="T17" fmla="*/ 0 h 4"/>
              <a:gd name="T18" fmla="*/ 0 w 5"/>
              <a:gd name="T19" fmla="*/ 0 h 4"/>
              <a:gd name="T20" fmla="*/ 0 w 5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4" y="3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7" name="Freeform 190">
            <a:extLst>
              <a:ext uri="{FF2B5EF4-FFF2-40B4-BE49-F238E27FC236}">
                <a16:creationId xmlns:a16="http://schemas.microsoft.com/office/drawing/2014/main" id="{44361AB8-2CA0-48A5-8F73-89A352FC1632}"/>
              </a:ext>
            </a:extLst>
          </p:cNvPr>
          <p:cNvSpPr>
            <a:spLocks/>
          </p:cNvSpPr>
          <p:nvPr/>
        </p:nvSpPr>
        <p:spPr bwMode="auto">
          <a:xfrm>
            <a:off x="3216275" y="3770313"/>
            <a:ext cx="22225" cy="22225"/>
          </a:xfrm>
          <a:custGeom>
            <a:avLst/>
            <a:gdLst>
              <a:gd name="T0" fmla="*/ 0 w 16"/>
              <a:gd name="T1" fmla="*/ 2147483646 h 14"/>
              <a:gd name="T2" fmla="*/ 0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2147483646 h 14"/>
              <a:gd name="T10" fmla="*/ 2147483646 w 16"/>
              <a:gd name="T11" fmla="*/ 2147483646 h 14"/>
              <a:gd name="T12" fmla="*/ 2147483646 w 16"/>
              <a:gd name="T13" fmla="*/ 2147483646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2147483646 w 16"/>
              <a:gd name="T19" fmla="*/ 2147483646 h 14"/>
              <a:gd name="T20" fmla="*/ 2147483646 w 16"/>
              <a:gd name="T21" fmla="*/ 0 h 14"/>
              <a:gd name="T22" fmla="*/ 0 w 16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2" y="11"/>
                </a:lnTo>
                <a:lnTo>
                  <a:pt x="3" y="13"/>
                </a:lnTo>
                <a:lnTo>
                  <a:pt x="6" y="13"/>
                </a:lnTo>
                <a:lnTo>
                  <a:pt x="8" y="13"/>
                </a:lnTo>
                <a:lnTo>
                  <a:pt x="12" y="12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8" name="Freeform 191">
            <a:extLst>
              <a:ext uri="{FF2B5EF4-FFF2-40B4-BE49-F238E27FC236}">
                <a16:creationId xmlns:a16="http://schemas.microsoft.com/office/drawing/2014/main" id="{354712DA-5CCC-42A7-AD8C-FBEFF64629BD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15875" cy="7937"/>
          </a:xfrm>
          <a:custGeom>
            <a:avLst/>
            <a:gdLst>
              <a:gd name="T0" fmla="*/ 2147483646 w 11"/>
              <a:gd name="T1" fmla="*/ 0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0 w 11"/>
              <a:gd name="T21" fmla="*/ 2147483646 h 5"/>
              <a:gd name="T22" fmla="*/ 0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0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2" y="3"/>
                </a:lnTo>
                <a:lnTo>
                  <a:pt x="4" y="4"/>
                </a:lnTo>
                <a:lnTo>
                  <a:pt x="5" y="4"/>
                </a:lnTo>
                <a:lnTo>
                  <a:pt x="7" y="4"/>
                </a:lnTo>
                <a:lnTo>
                  <a:pt x="9" y="4"/>
                </a:lnTo>
                <a:lnTo>
                  <a:pt x="10" y="3"/>
                </a:lnTo>
                <a:lnTo>
                  <a:pt x="10" y="2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29" name="Freeform 192">
            <a:extLst>
              <a:ext uri="{FF2B5EF4-FFF2-40B4-BE49-F238E27FC236}">
                <a16:creationId xmlns:a16="http://schemas.microsoft.com/office/drawing/2014/main" id="{092881B1-7BC9-4419-BFCC-F1FAF56A3FD3}"/>
              </a:ext>
            </a:extLst>
          </p:cNvPr>
          <p:cNvSpPr>
            <a:spLocks/>
          </p:cNvSpPr>
          <p:nvPr/>
        </p:nvSpPr>
        <p:spPr bwMode="auto">
          <a:xfrm>
            <a:off x="3275013" y="3732213"/>
            <a:ext cx="31750" cy="23812"/>
          </a:xfrm>
          <a:custGeom>
            <a:avLst/>
            <a:gdLst>
              <a:gd name="T0" fmla="*/ 2147483646 w 22"/>
              <a:gd name="T1" fmla="*/ 0 h 15"/>
              <a:gd name="T2" fmla="*/ 2147483646 w 22"/>
              <a:gd name="T3" fmla="*/ 0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0 w 22"/>
              <a:gd name="T23" fmla="*/ 2147483646 h 15"/>
              <a:gd name="T24" fmla="*/ 0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0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20" y="0"/>
                </a:moveTo>
                <a:lnTo>
                  <a:pt x="20" y="0"/>
                </a:lnTo>
                <a:lnTo>
                  <a:pt x="18" y="4"/>
                </a:lnTo>
                <a:lnTo>
                  <a:pt x="15" y="7"/>
                </a:lnTo>
                <a:lnTo>
                  <a:pt x="14" y="8"/>
                </a:lnTo>
                <a:lnTo>
                  <a:pt x="12" y="8"/>
                </a:lnTo>
                <a:lnTo>
                  <a:pt x="9" y="7"/>
                </a:lnTo>
                <a:lnTo>
                  <a:pt x="7" y="7"/>
                </a:lnTo>
                <a:lnTo>
                  <a:pt x="4" y="7"/>
                </a:lnTo>
                <a:lnTo>
                  <a:pt x="2" y="7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  <a:lnTo>
                  <a:pt x="8" y="13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5" y="14"/>
                </a:lnTo>
                <a:lnTo>
                  <a:pt x="19" y="13"/>
                </a:lnTo>
                <a:lnTo>
                  <a:pt x="20" y="13"/>
                </a:lnTo>
                <a:lnTo>
                  <a:pt x="21" y="10"/>
                </a:lnTo>
                <a:lnTo>
                  <a:pt x="21" y="6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0" name="Freeform 193">
            <a:extLst>
              <a:ext uri="{FF2B5EF4-FFF2-40B4-BE49-F238E27FC236}">
                <a16:creationId xmlns:a16="http://schemas.microsoft.com/office/drawing/2014/main" id="{FB294DC7-7D96-48A3-95EC-0972914D983B}"/>
              </a:ext>
            </a:extLst>
          </p:cNvPr>
          <p:cNvSpPr>
            <a:spLocks/>
          </p:cNvSpPr>
          <p:nvPr/>
        </p:nvSpPr>
        <p:spPr bwMode="auto">
          <a:xfrm>
            <a:off x="3219450" y="3706813"/>
            <a:ext cx="14288" cy="4762"/>
          </a:xfrm>
          <a:custGeom>
            <a:avLst/>
            <a:gdLst>
              <a:gd name="T0" fmla="*/ 2147483646 w 9"/>
              <a:gd name="T1" fmla="*/ 2147483646 h 4"/>
              <a:gd name="T2" fmla="*/ 2147483646 w 9"/>
              <a:gd name="T3" fmla="*/ 2147483646 h 4"/>
              <a:gd name="T4" fmla="*/ 0 w 9"/>
              <a:gd name="T5" fmla="*/ 2147483646 h 4"/>
              <a:gd name="T6" fmla="*/ 2147483646 w 9"/>
              <a:gd name="T7" fmla="*/ 0 h 4"/>
              <a:gd name="T8" fmla="*/ 2147483646 w 9"/>
              <a:gd name="T9" fmla="*/ 214748364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" h="4">
                <a:moveTo>
                  <a:pt x="8" y="3"/>
                </a:moveTo>
                <a:lnTo>
                  <a:pt x="3" y="2"/>
                </a:lnTo>
                <a:lnTo>
                  <a:pt x="0" y="1"/>
                </a:lnTo>
                <a:lnTo>
                  <a:pt x="3" y="0"/>
                </a:lnTo>
                <a:lnTo>
                  <a:pt x="8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1" name="Freeform 194">
            <a:extLst>
              <a:ext uri="{FF2B5EF4-FFF2-40B4-BE49-F238E27FC236}">
                <a16:creationId xmlns:a16="http://schemas.microsoft.com/office/drawing/2014/main" id="{62A0FD6B-9B08-42C5-B149-31B487B2BDFB}"/>
              </a:ext>
            </a:extLst>
          </p:cNvPr>
          <p:cNvSpPr>
            <a:spLocks/>
          </p:cNvSpPr>
          <p:nvPr/>
        </p:nvSpPr>
        <p:spPr bwMode="auto">
          <a:xfrm>
            <a:off x="3232150" y="3711575"/>
            <a:ext cx="6350" cy="12700"/>
          </a:xfrm>
          <a:custGeom>
            <a:avLst/>
            <a:gdLst>
              <a:gd name="T0" fmla="*/ 0 w 4"/>
              <a:gd name="T1" fmla="*/ 0 h 8"/>
              <a:gd name="T2" fmla="*/ 0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" h="8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3" y="5"/>
                </a:lnTo>
                <a:lnTo>
                  <a:pt x="2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2" name="Freeform 195">
            <a:extLst>
              <a:ext uri="{FF2B5EF4-FFF2-40B4-BE49-F238E27FC236}">
                <a16:creationId xmlns:a16="http://schemas.microsoft.com/office/drawing/2014/main" id="{71AF0578-9C19-48AE-BF07-98F7DC521200}"/>
              </a:ext>
            </a:extLst>
          </p:cNvPr>
          <p:cNvSpPr>
            <a:spLocks/>
          </p:cNvSpPr>
          <p:nvPr/>
        </p:nvSpPr>
        <p:spPr bwMode="auto">
          <a:xfrm>
            <a:off x="3314700" y="3702050"/>
            <a:ext cx="9525" cy="26988"/>
          </a:xfrm>
          <a:custGeom>
            <a:avLst/>
            <a:gdLst>
              <a:gd name="T0" fmla="*/ 2147483646 w 7"/>
              <a:gd name="T1" fmla="*/ 0 h 17"/>
              <a:gd name="T2" fmla="*/ 2147483646 w 7"/>
              <a:gd name="T3" fmla="*/ 2147483646 h 17"/>
              <a:gd name="T4" fmla="*/ 2147483646 w 7"/>
              <a:gd name="T5" fmla="*/ 2147483646 h 17"/>
              <a:gd name="T6" fmla="*/ 2147483646 w 7"/>
              <a:gd name="T7" fmla="*/ 2147483646 h 17"/>
              <a:gd name="T8" fmla="*/ 2147483646 w 7"/>
              <a:gd name="T9" fmla="*/ 2147483646 h 17"/>
              <a:gd name="T10" fmla="*/ 2147483646 w 7"/>
              <a:gd name="T11" fmla="*/ 2147483646 h 17"/>
              <a:gd name="T12" fmla="*/ 2147483646 w 7"/>
              <a:gd name="T13" fmla="*/ 2147483646 h 17"/>
              <a:gd name="T14" fmla="*/ 2147483646 w 7"/>
              <a:gd name="T15" fmla="*/ 2147483646 h 17"/>
              <a:gd name="T16" fmla="*/ 2147483646 w 7"/>
              <a:gd name="T17" fmla="*/ 2147483646 h 17"/>
              <a:gd name="T18" fmla="*/ 2147483646 w 7"/>
              <a:gd name="T19" fmla="*/ 2147483646 h 17"/>
              <a:gd name="T20" fmla="*/ 0 w 7"/>
              <a:gd name="T21" fmla="*/ 2147483646 h 17"/>
              <a:gd name="T22" fmla="*/ 0 w 7"/>
              <a:gd name="T23" fmla="*/ 2147483646 h 17"/>
              <a:gd name="T24" fmla="*/ 2147483646 w 7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17">
                <a:moveTo>
                  <a:pt x="6" y="0"/>
                </a:moveTo>
                <a:lnTo>
                  <a:pt x="5" y="2"/>
                </a:lnTo>
                <a:lnTo>
                  <a:pt x="5" y="4"/>
                </a:lnTo>
                <a:lnTo>
                  <a:pt x="5" y="7"/>
                </a:lnTo>
                <a:lnTo>
                  <a:pt x="4" y="8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6"/>
                </a:lnTo>
                <a:lnTo>
                  <a:pt x="6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3" name="Freeform 196">
            <a:extLst>
              <a:ext uri="{FF2B5EF4-FFF2-40B4-BE49-F238E27FC236}">
                <a16:creationId xmlns:a16="http://schemas.microsoft.com/office/drawing/2014/main" id="{BB108EDA-52C1-446F-A8A2-B8A725C92B61}"/>
              </a:ext>
            </a:extLst>
          </p:cNvPr>
          <p:cNvSpPr>
            <a:spLocks/>
          </p:cNvSpPr>
          <p:nvPr/>
        </p:nvSpPr>
        <p:spPr bwMode="auto">
          <a:xfrm>
            <a:off x="3322638" y="3702050"/>
            <a:ext cx="9525" cy="42863"/>
          </a:xfrm>
          <a:custGeom>
            <a:avLst/>
            <a:gdLst>
              <a:gd name="T0" fmla="*/ 0 w 6"/>
              <a:gd name="T1" fmla="*/ 0 h 27"/>
              <a:gd name="T2" fmla="*/ 0 w 6"/>
              <a:gd name="T3" fmla="*/ 0 h 27"/>
              <a:gd name="T4" fmla="*/ 2147483646 w 6"/>
              <a:gd name="T5" fmla="*/ 2147483646 h 27"/>
              <a:gd name="T6" fmla="*/ 2147483646 w 6"/>
              <a:gd name="T7" fmla="*/ 2147483646 h 27"/>
              <a:gd name="T8" fmla="*/ 2147483646 w 6"/>
              <a:gd name="T9" fmla="*/ 2147483646 h 27"/>
              <a:gd name="T10" fmla="*/ 2147483646 w 6"/>
              <a:gd name="T11" fmla="*/ 2147483646 h 27"/>
              <a:gd name="T12" fmla="*/ 2147483646 w 6"/>
              <a:gd name="T13" fmla="*/ 2147483646 h 27"/>
              <a:gd name="T14" fmla="*/ 2147483646 w 6"/>
              <a:gd name="T15" fmla="*/ 2147483646 h 27"/>
              <a:gd name="T16" fmla="*/ 2147483646 w 6"/>
              <a:gd name="T17" fmla="*/ 2147483646 h 27"/>
              <a:gd name="T18" fmla="*/ 2147483646 w 6"/>
              <a:gd name="T19" fmla="*/ 2147483646 h 27"/>
              <a:gd name="T20" fmla="*/ 2147483646 w 6"/>
              <a:gd name="T21" fmla="*/ 2147483646 h 27"/>
              <a:gd name="T22" fmla="*/ 2147483646 w 6"/>
              <a:gd name="T23" fmla="*/ 2147483646 h 27"/>
              <a:gd name="T24" fmla="*/ 2147483646 w 6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1" y="12"/>
                </a:lnTo>
                <a:lnTo>
                  <a:pt x="2" y="13"/>
                </a:lnTo>
                <a:lnTo>
                  <a:pt x="3" y="13"/>
                </a:lnTo>
                <a:lnTo>
                  <a:pt x="3" y="15"/>
                </a:lnTo>
                <a:lnTo>
                  <a:pt x="4" y="17"/>
                </a:lnTo>
                <a:lnTo>
                  <a:pt x="4" y="19"/>
                </a:lnTo>
                <a:lnTo>
                  <a:pt x="5" y="22"/>
                </a:lnTo>
                <a:lnTo>
                  <a:pt x="5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4" name="Freeform 197">
            <a:extLst>
              <a:ext uri="{FF2B5EF4-FFF2-40B4-BE49-F238E27FC236}">
                <a16:creationId xmlns:a16="http://schemas.microsoft.com/office/drawing/2014/main" id="{F3C663D9-A9D5-48D5-A08D-E12D5496991E}"/>
              </a:ext>
            </a:extLst>
          </p:cNvPr>
          <p:cNvSpPr>
            <a:spLocks/>
          </p:cNvSpPr>
          <p:nvPr/>
        </p:nvSpPr>
        <p:spPr bwMode="auto">
          <a:xfrm>
            <a:off x="3313113" y="3756025"/>
            <a:ext cx="25400" cy="14288"/>
          </a:xfrm>
          <a:custGeom>
            <a:avLst/>
            <a:gdLst>
              <a:gd name="T0" fmla="*/ 2147483646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2147483646 h 9"/>
              <a:gd name="T14" fmla="*/ 2147483646 w 19"/>
              <a:gd name="T15" fmla="*/ 0 h 9"/>
              <a:gd name="T16" fmla="*/ 0 w 19"/>
              <a:gd name="T17" fmla="*/ 0 h 9"/>
              <a:gd name="T18" fmla="*/ 2147483646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18" y="4"/>
                </a:moveTo>
                <a:lnTo>
                  <a:pt x="15" y="0"/>
                </a:lnTo>
                <a:lnTo>
                  <a:pt x="12" y="0"/>
                </a:lnTo>
                <a:lnTo>
                  <a:pt x="9" y="0"/>
                </a:lnTo>
                <a:lnTo>
                  <a:pt x="7" y="4"/>
                </a:lnTo>
                <a:lnTo>
                  <a:pt x="5" y="8"/>
                </a:lnTo>
                <a:lnTo>
                  <a:pt x="3" y="4"/>
                </a:lnTo>
                <a:lnTo>
                  <a:pt x="1" y="0"/>
                </a:lnTo>
                <a:lnTo>
                  <a:pt x="0" y="0"/>
                </a:lnTo>
                <a:lnTo>
                  <a:pt x="18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5" name="Freeform 198">
            <a:extLst>
              <a:ext uri="{FF2B5EF4-FFF2-40B4-BE49-F238E27FC236}">
                <a16:creationId xmlns:a16="http://schemas.microsoft.com/office/drawing/2014/main" id="{FAA45BF5-445E-4610-B2E4-4C058E44D1E9}"/>
              </a:ext>
            </a:extLst>
          </p:cNvPr>
          <p:cNvSpPr>
            <a:spLocks/>
          </p:cNvSpPr>
          <p:nvPr/>
        </p:nvSpPr>
        <p:spPr bwMode="auto">
          <a:xfrm>
            <a:off x="3313113" y="3768725"/>
            <a:ext cx="41275" cy="4763"/>
          </a:xfrm>
          <a:custGeom>
            <a:avLst/>
            <a:gdLst>
              <a:gd name="T0" fmla="*/ 2147483646 w 30"/>
              <a:gd name="T1" fmla="*/ 2147483646 h 3"/>
              <a:gd name="T2" fmla="*/ 2147483646 w 30"/>
              <a:gd name="T3" fmla="*/ 2147483646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0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0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29" y="1"/>
                </a:moveTo>
                <a:lnTo>
                  <a:pt x="29" y="1"/>
                </a:lnTo>
                <a:lnTo>
                  <a:pt x="25" y="2"/>
                </a:lnTo>
                <a:lnTo>
                  <a:pt x="19" y="2"/>
                </a:lnTo>
                <a:lnTo>
                  <a:pt x="15" y="2"/>
                </a:lnTo>
                <a:lnTo>
                  <a:pt x="11" y="1"/>
                </a:lnTo>
                <a:lnTo>
                  <a:pt x="8" y="0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6" name="Freeform 199">
            <a:extLst>
              <a:ext uri="{FF2B5EF4-FFF2-40B4-BE49-F238E27FC236}">
                <a16:creationId xmlns:a16="http://schemas.microsoft.com/office/drawing/2014/main" id="{03CC5635-5A19-4D6D-9912-FCB00E8A3528}"/>
              </a:ext>
            </a:extLst>
          </p:cNvPr>
          <p:cNvSpPr>
            <a:spLocks/>
          </p:cNvSpPr>
          <p:nvPr/>
        </p:nvSpPr>
        <p:spPr bwMode="auto">
          <a:xfrm>
            <a:off x="3184525" y="3676650"/>
            <a:ext cx="14288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7" name="Freeform 200">
            <a:extLst>
              <a:ext uri="{FF2B5EF4-FFF2-40B4-BE49-F238E27FC236}">
                <a16:creationId xmlns:a16="http://schemas.microsoft.com/office/drawing/2014/main" id="{587D7B61-C559-4143-8622-562EE68026C9}"/>
              </a:ext>
            </a:extLst>
          </p:cNvPr>
          <p:cNvSpPr>
            <a:spLocks/>
          </p:cNvSpPr>
          <p:nvPr/>
        </p:nvSpPr>
        <p:spPr bwMode="auto">
          <a:xfrm>
            <a:off x="3227388" y="3673475"/>
            <a:ext cx="11112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8" name="Freeform 201">
            <a:extLst>
              <a:ext uri="{FF2B5EF4-FFF2-40B4-BE49-F238E27FC236}">
                <a16:creationId xmlns:a16="http://schemas.microsoft.com/office/drawing/2014/main" id="{D2AABE9F-4D03-4E3A-9EC4-384AEFC89774}"/>
              </a:ext>
            </a:extLst>
          </p:cNvPr>
          <p:cNvSpPr>
            <a:spLocks/>
          </p:cNvSpPr>
          <p:nvPr/>
        </p:nvSpPr>
        <p:spPr bwMode="auto">
          <a:xfrm>
            <a:off x="3246438" y="37068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39" name="Freeform 202">
            <a:extLst>
              <a:ext uri="{FF2B5EF4-FFF2-40B4-BE49-F238E27FC236}">
                <a16:creationId xmlns:a16="http://schemas.microsoft.com/office/drawing/2014/main" id="{3A2CE45A-38A9-417B-B51C-836EB43087BE}"/>
              </a:ext>
            </a:extLst>
          </p:cNvPr>
          <p:cNvSpPr>
            <a:spLocks/>
          </p:cNvSpPr>
          <p:nvPr/>
        </p:nvSpPr>
        <p:spPr bwMode="auto">
          <a:xfrm>
            <a:off x="3178175" y="374332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0" name="Freeform 203">
            <a:extLst>
              <a:ext uri="{FF2B5EF4-FFF2-40B4-BE49-F238E27FC236}">
                <a16:creationId xmlns:a16="http://schemas.microsoft.com/office/drawing/2014/main" id="{99596495-374B-4EF7-8688-5C3989F1548E}"/>
              </a:ext>
            </a:extLst>
          </p:cNvPr>
          <p:cNvSpPr>
            <a:spLocks/>
          </p:cNvSpPr>
          <p:nvPr/>
        </p:nvSpPr>
        <p:spPr bwMode="auto">
          <a:xfrm>
            <a:off x="3246438" y="38274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1" name="Freeform 204">
            <a:extLst>
              <a:ext uri="{FF2B5EF4-FFF2-40B4-BE49-F238E27FC236}">
                <a16:creationId xmlns:a16="http://schemas.microsoft.com/office/drawing/2014/main" id="{E6FAD4DF-55A8-470D-B5B8-F9FCFDE5F0F8}"/>
              </a:ext>
            </a:extLst>
          </p:cNvPr>
          <p:cNvSpPr>
            <a:spLocks/>
          </p:cNvSpPr>
          <p:nvPr/>
        </p:nvSpPr>
        <p:spPr bwMode="auto">
          <a:xfrm>
            <a:off x="3209925" y="38131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2" name="Freeform 205">
            <a:extLst>
              <a:ext uri="{FF2B5EF4-FFF2-40B4-BE49-F238E27FC236}">
                <a16:creationId xmlns:a16="http://schemas.microsoft.com/office/drawing/2014/main" id="{B8E827ED-57E4-46AE-BA42-7C638CCA27B9}"/>
              </a:ext>
            </a:extLst>
          </p:cNvPr>
          <p:cNvSpPr>
            <a:spLocks/>
          </p:cNvSpPr>
          <p:nvPr/>
        </p:nvSpPr>
        <p:spPr bwMode="auto">
          <a:xfrm>
            <a:off x="3302000" y="37115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3" name="Freeform 206">
            <a:extLst>
              <a:ext uri="{FF2B5EF4-FFF2-40B4-BE49-F238E27FC236}">
                <a16:creationId xmlns:a16="http://schemas.microsoft.com/office/drawing/2014/main" id="{6CC24F3D-07C8-4713-AA59-2B960AFEFD53}"/>
              </a:ext>
            </a:extLst>
          </p:cNvPr>
          <p:cNvSpPr>
            <a:spLocks/>
          </p:cNvSpPr>
          <p:nvPr/>
        </p:nvSpPr>
        <p:spPr bwMode="auto">
          <a:xfrm>
            <a:off x="3308350" y="3660775"/>
            <a:ext cx="9525" cy="12700"/>
          </a:xfrm>
          <a:custGeom>
            <a:avLst/>
            <a:gdLst>
              <a:gd name="T0" fmla="*/ 2147483646 w 8"/>
              <a:gd name="T1" fmla="*/ 0 h 8"/>
              <a:gd name="T2" fmla="*/ 0 w 8"/>
              <a:gd name="T3" fmla="*/ 0 h 8"/>
              <a:gd name="T4" fmla="*/ 0 w 8"/>
              <a:gd name="T5" fmla="*/ 2147483646 h 8"/>
              <a:gd name="T6" fmla="*/ 0 w 8"/>
              <a:gd name="T7" fmla="*/ 2147483646 h 8"/>
              <a:gd name="T8" fmla="*/ 0 w 8"/>
              <a:gd name="T9" fmla="*/ 2147483646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2147483646 w 8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" h="8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4" name="Freeform 207">
            <a:extLst>
              <a:ext uri="{FF2B5EF4-FFF2-40B4-BE49-F238E27FC236}">
                <a16:creationId xmlns:a16="http://schemas.microsoft.com/office/drawing/2014/main" id="{4BF39DD7-A31F-4456-A18C-A3C210BA7FE7}"/>
              </a:ext>
            </a:extLst>
          </p:cNvPr>
          <p:cNvSpPr>
            <a:spLocks/>
          </p:cNvSpPr>
          <p:nvPr/>
        </p:nvSpPr>
        <p:spPr bwMode="auto">
          <a:xfrm>
            <a:off x="3335338" y="3702050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5" name="Freeform 208">
            <a:extLst>
              <a:ext uri="{FF2B5EF4-FFF2-40B4-BE49-F238E27FC236}">
                <a16:creationId xmlns:a16="http://schemas.microsoft.com/office/drawing/2014/main" id="{B4F797E0-B8D1-45D4-AC08-BCD4234067DD}"/>
              </a:ext>
            </a:extLst>
          </p:cNvPr>
          <p:cNvSpPr>
            <a:spLocks/>
          </p:cNvSpPr>
          <p:nvPr/>
        </p:nvSpPr>
        <p:spPr bwMode="auto">
          <a:xfrm>
            <a:off x="3316288" y="379253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6" name="Freeform 209">
            <a:extLst>
              <a:ext uri="{FF2B5EF4-FFF2-40B4-BE49-F238E27FC236}">
                <a16:creationId xmlns:a16="http://schemas.microsoft.com/office/drawing/2014/main" id="{6D7787B9-BC2E-4F27-B5B4-6BA5A19E721F}"/>
              </a:ext>
            </a:extLst>
          </p:cNvPr>
          <p:cNvSpPr>
            <a:spLocks/>
          </p:cNvSpPr>
          <p:nvPr/>
        </p:nvSpPr>
        <p:spPr bwMode="auto">
          <a:xfrm>
            <a:off x="3175000" y="36369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7" name="Freeform 210">
            <a:extLst>
              <a:ext uri="{FF2B5EF4-FFF2-40B4-BE49-F238E27FC236}">
                <a16:creationId xmlns:a16="http://schemas.microsoft.com/office/drawing/2014/main" id="{8985A89E-0C45-42C3-B4C0-198BC4D7B3AF}"/>
              </a:ext>
            </a:extLst>
          </p:cNvPr>
          <p:cNvSpPr>
            <a:spLocks/>
          </p:cNvSpPr>
          <p:nvPr/>
        </p:nvSpPr>
        <p:spPr bwMode="auto">
          <a:xfrm>
            <a:off x="3143250" y="3687763"/>
            <a:ext cx="14288" cy="14287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8" name="Freeform 211">
            <a:extLst>
              <a:ext uri="{FF2B5EF4-FFF2-40B4-BE49-F238E27FC236}">
                <a16:creationId xmlns:a16="http://schemas.microsoft.com/office/drawing/2014/main" id="{F37DB9CA-195C-4DB4-8031-E2E866E19C00}"/>
              </a:ext>
            </a:extLst>
          </p:cNvPr>
          <p:cNvSpPr>
            <a:spLocks/>
          </p:cNvSpPr>
          <p:nvPr/>
        </p:nvSpPr>
        <p:spPr bwMode="auto">
          <a:xfrm>
            <a:off x="3157538" y="3767138"/>
            <a:ext cx="11112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49" name="Freeform 212">
            <a:extLst>
              <a:ext uri="{FF2B5EF4-FFF2-40B4-BE49-F238E27FC236}">
                <a16:creationId xmlns:a16="http://schemas.microsoft.com/office/drawing/2014/main" id="{16600335-B4DC-49EA-BC2E-E7C9F70EB1BC}"/>
              </a:ext>
            </a:extLst>
          </p:cNvPr>
          <p:cNvSpPr>
            <a:spLocks/>
          </p:cNvSpPr>
          <p:nvPr/>
        </p:nvSpPr>
        <p:spPr bwMode="auto">
          <a:xfrm>
            <a:off x="3209925" y="3790950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0" name="Freeform 213">
            <a:extLst>
              <a:ext uri="{FF2B5EF4-FFF2-40B4-BE49-F238E27FC236}">
                <a16:creationId xmlns:a16="http://schemas.microsoft.com/office/drawing/2014/main" id="{DEDBE780-6CAB-4B1F-9D36-E17B3D315689}"/>
              </a:ext>
            </a:extLst>
          </p:cNvPr>
          <p:cNvSpPr>
            <a:spLocks/>
          </p:cNvSpPr>
          <p:nvPr/>
        </p:nvSpPr>
        <p:spPr bwMode="auto">
          <a:xfrm>
            <a:off x="3181350" y="37973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0 h 9"/>
              <a:gd name="T6" fmla="*/ 0 w 8"/>
              <a:gd name="T7" fmla="*/ 2147483646 h 9"/>
              <a:gd name="T8" fmla="*/ 0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2147483646 w 8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1" name="Freeform 214">
            <a:extLst>
              <a:ext uri="{FF2B5EF4-FFF2-40B4-BE49-F238E27FC236}">
                <a16:creationId xmlns:a16="http://schemas.microsoft.com/office/drawing/2014/main" id="{B456DDE5-AD8C-47A7-8DB7-69248046F0DE}"/>
              </a:ext>
            </a:extLst>
          </p:cNvPr>
          <p:cNvSpPr>
            <a:spLocks/>
          </p:cNvSpPr>
          <p:nvPr/>
        </p:nvSpPr>
        <p:spPr bwMode="auto">
          <a:xfrm>
            <a:off x="2825750" y="2555875"/>
            <a:ext cx="290513" cy="1392238"/>
          </a:xfrm>
          <a:custGeom>
            <a:avLst/>
            <a:gdLst>
              <a:gd name="T0" fmla="*/ 2147483646 w 205"/>
              <a:gd name="T1" fmla="*/ 2147483646 h 877"/>
              <a:gd name="T2" fmla="*/ 2147483646 w 205"/>
              <a:gd name="T3" fmla="*/ 2147483646 h 877"/>
              <a:gd name="T4" fmla="*/ 2147483646 w 205"/>
              <a:gd name="T5" fmla="*/ 0 h 877"/>
              <a:gd name="T6" fmla="*/ 2147483646 w 205"/>
              <a:gd name="T7" fmla="*/ 2147483646 h 877"/>
              <a:gd name="T8" fmla="*/ 2147483646 w 205"/>
              <a:gd name="T9" fmla="*/ 2147483646 h 877"/>
              <a:gd name="T10" fmla="*/ 2147483646 w 205"/>
              <a:gd name="T11" fmla="*/ 2147483646 h 877"/>
              <a:gd name="T12" fmla="*/ 2147483646 w 205"/>
              <a:gd name="T13" fmla="*/ 2147483646 h 877"/>
              <a:gd name="T14" fmla="*/ 2147483646 w 205"/>
              <a:gd name="T15" fmla="*/ 2147483646 h 877"/>
              <a:gd name="T16" fmla="*/ 2147483646 w 205"/>
              <a:gd name="T17" fmla="*/ 2147483646 h 877"/>
              <a:gd name="T18" fmla="*/ 2147483646 w 205"/>
              <a:gd name="T19" fmla="*/ 2147483646 h 877"/>
              <a:gd name="T20" fmla="*/ 2147483646 w 205"/>
              <a:gd name="T21" fmla="*/ 2147483646 h 877"/>
              <a:gd name="T22" fmla="*/ 2147483646 w 205"/>
              <a:gd name="T23" fmla="*/ 2147483646 h 877"/>
              <a:gd name="T24" fmla="*/ 2147483646 w 205"/>
              <a:gd name="T25" fmla="*/ 2147483646 h 877"/>
              <a:gd name="T26" fmla="*/ 2147483646 w 205"/>
              <a:gd name="T27" fmla="*/ 2147483646 h 877"/>
              <a:gd name="T28" fmla="*/ 2147483646 w 205"/>
              <a:gd name="T29" fmla="*/ 2147483646 h 877"/>
              <a:gd name="T30" fmla="*/ 2147483646 w 205"/>
              <a:gd name="T31" fmla="*/ 2147483646 h 877"/>
              <a:gd name="T32" fmla="*/ 2147483646 w 205"/>
              <a:gd name="T33" fmla="*/ 2147483646 h 877"/>
              <a:gd name="T34" fmla="*/ 2147483646 w 205"/>
              <a:gd name="T35" fmla="*/ 2147483646 h 877"/>
              <a:gd name="T36" fmla="*/ 2147483646 w 205"/>
              <a:gd name="T37" fmla="*/ 2147483646 h 877"/>
              <a:gd name="T38" fmla="*/ 2147483646 w 205"/>
              <a:gd name="T39" fmla="*/ 2147483646 h 877"/>
              <a:gd name="T40" fmla="*/ 2147483646 w 205"/>
              <a:gd name="T41" fmla="*/ 2147483646 h 877"/>
              <a:gd name="T42" fmla="*/ 2147483646 w 205"/>
              <a:gd name="T43" fmla="*/ 2147483646 h 877"/>
              <a:gd name="T44" fmla="*/ 2147483646 w 205"/>
              <a:gd name="T45" fmla="*/ 2147483646 h 877"/>
              <a:gd name="T46" fmla="*/ 2147483646 w 205"/>
              <a:gd name="T47" fmla="*/ 2147483646 h 877"/>
              <a:gd name="T48" fmla="*/ 2147483646 w 205"/>
              <a:gd name="T49" fmla="*/ 2147483646 h 877"/>
              <a:gd name="T50" fmla="*/ 2147483646 w 205"/>
              <a:gd name="T51" fmla="*/ 2147483646 h 877"/>
              <a:gd name="T52" fmla="*/ 2147483646 w 205"/>
              <a:gd name="T53" fmla="*/ 2147483646 h 877"/>
              <a:gd name="T54" fmla="*/ 2147483646 w 205"/>
              <a:gd name="T55" fmla="*/ 2147483646 h 877"/>
              <a:gd name="T56" fmla="*/ 2147483646 w 205"/>
              <a:gd name="T57" fmla="*/ 2147483646 h 877"/>
              <a:gd name="T58" fmla="*/ 2147483646 w 205"/>
              <a:gd name="T59" fmla="*/ 2147483646 h 877"/>
              <a:gd name="T60" fmla="*/ 2147483646 w 205"/>
              <a:gd name="T61" fmla="*/ 2147483646 h 877"/>
              <a:gd name="T62" fmla="*/ 2147483646 w 205"/>
              <a:gd name="T63" fmla="*/ 2147483646 h 877"/>
              <a:gd name="T64" fmla="*/ 2147483646 w 205"/>
              <a:gd name="T65" fmla="*/ 2147483646 h 877"/>
              <a:gd name="T66" fmla="*/ 2147483646 w 205"/>
              <a:gd name="T67" fmla="*/ 2147483646 h 877"/>
              <a:gd name="T68" fmla="*/ 2147483646 w 205"/>
              <a:gd name="T69" fmla="*/ 2147483646 h 877"/>
              <a:gd name="T70" fmla="*/ 2147483646 w 205"/>
              <a:gd name="T71" fmla="*/ 2147483646 h 877"/>
              <a:gd name="T72" fmla="*/ 2147483646 w 205"/>
              <a:gd name="T73" fmla="*/ 2147483646 h 8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05" h="877">
                <a:moveTo>
                  <a:pt x="4" y="38"/>
                </a:moveTo>
                <a:lnTo>
                  <a:pt x="4" y="38"/>
                </a:lnTo>
                <a:lnTo>
                  <a:pt x="17" y="20"/>
                </a:lnTo>
                <a:lnTo>
                  <a:pt x="28" y="8"/>
                </a:lnTo>
                <a:lnTo>
                  <a:pt x="39" y="1"/>
                </a:lnTo>
                <a:lnTo>
                  <a:pt x="52" y="0"/>
                </a:lnTo>
                <a:lnTo>
                  <a:pt x="65" y="1"/>
                </a:lnTo>
                <a:lnTo>
                  <a:pt x="82" y="7"/>
                </a:lnTo>
                <a:lnTo>
                  <a:pt x="102" y="14"/>
                </a:lnTo>
                <a:lnTo>
                  <a:pt x="127" y="24"/>
                </a:lnTo>
                <a:lnTo>
                  <a:pt x="155" y="36"/>
                </a:lnTo>
                <a:lnTo>
                  <a:pt x="176" y="48"/>
                </a:lnTo>
                <a:lnTo>
                  <a:pt x="191" y="60"/>
                </a:lnTo>
                <a:lnTo>
                  <a:pt x="198" y="74"/>
                </a:lnTo>
                <a:lnTo>
                  <a:pt x="203" y="89"/>
                </a:lnTo>
                <a:lnTo>
                  <a:pt x="204" y="105"/>
                </a:lnTo>
                <a:lnTo>
                  <a:pt x="202" y="124"/>
                </a:lnTo>
                <a:lnTo>
                  <a:pt x="200" y="146"/>
                </a:lnTo>
                <a:lnTo>
                  <a:pt x="197" y="159"/>
                </a:lnTo>
                <a:lnTo>
                  <a:pt x="196" y="178"/>
                </a:lnTo>
                <a:lnTo>
                  <a:pt x="193" y="202"/>
                </a:lnTo>
                <a:lnTo>
                  <a:pt x="191" y="229"/>
                </a:lnTo>
                <a:lnTo>
                  <a:pt x="187" y="257"/>
                </a:lnTo>
                <a:lnTo>
                  <a:pt x="184" y="289"/>
                </a:lnTo>
                <a:lnTo>
                  <a:pt x="180" y="321"/>
                </a:lnTo>
                <a:lnTo>
                  <a:pt x="177" y="354"/>
                </a:lnTo>
                <a:lnTo>
                  <a:pt x="175" y="387"/>
                </a:lnTo>
                <a:lnTo>
                  <a:pt x="171" y="419"/>
                </a:lnTo>
                <a:lnTo>
                  <a:pt x="169" y="450"/>
                </a:lnTo>
                <a:lnTo>
                  <a:pt x="167" y="479"/>
                </a:lnTo>
                <a:lnTo>
                  <a:pt x="165" y="505"/>
                </a:lnTo>
                <a:lnTo>
                  <a:pt x="163" y="526"/>
                </a:lnTo>
                <a:lnTo>
                  <a:pt x="163" y="545"/>
                </a:lnTo>
                <a:lnTo>
                  <a:pt x="163" y="558"/>
                </a:lnTo>
                <a:lnTo>
                  <a:pt x="164" y="569"/>
                </a:lnTo>
                <a:lnTo>
                  <a:pt x="165" y="581"/>
                </a:lnTo>
                <a:lnTo>
                  <a:pt x="166" y="595"/>
                </a:lnTo>
                <a:lnTo>
                  <a:pt x="167" y="609"/>
                </a:lnTo>
                <a:lnTo>
                  <a:pt x="168" y="625"/>
                </a:lnTo>
                <a:lnTo>
                  <a:pt x="169" y="640"/>
                </a:lnTo>
                <a:lnTo>
                  <a:pt x="169" y="657"/>
                </a:lnTo>
                <a:lnTo>
                  <a:pt x="171" y="673"/>
                </a:lnTo>
                <a:lnTo>
                  <a:pt x="171" y="690"/>
                </a:lnTo>
                <a:lnTo>
                  <a:pt x="173" y="706"/>
                </a:lnTo>
                <a:lnTo>
                  <a:pt x="174" y="722"/>
                </a:lnTo>
                <a:lnTo>
                  <a:pt x="175" y="736"/>
                </a:lnTo>
                <a:lnTo>
                  <a:pt x="175" y="751"/>
                </a:lnTo>
                <a:lnTo>
                  <a:pt x="175" y="764"/>
                </a:lnTo>
                <a:lnTo>
                  <a:pt x="175" y="776"/>
                </a:lnTo>
                <a:lnTo>
                  <a:pt x="174" y="786"/>
                </a:lnTo>
                <a:lnTo>
                  <a:pt x="168" y="805"/>
                </a:lnTo>
                <a:lnTo>
                  <a:pt x="155" y="823"/>
                </a:lnTo>
                <a:lnTo>
                  <a:pt x="137" y="837"/>
                </a:lnTo>
                <a:lnTo>
                  <a:pt x="115" y="850"/>
                </a:lnTo>
                <a:lnTo>
                  <a:pt x="93" y="862"/>
                </a:lnTo>
                <a:lnTo>
                  <a:pt x="72" y="869"/>
                </a:lnTo>
                <a:lnTo>
                  <a:pt x="54" y="874"/>
                </a:lnTo>
                <a:lnTo>
                  <a:pt x="40" y="876"/>
                </a:lnTo>
                <a:lnTo>
                  <a:pt x="33" y="875"/>
                </a:lnTo>
                <a:lnTo>
                  <a:pt x="26" y="871"/>
                </a:lnTo>
                <a:lnTo>
                  <a:pt x="19" y="866"/>
                </a:lnTo>
                <a:lnTo>
                  <a:pt x="16" y="859"/>
                </a:lnTo>
                <a:lnTo>
                  <a:pt x="12" y="851"/>
                </a:lnTo>
                <a:lnTo>
                  <a:pt x="9" y="843"/>
                </a:lnTo>
                <a:lnTo>
                  <a:pt x="6" y="834"/>
                </a:lnTo>
                <a:lnTo>
                  <a:pt x="2" y="825"/>
                </a:lnTo>
                <a:lnTo>
                  <a:pt x="0" y="105"/>
                </a:lnTo>
                <a:lnTo>
                  <a:pt x="1" y="97"/>
                </a:lnTo>
                <a:lnTo>
                  <a:pt x="1" y="87"/>
                </a:lnTo>
                <a:lnTo>
                  <a:pt x="2" y="77"/>
                </a:lnTo>
                <a:lnTo>
                  <a:pt x="3" y="64"/>
                </a:lnTo>
                <a:lnTo>
                  <a:pt x="3" y="54"/>
                </a:lnTo>
                <a:lnTo>
                  <a:pt x="4" y="45"/>
                </a:lnTo>
                <a:lnTo>
                  <a:pt x="4" y="40"/>
                </a:lnTo>
                <a:lnTo>
                  <a:pt x="4" y="38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2" name="Freeform 215">
            <a:extLst>
              <a:ext uri="{FF2B5EF4-FFF2-40B4-BE49-F238E27FC236}">
                <a16:creationId xmlns:a16="http://schemas.microsoft.com/office/drawing/2014/main" id="{340146AA-3D6A-4460-BB49-BD762B63F743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12700" cy="41275"/>
          </a:xfrm>
          <a:custGeom>
            <a:avLst/>
            <a:gdLst>
              <a:gd name="T0" fmla="*/ 0 w 10"/>
              <a:gd name="T1" fmla="*/ 2147483646 h 26"/>
              <a:gd name="T2" fmla="*/ 2147483646 w 10"/>
              <a:gd name="T3" fmla="*/ 2147483646 h 26"/>
              <a:gd name="T4" fmla="*/ 2147483646 w 10"/>
              <a:gd name="T5" fmla="*/ 2147483646 h 26"/>
              <a:gd name="T6" fmla="*/ 2147483646 w 10"/>
              <a:gd name="T7" fmla="*/ 2147483646 h 26"/>
              <a:gd name="T8" fmla="*/ 2147483646 w 10"/>
              <a:gd name="T9" fmla="*/ 2147483646 h 26"/>
              <a:gd name="T10" fmla="*/ 2147483646 w 10"/>
              <a:gd name="T11" fmla="*/ 2147483646 h 26"/>
              <a:gd name="T12" fmla="*/ 2147483646 w 10"/>
              <a:gd name="T13" fmla="*/ 2147483646 h 26"/>
              <a:gd name="T14" fmla="*/ 2147483646 w 10"/>
              <a:gd name="T15" fmla="*/ 2147483646 h 26"/>
              <a:gd name="T16" fmla="*/ 0 w 10"/>
              <a:gd name="T17" fmla="*/ 0 h 26"/>
              <a:gd name="T18" fmla="*/ 0 w 10"/>
              <a:gd name="T19" fmla="*/ 2147483646 h 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26">
                <a:moveTo>
                  <a:pt x="0" y="25"/>
                </a:moveTo>
                <a:lnTo>
                  <a:pt x="4" y="24"/>
                </a:lnTo>
                <a:lnTo>
                  <a:pt x="7" y="21"/>
                </a:lnTo>
                <a:lnTo>
                  <a:pt x="8" y="17"/>
                </a:lnTo>
                <a:lnTo>
                  <a:pt x="9" y="12"/>
                </a:lnTo>
                <a:lnTo>
                  <a:pt x="8" y="7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  <a:lnTo>
                  <a:pt x="0" y="25"/>
                </a:lnTo>
              </a:path>
            </a:pathLst>
          </a:custGeom>
          <a:solidFill>
            <a:srgbClr val="3E3D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3" name="Freeform 216">
            <a:extLst>
              <a:ext uri="{FF2B5EF4-FFF2-40B4-BE49-F238E27FC236}">
                <a16:creationId xmlns:a16="http://schemas.microsoft.com/office/drawing/2014/main" id="{E028B14F-7ED5-4DDB-A718-48BB43F5B5D7}"/>
              </a:ext>
            </a:extLst>
          </p:cNvPr>
          <p:cNvSpPr>
            <a:spLocks/>
          </p:cNvSpPr>
          <p:nvPr/>
        </p:nvSpPr>
        <p:spPr bwMode="auto">
          <a:xfrm>
            <a:off x="2832100" y="2643188"/>
            <a:ext cx="30163" cy="57150"/>
          </a:xfrm>
          <a:custGeom>
            <a:avLst/>
            <a:gdLst>
              <a:gd name="T0" fmla="*/ 0 w 21"/>
              <a:gd name="T1" fmla="*/ 2147483646 h 36"/>
              <a:gd name="T2" fmla="*/ 0 w 21"/>
              <a:gd name="T3" fmla="*/ 2147483646 h 36"/>
              <a:gd name="T4" fmla="*/ 2147483646 w 21"/>
              <a:gd name="T5" fmla="*/ 2147483646 h 36"/>
              <a:gd name="T6" fmla="*/ 2147483646 w 21"/>
              <a:gd name="T7" fmla="*/ 2147483646 h 36"/>
              <a:gd name="T8" fmla="*/ 2147483646 w 21"/>
              <a:gd name="T9" fmla="*/ 2147483646 h 36"/>
              <a:gd name="T10" fmla="*/ 2147483646 w 21"/>
              <a:gd name="T11" fmla="*/ 2147483646 h 36"/>
              <a:gd name="T12" fmla="*/ 2147483646 w 21"/>
              <a:gd name="T13" fmla="*/ 2147483646 h 36"/>
              <a:gd name="T14" fmla="*/ 2147483646 w 21"/>
              <a:gd name="T15" fmla="*/ 2147483646 h 36"/>
              <a:gd name="T16" fmla="*/ 2147483646 w 21"/>
              <a:gd name="T17" fmla="*/ 2147483646 h 36"/>
              <a:gd name="T18" fmla="*/ 0 w 21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" h="36">
                <a:moveTo>
                  <a:pt x="0" y="35"/>
                </a:moveTo>
                <a:lnTo>
                  <a:pt x="0" y="35"/>
                </a:lnTo>
                <a:lnTo>
                  <a:pt x="8" y="34"/>
                </a:lnTo>
                <a:lnTo>
                  <a:pt x="14" y="30"/>
                </a:lnTo>
                <a:lnTo>
                  <a:pt x="18" y="24"/>
                </a:lnTo>
                <a:lnTo>
                  <a:pt x="20" y="17"/>
                </a:lnTo>
                <a:lnTo>
                  <a:pt x="18" y="10"/>
                </a:lnTo>
                <a:lnTo>
                  <a:pt x="14" y="5"/>
                </a:lnTo>
                <a:lnTo>
                  <a:pt x="8" y="2"/>
                </a:lnTo>
                <a:lnTo>
                  <a:pt x="0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4" name="Freeform 217">
            <a:extLst>
              <a:ext uri="{FF2B5EF4-FFF2-40B4-BE49-F238E27FC236}">
                <a16:creationId xmlns:a16="http://schemas.microsoft.com/office/drawing/2014/main" id="{AE81F607-FF2C-4D7F-B0A1-9C70661C2068}"/>
              </a:ext>
            </a:extLst>
          </p:cNvPr>
          <p:cNvSpPr>
            <a:spLocks/>
          </p:cNvSpPr>
          <p:nvPr/>
        </p:nvSpPr>
        <p:spPr bwMode="auto">
          <a:xfrm>
            <a:off x="2897188" y="2624138"/>
            <a:ext cx="60325" cy="57150"/>
          </a:xfrm>
          <a:custGeom>
            <a:avLst/>
            <a:gdLst>
              <a:gd name="T0" fmla="*/ 2147483646 w 42"/>
              <a:gd name="T1" fmla="*/ 2147483646 h 36"/>
              <a:gd name="T2" fmla="*/ 2147483646 w 42"/>
              <a:gd name="T3" fmla="*/ 2147483646 h 36"/>
              <a:gd name="T4" fmla="*/ 2147483646 w 42"/>
              <a:gd name="T5" fmla="*/ 2147483646 h 36"/>
              <a:gd name="T6" fmla="*/ 2147483646 w 42"/>
              <a:gd name="T7" fmla="*/ 2147483646 h 36"/>
              <a:gd name="T8" fmla="*/ 2147483646 w 42"/>
              <a:gd name="T9" fmla="*/ 2147483646 h 36"/>
              <a:gd name="T10" fmla="*/ 2147483646 w 42"/>
              <a:gd name="T11" fmla="*/ 2147483646 h 36"/>
              <a:gd name="T12" fmla="*/ 2147483646 w 42"/>
              <a:gd name="T13" fmla="*/ 2147483646 h 36"/>
              <a:gd name="T14" fmla="*/ 2147483646 w 42"/>
              <a:gd name="T15" fmla="*/ 2147483646 h 36"/>
              <a:gd name="T16" fmla="*/ 2147483646 w 42"/>
              <a:gd name="T17" fmla="*/ 2147483646 h 36"/>
              <a:gd name="T18" fmla="*/ 2147483646 w 42"/>
              <a:gd name="T19" fmla="*/ 0 h 36"/>
              <a:gd name="T20" fmla="*/ 2147483646 w 42"/>
              <a:gd name="T21" fmla="*/ 2147483646 h 36"/>
              <a:gd name="T22" fmla="*/ 2147483646 w 42"/>
              <a:gd name="T23" fmla="*/ 2147483646 h 36"/>
              <a:gd name="T24" fmla="*/ 2147483646 w 42"/>
              <a:gd name="T25" fmla="*/ 2147483646 h 36"/>
              <a:gd name="T26" fmla="*/ 0 w 42"/>
              <a:gd name="T27" fmla="*/ 2147483646 h 36"/>
              <a:gd name="T28" fmla="*/ 2147483646 w 42"/>
              <a:gd name="T29" fmla="*/ 2147483646 h 36"/>
              <a:gd name="T30" fmla="*/ 2147483646 w 42"/>
              <a:gd name="T31" fmla="*/ 2147483646 h 36"/>
              <a:gd name="T32" fmla="*/ 2147483646 w 42"/>
              <a:gd name="T33" fmla="*/ 2147483646 h 36"/>
              <a:gd name="T34" fmla="*/ 2147483646 w 42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4" y="30"/>
                </a:lnTo>
                <a:lnTo>
                  <a:pt x="39" y="25"/>
                </a:lnTo>
                <a:lnTo>
                  <a:pt x="41" y="18"/>
                </a:lnTo>
                <a:lnTo>
                  <a:pt x="39" y="11"/>
                </a:lnTo>
                <a:lnTo>
                  <a:pt x="34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5" name="Freeform 218">
            <a:extLst>
              <a:ext uri="{FF2B5EF4-FFF2-40B4-BE49-F238E27FC236}">
                <a16:creationId xmlns:a16="http://schemas.microsoft.com/office/drawing/2014/main" id="{0B4DC0DE-F8BE-4A80-96CB-FD99F629F936}"/>
              </a:ext>
            </a:extLst>
          </p:cNvPr>
          <p:cNvSpPr>
            <a:spLocks/>
          </p:cNvSpPr>
          <p:nvPr/>
        </p:nvSpPr>
        <p:spPr bwMode="auto">
          <a:xfrm>
            <a:off x="2986088" y="265430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6" name="Freeform 219">
            <a:extLst>
              <a:ext uri="{FF2B5EF4-FFF2-40B4-BE49-F238E27FC236}">
                <a16:creationId xmlns:a16="http://schemas.microsoft.com/office/drawing/2014/main" id="{A56E4DF1-9A45-4FAF-B164-CB6185AA4E44}"/>
              </a:ext>
            </a:extLst>
          </p:cNvPr>
          <p:cNvSpPr>
            <a:spLocks/>
          </p:cNvSpPr>
          <p:nvPr/>
        </p:nvSpPr>
        <p:spPr bwMode="auto">
          <a:xfrm>
            <a:off x="2833688" y="3609975"/>
            <a:ext cx="188912" cy="268288"/>
          </a:xfrm>
          <a:custGeom>
            <a:avLst/>
            <a:gdLst>
              <a:gd name="T0" fmla="*/ 2147483646 w 134"/>
              <a:gd name="T1" fmla="*/ 0 h 169"/>
              <a:gd name="T2" fmla="*/ 2147483646 w 134"/>
              <a:gd name="T3" fmla="*/ 0 h 169"/>
              <a:gd name="T4" fmla="*/ 2147483646 w 134"/>
              <a:gd name="T5" fmla="*/ 0 h 169"/>
              <a:gd name="T6" fmla="*/ 2147483646 w 134"/>
              <a:gd name="T7" fmla="*/ 2147483646 h 169"/>
              <a:gd name="T8" fmla="*/ 2147483646 w 134"/>
              <a:gd name="T9" fmla="*/ 2147483646 h 169"/>
              <a:gd name="T10" fmla="*/ 2147483646 w 134"/>
              <a:gd name="T11" fmla="*/ 2147483646 h 169"/>
              <a:gd name="T12" fmla="*/ 2147483646 w 134"/>
              <a:gd name="T13" fmla="*/ 2147483646 h 169"/>
              <a:gd name="T14" fmla="*/ 2147483646 w 134"/>
              <a:gd name="T15" fmla="*/ 2147483646 h 169"/>
              <a:gd name="T16" fmla="*/ 2147483646 w 134"/>
              <a:gd name="T17" fmla="*/ 2147483646 h 169"/>
              <a:gd name="T18" fmla="*/ 2147483646 w 134"/>
              <a:gd name="T19" fmla="*/ 2147483646 h 169"/>
              <a:gd name="T20" fmla="*/ 2147483646 w 134"/>
              <a:gd name="T21" fmla="*/ 2147483646 h 169"/>
              <a:gd name="T22" fmla="*/ 2147483646 w 134"/>
              <a:gd name="T23" fmla="*/ 2147483646 h 169"/>
              <a:gd name="T24" fmla="*/ 2147483646 w 134"/>
              <a:gd name="T25" fmla="*/ 2147483646 h 169"/>
              <a:gd name="T26" fmla="*/ 2147483646 w 134"/>
              <a:gd name="T27" fmla="*/ 2147483646 h 169"/>
              <a:gd name="T28" fmla="*/ 2147483646 w 134"/>
              <a:gd name="T29" fmla="*/ 2147483646 h 169"/>
              <a:gd name="T30" fmla="*/ 2147483646 w 134"/>
              <a:gd name="T31" fmla="*/ 2147483646 h 169"/>
              <a:gd name="T32" fmla="*/ 2147483646 w 134"/>
              <a:gd name="T33" fmla="*/ 2147483646 h 169"/>
              <a:gd name="T34" fmla="*/ 2147483646 w 134"/>
              <a:gd name="T35" fmla="*/ 2147483646 h 169"/>
              <a:gd name="T36" fmla="*/ 2147483646 w 134"/>
              <a:gd name="T37" fmla="*/ 2147483646 h 169"/>
              <a:gd name="T38" fmla="*/ 2147483646 w 134"/>
              <a:gd name="T39" fmla="*/ 2147483646 h 169"/>
              <a:gd name="T40" fmla="*/ 2147483646 w 134"/>
              <a:gd name="T41" fmla="*/ 2147483646 h 169"/>
              <a:gd name="T42" fmla="*/ 2147483646 w 134"/>
              <a:gd name="T43" fmla="*/ 2147483646 h 169"/>
              <a:gd name="T44" fmla="*/ 2147483646 w 134"/>
              <a:gd name="T45" fmla="*/ 2147483646 h 169"/>
              <a:gd name="T46" fmla="*/ 2147483646 w 134"/>
              <a:gd name="T47" fmla="*/ 2147483646 h 169"/>
              <a:gd name="T48" fmla="*/ 2147483646 w 134"/>
              <a:gd name="T49" fmla="*/ 2147483646 h 169"/>
              <a:gd name="T50" fmla="*/ 2147483646 w 134"/>
              <a:gd name="T51" fmla="*/ 2147483646 h 169"/>
              <a:gd name="T52" fmla="*/ 2147483646 w 134"/>
              <a:gd name="T53" fmla="*/ 2147483646 h 169"/>
              <a:gd name="T54" fmla="*/ 2147483646 w 134"/>
              <a:gd name="T55" fmla="*/ 2147483646 h 169"/>
              <a:gd name="T56" fmla="*/ 2147483646 w 134"/>
              <a:gd name="T57" fmla="*/ 2147483646 h 169"/>
              <a:gd name="T58" fmla="*/ 2147483646 w 134"/>
              <a:gd name="T59" fmla="*/ 2147483646 h 169"/>
              <a:gd name="T60" fmla="*/ 2147483646 w 134"/>
              <a:gd name="T61" fmla="*/ 2147483646 h 169"/>
              <a:gd name="T62" fmla="*/ 2147483646 w 134"/>
              <a:gd name="T63" fmla="*/ 2147483646 h 169"/>
              <a:gd name="T64" fmla="*/ 2147483646 w 134"/>
              <a:gd name="T65" fmla="*/ 2147483646 h 169"/>
              <a:gd name="T66" fmla="*/ 2147483646 w 134"/>
              <a:gd name="T67" fmla="*/ 2147483646 h 169"/>
              <a:gd name="T68" fmla="*/ 2147483646 w 134"/>
              <a:gd name="T69" fmla="*/ 2147483646 h 169"/>
              <a:gd name="T70" fmla="*/ 2147483646 w 134"/>
              <a:gd name="T71" fmla="*/ 2147483646 h 169"/>
              <a:gd name="T72" fmla="*/ 2147483646 w 134"/>
              <a:gd name="T73" fmla="*/ 2147483646 h 169"/>
              <a:gd name="T74" fmla="*/ 2147483646 w 134"/>
              <a:gd name="T75" fmla="*/ 2147483646 h 169"/>
              <a:gd name="T76" fmla="*/ 2147483646 w 134"/>
              <a:gd name="T77" fmla="*/ 2147483646 h 169"/>
              <a:gd name="T78" fmla="*/ 2147483646 w 134"/>
              <a:gd name="T79" fmla="*/ 2147483646 h 169"/>
              <a:gd name="T80" fmla="*/ 2147483646 w 134"/>
              <a:gd name="T81" fmla="*/ 2147483646 h 169"/>
              <a:gd name="T82" fmla="*/ 2147483646 w 134"/>
              <a:gd name="T83" fmla="*/ 2147483646 h 169"/>
              <a:gd name="T84" fmla="*/ 2147483646 w 134"/>
              <a:gd name="T85" fmla="*/ 2147483646 h 169"/>
              <a:gd name="T86" fmla="*/ 2147483646 w 134"/>
              <a:gd name="T87" fmla="*/ 2147483646 h 169"/>
              <a:gd name="T88" fmla="*/ 2147483646 w 134"/>
              <a:gd name="T89" fmla="*/ 2147483646 h 169"/>
              <a:gd name="T90" fmla="*/ 2147483646 w 134"/>
              <a:gd name="T91" fmla="*/ 2147483646 h 169"/>
              <a:gd name="T92" fmla="*/ 2147483646 w 134"/>
              <a:gd name="T93" fmla="*/ 2147483646 h 169"/>
              <a:gd name="T94" fmla="*/ 2147483646 w 134"/>
              <a:gd name="T95" fmla="*/ 2147483646 h 169"/>
              <a:gd name="T96" fmla="*/ 2147483646 w 134"/>
              <a:gd name="T97" fmla="*/ 2147483646 h 169"/>
              <a:gd name="T98" fmla="*/ 2147483646 w 134"/>
              <a:gd name="T99" fmla="*/ 2147483646 h 169"/>
              <a:gd name="T100" fmla="*/ 2147483646 w 134"/>
              <a:gd name="T101" fmla="*/ 2147483646 h 169"/>
              <a:gd name="T102" fmla="*/ 2147483646 w 134"/>
              <a:gd name="T103" fmla="*/ 2147483646 h 169"/>
              <a:gd name="T104" fmla="*/ 2147483646 w 134"/>
              <a:gd name="T105" fmla="*/ 2147483646 h 169"/>
              <a:gd name="T106" fmla="*/ 0 w 134"/>
              <a:gd name="T107" fmla="*/ 2147483646 h 169"/>
              <a:gd name="T108" fmla="*/ 0 w 134"/>
              <a:gd name="T109" fmla="*/ 2147483646 h 169"/>
              <a:gd name="T110" fmla="*/ 2147483646 w 134"/>
              <a:gd name="T111" fmla="*/ 2147483646 h 169"/>
              <a:gd name="T112" fmla="*/ 2147483646 w 134"/>
              <a:gd name="T113" fmla="*/ 2147483646 h 169"/>
              <a:gd name="T114" fmla="*/ 2147483646 w 134"/>
              <a:gd name="T115" fmla="*/ 2147483646 h 169"/>
              <a:gd name="T116" fmla="*/ 2147483646 w 134"/>
              <a:gd name="T117" fmla="*/ 2147483646 h 169"/>
              <a:gd name="T118" fmla="*/ 2147483646 w 134"/>
              <a:gd name="T119" fmla="*/ 2147483646 h 169"/>
              <a:gd name="T120" fmla="*/ 2147483646 w 134"/>
              <a:gd name="T121" fmla="*/ 2147483646 h 169"/>
              <a:gd name="T122" fmla="*/ 2147483646 w 134"/>
              <a:gd name="T123" fmla="*/ 0 h 169"/>
              <a:gd name="T124" fmla="*/ 2147483646 w 134"/>
              <a:gd name="T125" fmla="*/ 0 h 1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34" h="169">
                <a:moveTo>
                  <a:pt x="34" y="0"/>
                </a:moveTo>
                <a:lnTo>
                  <a:pt x="34" y="0"/>
                </a:lnTo>
                <a:lnTo>
                  <a:pt x="41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1" y="5"/>
                </a:lnTo>
                <a:lnTo>
                  <a:pt x="65" y="7"/>
                </a:lnTo>
                <a:lnTo>
                  <a:pt x="71" y="8"/>
                </a:lnTo>
                <a:lnTo>
                  <a:pt x="78" y="9"/>
                </a:lnTo>
                <a:lnTo>
                  <a:pt x="82" y="10"/>
                </a:lnTo>
                <a:lnTo>
                  <a:pt x="87" y="12"/>
                </a:lnTo>
                <a:lnTo>
                  <a:pt x="91" y="14"/>
                </a:lnTo>
                <a:lnTo>
                  <a:pt x="96" y="15"/>
                </a:lnTo>
                <a:lnTo>
                  <a:pt x="99" y="18"/>
                </a:lnTo>
                <a:lnTo>
                  <a:pt x="103" y="20"/>
                </a:lnTo>
                <a:lnTo>
                  <a:pt x="106" y="22"/>
                </a:lnTo>
                <a:lnTo>
                  <a:pt x="108" y="24"/>
                </a:lnTo>
                <a:lnTo>
                  <a:pt x="110" y="27"/>
                </a:lnTo>
                <a:lnTo>
                  <a:pt x="113" y="29"/>
                </a:lnTo>
                <a:lnTo>
                  <a:pt x="115" y="33"/>
                </a:lnTo>
                <a:lnTo>
                  <a:pt x="117" y="36"/>
                </a:lnTo>
                <a:lnTo>
                  <a:pt x="118" y="39"/>
                </a:lnTo>
                <a:lnTo>
                  <a:pt x="121" y="44"/>
                </a:lnTo>
                <a:lnTo>
                  <a:pt x="122" y="48"/>
                </a:lnTo>
                <a:lnTo>
                  <a:pt x="122" y="52"/>
                </a:lnTo>
                <a:lnTo>
                  <a:pt x="123" y="57"/>
                </a:lnTo>
                <a:lnTo>
                  <a:pt x="126" y="62"/>
                </a:lnTo>
                <a:lnTo>
                  <a:pt x="128" y="67"/>
                </a:lnTo>
                <a:lnTo>
                  <a:pt x="130" y="73"/>
                </a:lnTo>
                <a:lnTo>
                  <a:pt x="132" y="78"/>
                </a:lnTo>
                <a:lnTo>
                  <a:pt x="133" y="84"/>
                </a:lnTo>
                <a:lnTo>
                  <a:pt x="133" y="90"/>
                </a:lnTo>
                <a:lnTo>
                  <a:pt x="132" y="94"/>
                </a:lnTo>
                <a:lnTo>
                  <a:pt x="130" y="99"/>
                </a:lnTo>
                <a:lnTo>
                  <a:pt x="127" y="105"/>
                </a:lnTo>
                <a:lnTo>
                  <a:pt x="124" y="112"/>
                </a:lnTo>
                <a:lnTo>
                  <a:pt x="121" y="119"/>
                </a:lnTo>
                <a:lnTo>
                  <a:pt x="116" y="126"/>
                </a:lnTo>
                <a:lnTo>
                  <a:pt x="113" y="132"/>
                </a:lnTo>
                <a:lnTo>
                  <a:pt x="108" y="137"/>
                </a:lnTo>
                <a:lnTo>
                  <a:pt x="106" y="141"/>
                </a:lnTo>
                <a:lnTo>
                  <a:pt x="100" y="144"/>
                </a:lnTo>
                <a:lnTo>
                  <a:pt x="94" y="149"/>
                </a:lnTo>
                <a:lnTo>
                  <a:pt x="86" y="155"/>
                </a:lnTo>
                <a:lnTo>
                  <a:pt x="74" y="160"/>
                </a:lnTo>
                <a:lnTo>
                  <a:pt x="63" y="166"/>
                </a:lnTo>
                <a:lnTo>
                  <a:pt x="50" y="168"/>
                </a:lnTo>
                <a:lnTo>
                  <a:pt x="37" y="168"/>
                </a:lnTo>
                <a:lnTo>
                  <a:pt x="26" y="165"/>
                </a:lnTo>
                <a:lnTo>
                  <a:pt x="18" y="162"/>
                </a:lnTo>
                <a:lnTo>
                  <a:pt x="12" y="159"/>
                </a:lnTo>
                <a:lnTo>
                  <a:pt x="6" y="155"/>
                </a:lnTo>
                <a:lnTo>
                  <a:pt x="0" y="149"/>
                </a:lnTo>
                <a:lnTo>
                  <a:pt x="0" y="8"/>
                </a:lnTo>
                <a:lnTo>
                  <a:pt x="6" y="7"/>
                </a:lnTo>
                <a:lnTo>
                  <a:pt x="10" y="5"/>
                </a:lnTo>
                <a:lnTo>
                  <a:pt x="16" y="4"/>
                </a:lnTo>
                <a:lnTo>
                  <a:pt x="21" y="2"/>
                </a:lnTo>
                <a:lnTo>
                  <a:pt x="26" y="1"/>
                </a:lnTo>
                <a:lnTo>
                  <a:pt x="29" y="1"/>
                </a:lnTo>
                <a:lnTo>
                  <a:pt x="33" y="0"/>
                </a:lnTo>
                <a:lnTo>
                  <a:pt x="34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7" name="Freeform 220">
            <a:extLst>
              <a:ext uri="{FF2B5EF4-FFF2-40B4-BE49-F238E27FC236}">
                <a16:creationId xmlns:a16="http://schemas.microsoft.com/office/drawing/2014/main" id="{C936BE1C-8555-4C01-9B76-F3A1B75608A1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17462" cy="3175"/>
          </a:xfrm>
          <a:custGeom>
            <a:avLst/>
            <a:gdLst>
              <a:gd name="T0" fmla="*/ 2147483646 w 12"/>
              <a:gd name="T1" fmla="*/ 0 h 2"/>
              <a:gd name="T2" fmla="*/ 2147483646 w 12"/>
              <a:gd name="T3" fmla="*/ 0 h 2"/>
              <a:gd name="T4" fmla="*/ 2147483646 w 12"/>
              <a:gd name="T5" fmla="*/ 0 h 2"/>
              <a:gd name="T6" fmla="*/ 2147483646 w 12"/>
              <a:gd name="T7" fmla="*/ 0 h 2"/>
              <a:gd name="T8" fmla="*/ 2147483646 w 12"/>
              <a:gd name="T9" fmla="*/ 0 h 2"/>
              <a:gd name="T10" fmla="*/ 2147483646 w 12"/>
              <a:gd name="T11" fmla="*/ 0 h 2"/>
              <a:gd name="T12" fmla="*/ 2147483646 w 12"/>
              <a:gd name="T13" fmla="*/ 0 h 2"/>
              <a:gd name="T14" fmla="*/ 2147483646 w 12"/>
              <a:gd name="T15" fmla="*/ 0 h 2"/>
              <a:gd name="T16" fmla="*/ 2147483646 w 12"/>
              <a:gd name="T17" fmla="*/ 0 h 2"/>
              <a:gd name="T18" fmla="*/ 2147483646 w 12"/>
              <a:gd name="T19" fmla="*/ 2147483646 h 2"/>
              <a:gd name="T20" fmla="*/ 2147483646 w 12"/>
              <a:gd name="T21" fmla="*/ 2147483646 h 2"/>
              <a:gd name="T22" fmla="*/ 2147483646 w 12"/>
              <a:gd name="T23" fmla="*/ 2147483646 h 2"/>
              <a:gd name="T24" fmla="*/ 2147483646 w 12"/>
              <a:gd name="T25" fmla="*/ 2147483646 h 2"/>
              <a:gd name="T26" fmla="*/ 2147483646 w 12"/>
              <a:gd name="T27" fmla="*/ 2147483646 h 2"/>
              <a:gd name="T28" fmla="*/ 2147483646 w 12"/>
              <a:gd name="T29" fmla="*/ 2147483646 h 2"/>
              <a:gd name="T30" fmla="*/ 2147483646 w 12"/>
              <a:gd name="T31" fmla="*/ 2147483646 h 2"/>
              <a:gd name="T32" fmla="*/ 2147483646 w 12"/>
              <a:gd name="T33" fmla="*/ 2147483646 h 2"/>
              <a:gd name="T34" fmla="*/ 2147483646 w 12"/>
              <a:gd name="T35" fmla="*/ 2147483646 h 2"/>
              <a:gd name="T36" fmla="*/ 2147483646 w 12"/>
              <a:gd name="T37" fmla="*/ 2147483646 h 2"/>
              <a:gd name="T38" fmla="*/ 2147483646 w 12"/>
              <a:gd name="T39" fmla="*/ 2147483646 h 2"/>
              <a:gd name="T40" fmla="*/ 0 w 12"/>
              <a:gd name="T41" fmla="*/ 2147483646 h 2"/>
              <a:gd name="T42" fmla="*/ 0 w 12"/>
              <a:gd name="T43" fmla="*/ 0 h 2"/>
              <a:gd name="T44" fmla="*/ 2147483646 w 12"/>
              <a:gd name="T45" fmla="*/ 0 h 2"/>
              <a:gd name="T46" fmla="*/ 2147483646 w 12"/>
              <a:gd name="T47" fmla="*/ 0 h 2"/>
              <a:gd name="T48" fmla="*/ 2147483646 w 12"/>
              <a:gd name="T49" fmla="*/ 0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2">
                <a:moveTo>
                  <a:pt x="2" y="0"/>
                </a:move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8" name="Freeform 221">
            <a:extLst>
              <a:ext uri="{FF2B5EF4-FFF2-40B4-BE49-F238E27FC236}">
                <a16:creationId xmlns:a16="http://schemas.microsoft.com/office/drawing/2014/main" id="{04A3D003-8A07-4FC9-B4F1-E348E625F9DF}"/>
              </a:ext>
            </a:extLst>
          </p:cNvPr>
          <p:cNvSpPr>
            <a:spLocks/>
          </p:cNvSpPr>
          <p:nvPr/>
        </p:nvSpPr>
        <p:spPr bwMode="auto">
          <a:xfrm>
            <a:off x="2846388" y="3644900"/>
            <a:ext cx="34925" cy="19050"/>
          </a:xfrm>
          <a:custGeom>
            <a:avLst/>
            <a:gdLst>
              <a:gd name="T0" fmla="*/ 2147483646 w 23"/>
              <a:gd name="T1" fmla="*/ 2147483646 h 12"/>
              <a:gd name="T2" fmla="*/ 2147483646 w 23"/>
              <a:gd name="T3" fmla="*/ 2147483646 h 12"/>
              <a:gd name="T4" fmla="*/ 2147483646 w 23"/>
              <a:gd name="T5" fmla="*/ 2147483646 h 12"/>
              <a:gd name="T6" fmla="*/ 2147483646 w 23"/>
              <a:gd name="T7" fmla="*/ 2147483646 h 12"/>
              <a:gd name="T8" fmla="*/ 2147483646 w 23"/>
              <a:gd name="T9" fmla="*/ 2147483646 h 12"/>
              <a:gd name="T10" fmla="*/ 2147483646 w 23"/>
              <a:gd name="T11" fmla="*/ 0 h 12"/>
              <a:gd name="T12" fmla="*/ 2147483646 w 23"/>
              <a:gd name="T13" fmla="*/ 0 h 12"/>
              <a:gd name="T14" fmla="*/ 2147483646 w 23"/>
              <a:gd name="T15" fmla="*/ 2147483646 h 12"/>
              <a:gd name="T16" fmla="*/ 2147483646 w 23"/>
              <a:gd name="T17" fmla="*/ 2147483646 h 12"/>
              <a:gd name="T18" fmla="*/ 2147483646 w 23"/>
              <a:gd name="T19" fmla="*/ 2147483646 h 12"/>
              <a:gd name="T20" fmla="*/ 2147483646 w 23"/>
              <a:gd name="T21" fmla="*/ 2147483646 h 12"/>
              <a:gd name="T22" fmla="*/ 2147483646 w 23"/>
              <a:gd name="T23" fmla="*/ 2147483646 h 12"/>
              <a:gd name="T24" fmla="*/ 2147483646 w 23"/>
              <a:gd name="T25" fmla="*/ 2147483646 h 12"/>
              <a:gd name="T26" fmla="*/ 2147483646 w 23"/>
              <a:gd name="T27" fmla="*/ 2147483646 h 12"/>
              <a:gd name="T28" fmla="*/ 2147483646 w 23"/>
              <a:gd name="T29" fmla="*/ 2147483646 h 12"/>
              <a:gd name="T30" fmla="*/ 2147483646 w 23"/>
              <a:gd name="T31" fmla="*/ 2147483646 h 12"/>
              <a:gd name="T32" fmla="*/ 2147483646 w 23"/>
              <a:gd name="T33" fmla="*/ 2147483646 h 12"/>
              <a:gd name="T34" fmla="*/ 2147483646 w 23"/>
              <a:gd name="T35" fmla="*/ 2147483646 h 12"/>
              <a:gd name="T36" fmla="*/ 2147483646 w 23"/>
              <a:gd name="T37" fmla="*/ 2147483646 h 12"/>
              <a:gd name="T38" fmla="*/ 2147483646 w 23"/>
              <a:gd name="T39" fmla="*/ 2147483646 h 12"/>
              <a:gd name="T40" fmla="*/ 2147483646 w 23"/>
              <a:gd name="T41" fmla="*/ 2147483646 h 12"/>
              <a:gd name="T42" fmla="*/ 0 w 23"/>
              <a:gd name="T43" fmla="*/ 2147483646 h 12"/>
              <a:gd name="T44" fmla="*/ 0 w 23"/>
              <a:gd name="T45" fmla="*/ 2147483646 h 12"/>
              <a:gd name="T46" fmla="*/ 2147483646 w 23"/>
              <a:gd name="T47" fmla="*/ 2147483646 h 12"/>
              <a:gd name="T48" fmla="*/ 2147483646 w 23"/>
              <a:gd name="T49" fmla="*/ 2147483646 h 12"/>
              <a:gd name="T50" fmla="*/ 2147483646 w 23"/>
              <a:gd name="T51" fmla="*/ 2147483646 h 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2">
                <a:moveTo>
                  <a:pt x="5" y="3"/>
                </a:moveTo>
                <a:lnTo>
                  <a:pt x="5" y="3"/>
                </a:lnTo>
                <a:lnTo>
                  <a:pt x="10" y="2"/>
                </a:lnTo>
                <a:lnTo>
                  <a:pt x="13" y="1"/>
                </a:lnTo>
                <a:lnTo>
                  <a:pt x="14" y="1"/>
                </a:lnTo>
                <a:lnTo>
                  <a:pt x="16" y="0"/>
                </a:lnTo>
                <a:lnTo>
                  <a:pt x="19" y="0"/>
                </a:lnTo>
                <a:lnTo>
                  <a:pt x="21" y="1"/>
                </a:lnTo>
                <a:lnTo>
                  <a:pt x="22" y="4"/>
                </a:lnTo>
                <a:lnTo>
                  <a:pt x="22" y="5"/>
                </a:lnTo>
                <a:lnTo>
                  <a:pt x="21" y="7"/>
                </a:lnTo>
                <a:lnTo>
                  <a:pt x="20" y="9"/>
                </a:lnTo>
                <a:lnTo>
                  <a:pt x="19" y="10"/>
                </a:lnTo>
                <a:lnTo>
                  <a:pt x="16" y="11"/>
                </a:lnTo>
                <a:lnTo>
                  <a:pt x="14" y="11"/>
                </a:lnTo>
                <a:lnTo>
                  <a:pt x="12" y="11"/>
                </a:lnTo>
                <a:lnTo>
                  <a:pt x="9" y="11"/>
                </a:lnTo>
                <a:lnTo>
                  <a:pt x="7" y="11"/>
                </a:lnTo>
                <a:lnTo>
                  <a:pt x="5" y="9"/>
                </a:lnTo>
                <a:lnTo>
                  <a:pt x="3" y="8"/>
                </a:lnTo>
                <a:lnTo>
                  <a:pt x="1" y="8"/>
                </a:lnTo>
                <a:lnTo>
                  <a:pt x="0" y="6"/>
                </a:lnTo>
                <a:lnTo>
                  <a:pt x="0" y="5"/>
                </a:lnTo>
                <a:lnTo>
                  <a:pt x="2" y="4"/>
                </a:lnTo>
                <a:lnTo>
                  <a:pt x="3" y="3"/>
                </a:lnTo>
                <a:lnTo>
                  <a:pt x="5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59" name="Freeform 222">
            <a:extLst>
              <a:ext uri="{FF2B5EF4-FFF2-40B4-BE49-F238E27FC236}">
                <a16:creationId xmlns:a16="http://schemas.microsoft.com/office/drawing/2014/main" id="{9BEE6CB3-E0FB-4836-95D5-B84CB92710AB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6" y="4"/>
                </a:lnTo>
                <a:lnTo>
                  <a:pt x="5" y="4"/>
                </a:lnTo>
                <a:lnTo>
                  <a:pt x="4" y="4"/>
                </a:lnTo>
                <a:lnTo>
                  <a:pt x="3" y="3"/>
                </a:lnTo>
                <a:lnTo>
                  <a:pt x="2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0" name="Freeform 223">
            <a:extLst>
              <a:ext uri="{FF2B5EF4-FFF2-40B4-BE49-F238E27FC236}">
                <a16:creationId xmlns:a16="http://schemas.microsoft.com/office/drawing/2014/main" id="{BCB6D871-6B86-4D38-AF29-09DBCD4FE40C}"/>
              </a:ext>
            </a:extLst>
          </p:cNvPr>
          <p:cNvSpPr>
            <a:spLocks/>
          </p:cNvSpPr>
          <p:nvPr/>
        </p:nvSpPr>
        <p:spPr bwMode="auto">
          <a:xfrm>
            <a:off x="2925763" y="3792538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0 h 15"/>
              <a:gd name="T10" fmla="*/ 2147483646 w 22"/>
              <a:gd name="T11" fmla="*/ 0 h 15"/>
              <a:gd name="T12" fmla="*/ 2147483646 w 22"/>
              <a:gd name="T13" fmla="*/ 0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2147483646 h 15"/>
              <a:gd name="T34" fmla="*/ 2147483646 w 22"/>
              <a:gd name="T35" fmla="*/ 2147483646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6" y="2"/>
                </a:moveTo>
                <a:lnTo>
                  <a:pt x="6" y="2"/>
                </a:lnTo>
                <a:lnTo>
                  <a:pt x="10" y="2"/>
                </a:lnTo>
                <a:lnTo>
                  <a:pt x="12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0" y="1"/>
                </a:lnTo>
                <a:lnTo>
                  <a:pt x="21" y="4"/>
                </a:lnTo>
                <a:lnTo>
                  <a:pt x="21" y="6"/>
                </a:lnTo>
                <a:lnTo>
                  <a:pt x="20" y="7"/>
                </a:lnTo>
                <a:lnTo>
                  <a:pt x="20" y="8"/>
                </a:lnTo>
                <a:lnTo>
                  <a:pt x="18" y="10"/>
                </a:lnTo>
                <a:lnTo>
                  <a:pt x="15" y="11"/>
                </a:lnTo>
                <a:lnTo>
                  <a:pt x="13" y="12"/>
                </a:lnTo>
                <a:lnTo>
                  <a:pt x="12" y="13"/>
                </a:lnTo>
                <a:lnTo>
                  <a:pt x="10" y="14"/>
                </a:lnTo>
                <a:lnTo>
                  <a:pt x="8" y="13"/>
                </a:lnTo>
                <a:lnTo>
                  <a:pt x="6" y="12"/>
                </a:lnTo>
                <a:lnTo>
                  <a:pt x="3" y="10"/>
                </a:lnTo>
                <a:lnTo>
                  <a:pt x="1" y="8"/>
                </a:lnTo>
                <a:lnTo>
                  <a:pt x="0" y="7"/>
                </a:lnTo>
                <a:lnTo>
                  <a:pt x="0" y="5"/>
                </a:lnTo>
                <a:lnTo>
                  <a:pt x="2" y="3"/>
                </a:lnTo>
                <a:lnTo>
                  <a:pt x="4" y="2"/>
                </a:lnTo>
                <a:lnTo>
                  <a:pt x="6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1" name="Freeform 224">
            <a:extLst>
              <a:ext uri="{FF2B5EF4-FFF2-40B4-BE49-F238E27FC236}">
                <a16:creationId xmlns:a16="http://schemas.microsoft.com/office/drawing/2014/main" id="{46DCB242-17B9-4F80-AB1C-6EF48C3F0266}"/>
              </a:ext>
            </a:extLst>
          </p:cNvPr>
          <p:cNvSpPr>
            <a:spLocks/>
          </p:cNvSpPr>
          <p:nvPr/>
        </p:nvSpPr>
        <p:spPr bwMode="auto">
          <a:xfrm>
            <a:off x="2909888" y="366395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2147483646 h 4"/>
              <a:gd name="T6" fmla="*/ 2147483646 w 4"/>
              <a:gd name="T7" fmla="*/ 2147483646 h 4"/>
              <a:gd name="T8" fmla="*/ 2147483646 w 4"/>
              <a:gd name="T9" fmla="*/ 2147483646 h 4"/>
              <a:gd name="T10" fmla="*/ 0 w 4"/>
              <a:gd name="T11" fmla="*/ 2147483646 h 4"/>
              <a:gd name="T12" fmla="*/ 0 w 4"/>
              <a:gd name="T13" fmla="*/ 2147483646 h 4"/>
              <a:gd name="T14" fmla="*/ 0 w 4"/>
              <a:gd name="T15" fmla="*/ 2147483646 h 4"/>
              <a:gd name="T16" fmla="*/ 0 w 4"/>
              <a:gd name="T17" fmla="*/ 2147483646 h 4"/>
              <a:gd name="T18" fmla="*/ 2147483646 w 4"/>
              <a:gd name="T19" fmla="*/ 0 h 4"/>
              <a:gd name="T20" fmla="*/ 2147483646 w 4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4">
                <a:moveTo>
                  <a:pt x="3" y="2"/>
                </a:move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3" y="0"/>
                </a:lnTo>
                <a:lnTo>
                  <a:pt x="3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2" name="Freeform 225">
            <a:extLst>
              <a:ext uri="{FF2B5EF4-FFF2-40B4-BE49-F238E27FC236}">
                <a16:creationId xmlns:a16="http://schemas.microsoft.com/office/drawing/2014/main" id="{83D83BC6-D922-4B84-BFAB-E2B5F5577D60}"/>
              </a:ext>
            </a:extLst>
          </p:cNvPr>
          <p:cNvSpPr>
            <a:spLocks/>
          </p:cNvSpPr>
          <p:nvPr/>
        </p:nvSpPr>
        <p:spPr bwMode="auto">
          <a:xfrm>
            <a:off x="2914650" y="3663950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0 h 14"/>
              <a:gd name="T22" fmla="*/ 0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10"/>
                </a:lnTo>
                <a:lnTo>
                  <a:pt x="2" y="12"/>
                </a:lnTo>
                <a:lnTo>
                  <a:pt x="3" y="13"/>
                </a:lnTo>
                <a:lnTo>
                  <a:pt x="6" y="13"/>
                </a:lnTo>
                <a:lnTo>
                  <a:pt x="8" y="12"/>
                </a:lnTo>
                <a:lnTo>
                  <a:pt x="8" y="11"/>
                </a:lnTo>
                <a:lnTo>
                  <a:pt x="8" y="10"/>
                </a:lnTo>
                <a:lnTo>
                  <a:pt x="9" y="3"/>
                </a:lnTo>
                <a:lnTo>
                  <a:pt x="1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3" name="Freeform 226">
            <a:extLst>
              <a:ext uri="{FF2B5EF4-FFF2-40B4-BE49-F238E27FC236}">
                <a16:creationId xmlns:a16="http://schemas.microsoft.com/office/drawing/2014/main" id="{FE1DAC07-D8F2-4EBB-82D2-A7956713EDBB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6350" cy="4762"/>
          </a:xfrm>
          <a:custGeom>
            <a:avLst/>
            <a:gdLst>
              <a:gd name="T0" fmla="*/ 0 w 5"/>
              <a:gd name="T1" fmla="*/ 2147483646 h 3"/>
              <a:gd name="T2" fmla="*/ 0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0" y="2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4" name="Freeform 227">
            <a:extLst>
              <a:ext uri="{FF2B5EF4-FFF2-40B4-BE49-F238E27FC236}">
                <a16:creationId xmlns:a16="http://schemas.microsoft.com/office/drawing/2014/main" id="{92E8FEB5-8511-4A7A-91FF-01075A8A5DB2}"/>
              </a:ext>
            </a:extLst>
          </p:cNvPr>
          <p:cNvSpPr>
            <a:spLocks/>
          </p:cNvSpPr>
          <p:nvPr/>
        </p:nvSpPr>
        <p:spPr bwMode="auto">
          <a:xfrm>
            <a:off x="2859088" y="3773488"/>
            <a:ext cx="23812" cy="20637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2147483646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2" y="11"/>
                </a:lnTo>
                <a:lnTo>
                  <a:pt x="3" y="12"/>
                </a:lnTo>
                <a:lnTo>
                  <a:pt x="5" y="12"/>
                </a:lnTo>
                <a:lnTo>
                  <a:pt x="8" y="12"/>
                </a:lnTo>
                <a:lnTo>
                  <a:pt x="10" y="12"/>
                </a:lnTo>
                <a:lnTo>
                  <a:pt x="14" y="11"/>
                </a:lnTo>
                <a:lnTo>
                  <a:pt x="15" y="11"/>
                </a:lnTo>
                <a:lnTo>
                  <a:pt x="9" y="2"/>
                </a:lnTo>
                <a:lnTo>
                  <a:pt x="1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5" name="Freeform 228">
            <a:extLst>
              <a:ext uri="{FF2B5EF4-FFF2-40B4-BE49-F238E27FC236}">
                <a16:creationId xmlns:a16="http://schemas.microsoft.com/office/drawing/2014/main" id="{F5518FFD-7B3B-4A82-B4CA-54DF6DB65B34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14288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0 w 11"/>
              <a:gd name="T21" fmla="*/ 2147483646 h 4"/>
              <a:gd name="T22" fmla="*/ 0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2147483646 w 11"/>
              <a:gd name="T41" fmla="*/ 2147483646 h 4"/>
              <a:gd name="T42" fmla="*/ 2147483646 w 11"/>
              <a:gd name="T43" fmla="*/ 2147483646 h 4"/>
              <a:gd name="T44" fmla="*/ 2147483646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9" y="0"/>
                </a:moveTo>
                <a:lnTo>
                  <a:pt x="9" y="1"/>
                </a:lnTo>
                <a:lnTo>
                  <a:pt x="8" y="1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3" y="1"/>
                </a:lnTo>
                <a:lnTo>
                  <a:pt x="2" y="1"/>
                </a:lnTo>
                <a:lnTo>
                  <a:pt x="1" y="2"/>
                </a:lnTo>
                <a:lnTo>
                  <a:pt x="0" y="2"/>
                </a:lnTo>
                <a:lnTo>
                  <a:pt x="1" y="3"/>
                </a:lnTo>
                <a:lnTo>
                  <a:pt x="3" y="3"/>
                </a:lnTo>
                <a:lnTo>
                  <a:pt x="4" y="3"/>
                </a:lnTo>
                <a:lnTo>
                  <a:pt x="5" y="3"/>
                </a:lnTo>
                <a:lnTo>
                  <a:pt x="6" y="3"/>
                </a:lnTo>
                <a:lnTo>
                  <a:pt x="7" y="3"/>
                </a:lnTo>
                <a:lnTo>
                  <a:pt x="8" y="3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6" name="Freeform 229">
            <a:extLst>
              <a:ext uri="{FF2B5EF4-FFF2-40B4-BE49-F238E27FC236}">
                <a16:creationId xmlns:a16="http://schemas.microsoft.com/office/drawing/2014/main" id="{7A04BA68-99F8-4D07-BA41-38F1F52B722F}"/>
              </a:ext>
            </a:extLst>
          </p:cNvPr>
          <p:cNvSpPr>
            <a:spLocks/>
          </p:cNvSpPr>
          <p:nvPr/>
        </p:nvSpPr>
        <p:spPr bwMode="auto">
          <a:xfrm>
            <a:off x="2917825" y="3735388"/>
            <a:ext cx="30163" cy="23812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0 w 22"/>
              <a:gd name="T23" fmla="*/ 2147483646 h 14"/>
              <a:gd name="T24" fmla="*/ 0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2147483646 w 22"/>
              <a:gd name="T45" fmla="*/ 2147483646 h 14"/>
              <a:gd name="T46" fmla="*/ 2147483646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20" y="0"/>
                </a:moveTo>
                <a:lnTo>
                  <a:pt x="20" y="0"/>
                </a:lnTo>
                <a:lnTo>
                  <a:pt x="19" y="4"/>
                </a:lnTo>
                <a:lnTo>
                  <a:pt x="17" y="6"/>
                </a:lnTo>
                <a:lnTo>
                  <a:pt x="14" y="8"/>
                </a:lnTo>
                <a:lnTo>
                  <a:pt x="12" y="8"/>
                </a:lnTo>
                <a:lnTo>
                  <a:pt x="10" y="7"/>
                </a:lnTo>
                <a:lnTo>
                  <a:pt x="7" y="6"/>
                </a:lnTo>
                <a:lnTo>
                  <a:pt x="6" y="6"/>
                </a:lnTo>
                <a:lnTo>
                  <a:pt x="3" y="6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2" y="11"/>
                </a:lnTo>
                <a:lnTo>
                  <a:pt x="6" y="11"/>
                </a:lnTo>
                <a:lnTo>
                  <a:pt x="8" y="12"/>
                </a:lnTo>
                <a:lnTo>
                  <a:pt x="10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2"/>
                </a:lnTo>
                <a:lnTo>
                  <a:pt x="21" y="10"/>
                </a:lnTo>
                <a:lnTo>
                  <a:pt x="21" y="5"/>
                </a:lnTo>
                <a:lnTo>
                  <a:pt x="20" y="2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7" name="Freeform 230">
            <a:extLst>
              <a:ext uri="{FF2B5EF4-FFF2-40B4-BE49-F238E27FC236}">
                <a16:creationId xmlns:a16="http://schemas.microsoft.com/office/drawing/2014/main" id="{A7675BD2-050C-4DF7-A076-98F7CB4BEB26}"/>
              </a:ext>
            </a:extLst>
          </p:cNvPr>
          <p:cNvSpPr>
            <a:spLocks/>
          </p:cNvSpPr>
          <p:nvPr/>
        </p:nvSpPr>
        <p:spPr bwMode="auto">
          <a:xfrm>
            <a:off x="2860675" y="3709988"/>
            <a:ext cx="14288" cy="4762"/>
          </a:xfrm>
          <a:custGeom>
            <a:avLst/>
            <a:gdLst>
              <a:gd name="T0" fmla="*/ 2147483646 w 10"/>
              <a:gd name="T1" fmla="*/ 2147483646 h 3"/>
              <a:gd name="T2" fmla="*/ 2147483646 w 10"/>
              <a:gd name="T3" fmla="*/ 2147483646 h 3"/>
              <a:gd name="T4" fmla="*/ 0 w 10"/>
              <a:gd name="T5" fmla="*/ 0 h 3"/>
              <a:gd name="T6" fmla="*/ 2147483646 w 10"/>
              <a:gd name="T7" fmla="*/ 0 h 3"/>
              <a:gd name="T8" fmla="*/ 2147483646 w 10"/>
              <a:gd name="T9" fmla="*/ 0 h 3"/>
              <a:gd name="T10" fmla="*/ 2147483646 w 10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9" y="2"/>
                </a:moveTo>
                <a:lnTo>
                  <a:pt x="4" y="1"/>
                </a:ln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8" name="Freeform 231">
            <a:extLst>
              <a:ext uri="{FF2B5EF4-FFF2-40B4-BE49-F238E27FC236}">
                <a16:creationId xmlns:a16="http://schemas.microsoft.com/office/drawing/2014/main" id="{84B5227D-E75A-496B-B540-6A31FC258BF1}"/>
              </a:ext>
            </a:extLst>
          </p:cNvPr>
          <p:cNvSpPr>
            <a:spLocks/>
          </p:cNvSpPr>
          <p:nvPr/>
        </p:nvSpPr>
        <p:spPr bwMode="auto">
          <a:xfrm>
            <a:off x="2873375" y="3711575"/>
            <a:ext cx="6350" cy="15875"/>
          </a:xfrm>
          <a:custGeom>
            <a:avLst/>
            <a:gdLst>
              <a:gd name="T0" fmla="*/ 0 w 4"/>
              <a:gd name="T1" fmla="*/ 0 h 9"/>
              <a:gd name="T2" fmla="*/ 0 w 4"/>
              <a:gd name="T3" fmla="*/ 0 h 9"/>
              <a:gd name="T4" fmla="*/ 2147483646 w 4"/>
              <a:gd name="T5" fmla="*/ 2147483646 h 9"/>
              <a:gd name="T6" fmla="*/ 2147483646 w 4"/>
              <a:gd name="T7" fmla="*/ 2147483646 h 9"/>
              <a:gd name="T8" fmla="*/ 2147483646 w 4"/>
              <a:gd name="T9" fmla="*/ 2147483646 h 9"/>
              <a:gd name="T10" fmla="*/ 2147483646 w 4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0" y="0"/>
                </a:moveTo>
                <a:lnTo>
                  <a:pt x="0" y="0"/>
                </a:lnTo>
                <a:lnTo>
                  <a:pt x="2" y="4"/>
                </a:lnTo>
                <a:lnTo>
                  <a:pt x="3" y="6"/>
                </a:lnTo>
                <a:lnTo>
                  <a:pt x="2" y="7"/>
                </a:lnTo>
                <a:lnTo>
                  <a:pt x="2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69" name="Freeform 232">
            <a:extLst>
              <a:ext uri="{FF2B5EF4-FFF2-40B4-BE49-F238E27FC236}">
                <a16:creationId xmlns:a16="http://schemas.microsoft.com/office/drawing/2014/main" id="{2EBA3A1C-F35C-4C94-9BA7-A1D89C592107}"/>
              </a:ext>
            </a:extLst>
          </p:cNvPr>
          <p:cNvSpPr>
            <a:spLocks/>
          </p:cNvSpPr>
          <p:nvPr/>
        </p:nvSpPr>
        <p:spPr bwMode="auto">
          <a:xfrm>
            <a:off x="2957513" y="3705225"/>
            <a:ext cx="7937" cy="26988"/>
          </a:xfrm>
          <a:custGeom>
            <a:avLst/>
            <a:gdLst>
              <a:gd name="T0" fmla="*/ 2147483646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0 w 6"/>
              <a:gd name="T19" fmla="*/ 2147483646 h 17"/>
              <a:gd name="T20" fmla="*/ 0 w 6"/>
              <a:gd name="T21" fmla="*/ 2147483646 h 17"/>
              <a:gd name="T22" fmla="*/ 0 w 6"/>
              <a:gd name="T23" fmla="*/ 2147483646 h 17"/>
              <a:gd name="T24" fmla="*/ 2147483646 w 6"/>
              <a:gd name="T25" fmla="*/ 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" h="17">
                <a:moveTo>
                  <a:pt x="5" y="0"/>
                </a:moveTo>
                <a:lnTo>
                  <a:pt x="4" y="2"/>
                </a:lnTo>
                <a:lnTo>
                  <a:pt x="4" y="4"/>
                </a:lnTo>
                <a:lnTo>
                  <a:pt x="4" y="7"/>
                </a:lnTo>
                <a:lnTo>
                  <a:pt x="3" y="7"/>
                </a:lnTo>
                <a:lnTo>
                  <a:pt x="2" y="8"/>
                </a:lnTo>
                <a:lnTo>
                  <a:pt x="2" y="9"/>
                </a:lnTo>
                <a:lnTo>
                  <a:pt x="1" y="10"/>
                </a:lnTo>
                <a:lnTo>
                  <a:pt x="1" y="12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0" name="Freeform 233">
            <a:extLst>
              <a:ext uri="{FF2B5EF4-FFF2-40B4-BE49-F238E27FC236}">
                <a16:creationId xmlns:a16="http://schemas.microsoft.com/office/drawing/2014/main" id="{5D4D84EE-B328-4D0A-99DC-A58CA8E04BCA}"/>
              </a:ext>
            </a:extLst>
          </p:cNvPr>
          <p:cNvSpPr>
            <a:spLocks/>
          </p:cNvSpPr>
          <p:nvPr/>
        </p:nvSpPr>
        <p:spPr bwMode="auto">
          <a:xfrm>
            <a:off x="2963863" y="3705225"/>
            <a:ext cx="11112" cy="42863"/>
          </a:xfrm>
          <a:custGeom>
            <a:avLst/>
            <a:gdLst>
              <a:gd name="T0" fmla="*/ 0 w 7"/>
              <a:gd name="T1" fmla="*/ 0 h 27"/>
              <a:gd name="T2" fmla="*/ 0 w 7"/>
              <a:gd name="T3" fmla="*/ 0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2147483646 w 7"/>
              <a:gd name="T25" fmla="*/ 2147483646 h 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" h="27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1" y="7"/>
                </a:lnTo>
                <a:lnTo>
                  <a:pt x="1" y="11"/>
                </a:lnTo>
                <a:lnTo>
                  <a:pt x="2" y="12"/>
                </a:lnTo>
                <a:lnTo>
                  <a:pt x="3" y="13"/>
                </a:lnTo>
                <a:lnTo>
                  <a:pt x="4" y="15"/>
                </a:lnTo>
                <a:lnTo>
                  <a:pt x="5" y="17"/>
                </a:lnTo>
                <a:lnTo>
                  <a:pt x="5" y="19"/>
                </a:lnTo>
                <a:lnTo>
                  <a:pt x="6" y="22"/>
                </a:lnTo>
                <a:lnTo>
                  <a:pt x="6" y="25"/>
                </a:lnTo>
                <a:lnTo>
                  <a:pt x="6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1" name="Freeform 234">
            <a:extLst>
              <a:ext uri="{FF2B5EF4-FFF2-40B4-BE49-F238E27FC236}">
                <a16:creationId xmlns:a16="http://schemas.microsoft.com/office/drawing/2014/main" id="{95BD7CDB-A474-4637-9869-06761B50A722}"/>
              </a:ext>
            </a:extLst>
          </p:cNvPr>
          <p:cNvSpPr>
            <a:spLocks/>
          </p:cNvSpPr>
          <p:nvPr/>
        </p:nvSpPr>
        <p:spPr bwMode="auto">
          <a:xfrm>
            <a:off x="2955925" y="3759200"/>
            <a:ext cx="23813" cy="14288"/>
          </a:xfrm>
          <a:custGeom>
            <a:avLst/>
            <a:gdLst>
              <a:gd name="T0" fmla="*/ 2147483646 w 18"/>
              <a:gd name="T1" fmla="*/ 0 h 10"/>
              <a:gd name="T2" fmla="*/ 2147483646 w 18"/>
              <a:gd name="T3" fmla="*/ 0 h 10"/>
              <a:gd name="T4" fmla="*/ 2147483646 w 18"/>
              <a:gd name="T5" fmla="*/ 0 h 10"/>
              <a:gd name="T6" fmla="*/ 2147483646 w 18"/>
              <a:gd name="T7" fmla="*/ 0 h 10"/>
              <a:gd name="T8" fmla="*/ 2147483646 w 18"/>
              <a:gd name="T9" fmla="*/ 0 h 10"/>
              <a:gd name="T10" fmla="*/ 2147483646 w 18"/>
              <a:gd name="T11" fmla="*/ 2147483646 h 10"/>
              <a:gd name="T12" fmla="*/ 2147483646 w 18"/>
              <a:gd name="T13" fmla="*/ 0 h 10"/>
              <a:gd name="T14" fmla="*/ 0 w 18"/>
              <a:gd name="T15" fmla="*/ 0 h 10"/>
              <a:gd name="T16" fmla="*/ 2147483646 w 18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10">
                <a:moveTo>
                  <a:pt x="17" y="0"/>
                </a:move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4" y="9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2" name="Freeform 235">
            <a:extLst>
              <a:ext uri="{FF2B5EF4-FFF2-40B4-BE49-F238E27FC236}">
                <a16:creationId xmlns:a16="http://schemas.microsoft.com/office/drawing/2014/main" id="{D6BEE118-B623-43C2-9F3B-0E9AA3555215}"/>
              </a:ext>
            </a:extLst>
          </p:cNvPr>
          <p:cNvSpPr>
            <a:spLocks/>
          </p:cNvSpPr>
          <p:nvPr/>
        </p:nvSpPr>
        <p:spPr bwMode="auto">
          <a:xfrm>
            <a:off x="2955925" y="3771900"/>
            <a:ext cx="39688" cy="3175"/>
          </a:xfrm>
          <a:custGeom>
            <a:avLst/>
            <a:gdLst>
              <a:gd name="T0" fmla="*/ 2147483646 w 29"/>
              <a:gd name="T1" fmla="*/ 2147483646 h 2"/>
              <a:gd name="T2" fmla="*/ 2147483646 w 29"/>
              <a:gd name="T3" fmla="*/ 2147483646 h 2"/>
              <a:gd name="T4" fmla="*/ 2147483646 w 29"/>
              <a:gd name="T5" fmla="*/ 2147483646 h 2"/>
              <a:gd name="T6" fmla="*/ 2147483646 w 29"/>
              <a:gd name="T7" fmla="*/ 2147483646 h 2"/>
              <a:gd name="T8" fmla="*/ 2147483646 w 29"/>
              <a:gd name="T9" fmla="*/ 2147483646 h 2"/>
              <a:gd name="T10" fmla="*/ 2147483646 w 29"/>
              <a:gd name="T11" fmla="*/ 2147483646 h 2"/>
              <a:gd name="T12" fmla="*/ 2147483646 w 29"/>
              <a:gd name="T13" fmla="*/ 0 h 2"/>
              <a:gd name="T14" fmla="*/ 2147483646 w 29"/>
              <a:gd name="T15" fmla="*/ 2147483646 h 2"/>
              <a:gd name="T16" fmla="*/ 0 w 29"/>
              <a:gd name="T17" fmla="*/ 2147483646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2">
                <a:moveTo>
                  <a:pt x="28" y="1"/>
                </a:moveTo>
                <a:lnTo>
                  <a:pt x="28" y="1"/>
                </a:lnTo>
                <a:lnTo>
                  <a:pt x="24" y="1"/>
                </a:lnTo>
                <a:lnTo>
                  <a:pt x="19" y="1"/>
                </a:lnTo>
                <a:lnTo>
                  <a:pt x="15" y="1"/>
                </a:lnTo>
                <a:lnTo>
                  <a:pt x="10" y="1"/>
                </a:lnTo>
                <a:lnTo>
                  <a:pt x="7" y="0"/>
                </a:lnTo>
                <a:lnTo>
                  <a:pt x="3" y="1"/>
                </a:lnTo>
                <a:lnTo>
                  <a:pt x="0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3" name="Freeform 236">
            <a:extLst>
              <a:ext uri="{FF2B5EF4-FFF2-40B4-BE49-F238E27FC236}">
                <a16:creationId xmlns:a16="http://schemas.microsoft.com/office/drawing/2014/main" id="{FA84463A-2ED6-4E28-B1F4-4C2202FD2C23}"/>
              </a:ext>
            </a:extLst>
          </p:cNvPr>
          <p:cNvSpPr>
            <a:spLocks/>
          </p:cNvSpPr>
          <p:nvPr/>
        </p:nvSpPr>
        <p:spPr bwMode="auto">
          <a:xfrm>
            <a:off x="2827338" y="3679825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2147483646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4" name="Freeform 237">
            <a:extLst>
              <a:ext uri="{FF2B5EF4-FFF2-40B4-BE49-F238E27FC236}">
                <a16:creationId xmlns:a16="http://schemas.microsoft.com/office/drawing/2014/main" id="{A7BFE72C-E6A6-4EC6-A0E5-07D511D9F4A6}"/>
              </a:ext>
            </a:extLst>
          </p:cNvPr>
          <p:cNvSpPr>
            <a:spLocks/>
          </p:cNvSpPr>
          <p:nvPr/>
        </p:nvSpPr>
        <p:spPr bwMode="auto">
          <a:xfrm>
            <a:off x="2868613" y="3676650"/>
            <a:ext cx="14287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5" name="Freeform 238">
            <a:extLst>
              <a:ext uri="{FF2B5EF4-FFF2-40B4-BE49-F238E27FC236}">
                <a16:creationId xmlns:a16="http://schemas.microsoft.com/office/drawing/2014/main" id="{1C0A33B3-11FC-4E0D-97F9-9BCFC440BF10}"/>
              </a:ext>
            </a:extLst>
          </p:cNvPr>
          <p:cNvSpPr>
            <a:spLocks/>
          </p:cNvSpPr>
          <p:nvPr/>
        </p:nvSpPr>
        <p:spPr bwMode="auto">
          <a:xfrm>
            <a:off x="2887663" y="3708400"/>
            <a:ext cx="14287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6" name="Freeform 239">
            <a:extLst>
              <a:ext uri="{FF2B5EF4-FFF2-40B4-BE49-F238E27FC236}">
                <a16:creationId xmlns:a16="http://schemas.microsoft.com/office/drawing/2014/main" id="{53787EF0-C223-4809-9C8E-2998FA482021}"/>
              </a:ext>
            </a:extLst>
          </p:cNvPr>
          <p:cNvSpPr>
            <a:spLocks/>
          </p:cNvSpPr>
          <p:nvPr/>
        </p:nvSpPr>
        <p:spPr bwMode="auto">
          <a:xfrm>
            <a:off x="2819400" y="374650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7" name="Freeform 240">
            <a:extLst>
              <a:ext uri="{FF2B5EF4-FFF2-40B4-BE49-F238E27FC236}">
                <a16:creationId xmlns:a16="http://schemas.microsoft.com/office/drawing/2014/main" id="{C4B1D85A-FA5C-4801-919A-65DE2B96C0F1}"/>
              </a:ext>
            </a:extLst>
          </p:cNvPr>
          <p:cNvSpPr>
            <a:spLocks/>
          </p:cNvSpPr>
          <p:nvPr/>
        </p:nvSpPr>
        <p:spPr bwMode="auto">
          <a:xfrm>
            <a:off x="2887663" y="3829050"/>
            <a:ext cx="14287" cy="15875"/>
          </a:xfrm>
          <a:custGeom>
            <a:avLst/>
            <a:gdLst>
              <a:gd name="T0" fmla="*/ 0 w 10"/>
              <a:gd name="T1" fmla="*/ 0 h 10"/>
              <a:gd name="T2" fmla="*/ 0 w 10"/>
              <a:gd name="T3" fmla="*/ 0 h 10"/>
              <a:gd name="T4" fmla="*/ 0 w 10"/>
              <a:gd name="T5" fmla="*/ 2147483646 h 10"/>
              <a:gd name="T6" fmla="*/ 2147483646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0 h 10"/>
              <a:gd name="T12" fmla="*/ 2147483646 w 10"/>
              <a:gd name="T13" fmla="*/ 0 h 10"/>
              <a:gd name="T14" fmla="*/ 0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8" name="Freeform 241">
            <a:extLst>
              <a:ext uri="{FF2B5EF4-FFF2-40B4-BE49-F238E27FC236}">
                <a16:creationId xmlns:a16="http://schemas.microsoft.com/office/drawing/2014/main" id="{99BFC317-A7ED-4B1F-9ED8-A6AD83B29080}"/>
              </a:ext>
            </a:extLst>
          </p:cNvPr>
          <p:cNvSpPr>
            <a:spLocks/>
          </p:cNvSpPr>
          <p:nvPr/>
        </p:nvSpPr>
        <p:spPr bwMode="auto">
          <a:xfrm>
            <a:off x="2851150" y="381635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79" name="Freeform 242">
            <a:extLst>
              <a:ext uri="{FF2B5EF4-FFF2-40B4-BE49-F238E27FC236}">
                <a16:creationId xmlns:a16="http://schemas.microsoft.com/office/drawing/2014/main" id="{7209BD65-3CEF-4AE9-A517-37CB33E89FBD}"/>
              </a:ext>
            </a:extLst>
          </p:cNvPr>
          <p:cNvSpPr>
            <a:spLocks/>
          </p:cNvSpPr>
          <p:nvPr/>
        </p:nvSpPr>
        <p:spPr bwMode="auto">
          <a:xfrm>
            <a:off x="2943225" y="3714750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0" name="Freeform 243">
            <a:extLst>
              <a:ext uri="{FF2B5EF4-FFF2-40B4-BE49-F238E27FC236}">
                <a16:creationId xmlns:a16="http://schemas.microsoft.com/office/drawing/2014/main" id="{2A31069D-4B33-4AAC-BD19-598E494E1289}"/>
              </a:ext>
            </a:extLst>
          </p:cNvPr>
          <p:cNvSpPr>
            <a:spLocks/>
          </p:cNvSpPr>
          <p:nvPr/>
        </p:nvSpPr>
        <p:spPr bwMode="auto">
          <a:xfrm>
            <a:off x="2947988" y="3663950"/>
            <a:ext cx="14287" cy="12700"/>
          </a:xfrm>
          <a:custGeom>
            <a:avLst/>
            <a:gdLst>
              <a:gd name="T0" fmla="*/ 0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1" name="Freeform 244">
            <a:extLst>
              <a:ext uri="{FF2B5EF4-FFF2-40B4-BE49-F238E27FC236}">
                <a16:creationId xmlns:a16="http://schemas.microsoft.com/office/drawing/2014/main" id="{5263EFA4-0BFA-4583-9D24-96CC7E5CD5A5}"/>
              </a:ext>
            </a:extLst>
          </p:cNvPr>
          <p:cNvSpPr>
            <a:spLocks/>
          </p:cNvSpPr>
          <p:nvPr/>
        </p:nvSpPr>
        <p:spPr bwMode="auto">
          <a:xfrm>
            <a:off x="2978150" y="3705225"/>
            <a:ext cx="14288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0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2" name="Freeform 245">
            <a:extLst>
              <a:ext uri="{FF2B5EF4-FFF2-40B4-BE49-F238E27FC236}">
                <a16:creationId xmlns:a16="http://schemas.microsoft.com/office/drawing/2014/main" id="{0EA7AC31-1542-42ED-B296-F0F6574E98F7}"/>
              </a:ext>
            </a:extLst>
          </p:cNvPr>
          <p:cNvSpPr>
            <a:spLocks/>
          </p:cNvSpPr>
          <p:nvPr/>
        </p:nvSpPr>
        <p:spPr bwMode="auto">
          <a:xfrm>
            <a:off x="2959100" y="379571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3" name="Freeform 246">
            <a:extLst>
              <a:ext uri="{FF2B5EF4-FFF2-40B4-BE49-F238E27FC236}">
                <a16:creationId xmlns:a16="http://schemas.microsoft.com/office/drawing/2014/main" id="{6C2FABBF-A199-46B3-A13C-0E1064B0A839}"/>
              </a:ext>
            </a:extLst>
          </p:cNvPr>
          <p:cNvSpPr>
            <a:spLocks/>
          </p:cNvSpPr>
          <p:nvPr/>
        </p:nvSpPr>
        <p:spPr bwMode="auto">
          <a:xfrm>
            <a:off x="2817813" y="3638550"/>
            <a:ext cx="12700" cy="15875"/>
          </a:xfrm>
          <a:custGeom>
            <a:avLst/>
            <a:gdLst>
              <a:gd name="T0" fmla="*/ 2147483646 w 9"/>
              <a:gd name="T1" fmla="*/ 0 h 10"/>
              <a:gd name="T2" fmla="*/ 2147483646 w 9"/>
              <a:gd name="T3" fmla="*/ 0 h 10"/>
              <a:gd name="T4" fmla="*/ 0 w 9"/>
              <a:gd name="T5" fmla="*/ 0 h 10"/>
              <a:gd name="T6" fmla="*/ 0 w 9"/>
              <a:gd name="T7" fmla="*/ 2147483646 h 10"/>
              <a:gd name="T8" fmla="*/ 2147483646 w 9"/>
              <a:gd name="T9" fmla="*/ 2147483646 h 10"/>
              <a:gd name="T10" fmla="*/ 2147483646 w 9"/>
              <a:gd name="T11" fmla="*/ 2147483646 h 10"/>
              <a:gd name="T12" fmla="*/ 2147483646 w 9"/>
              <a:gd name="T13" fmla="*/ 2147483646 h 10"/>
              <a:gd name="T14" fmla="*/ 2147483646 w 9"/>
              <a:gd name="T15" fmla="*/ 0 h 10"/>
              <a:gd name="T16" fmla="*/ 2147483646 w 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4" name="Freeform 247">
            <a:extLst>
              <a:ext uri="{FF2B5EF4-FFF2-40B4-BE49-F238E27FC236}">
                <a16:creationId xmlns:a16="http://schemas.microsoft.com/office/drawing/2014/main" id="{35F7BADA-FF5C-44C3-BC0B-C971784BD23E}"/>
              </a:ext>
            </a:extLst>
          </p:cNvPr>
          <p:cNvSpPr>
            <a:spLocks/>
          </p:cNvSpPr>
          <p:nvPr/>
        </p:nvSpPr>
        <p:spPr bwMode="auto">
          <a:xfrm>
            <a:off x="2851150" y="37941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5" name="Freeform 248">
            <a:extLst>
              <a:ext uri="{FF2B5EF4-FFF2-40B4-BE49-F238E27FC236}">
                <a16:creationId xmlns:a16="http://schemas.microsoft.com/office/drawing/2014/main" id="{750DE29C-E3D3-4E84-801E-18C91B043859}"/>
              </a:ext>
            </a:extLst>
          </p:cNvPr>
          <p:cNvSpPr>
            <a:spLocks/>
          </p:cNvSpPr>
          <p:nvPr/>
        </p:nvSpPr>
        <p:spPr bwMode="auto">
          <a:xfrm>
            <a:off x="2820988" y="38004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6" name="Freeform 249">
            <a:extLst>
              <a:ext uri="{FF2B5EF4-FFF2-40B4-BE49-F238E27FC236}">
                <a16:creationId xmlns:a16="http://schemas.microsoft.com/office/drawing/2014/main" id="{A47573B8-EB41-423B-9AF9-597889E29BD2}"/>
              </a:ext>
            </a:extLst>
          </p:cNvPr>
          <p:cNvSpPr>
            <a:spLocks/>
          </p:cNvSpPr>
          <p:nvPr/>
        </p:nvSpPr>
        <p:spPr bwMode="auto">
          <a:xfrm>
            <a:off x="8534400" y="2624138"/>
            <a:ext cx="200025" cy="1395412"/>
          </a:xfrm>
          <a:custGeom>
            <a:avLst/>
            <a:gdLst>
              <a:gd name="T0" fmla="*/ 2147483646 w 142"/>
              <a:gd name="T1" fmla="*/ 2147483646 h 879"/>
              <a:gd name="T2" fmla="*/ 2147483646 w 142"/>
              <a:gd name="T3" fmla="*/ 0 h 879"/>
              <a:gd name="T4" fmla="*/ 2147483646 w 142"/>
              <a:gd name="T5" fmla="*/ 2147483646 h 879"/>
              <a:gd name="T6" fmla="*/ 2147483646 w 142"/>
              <a:gd name="T7" fmla="*/ 2147483646 h 879"/>
              <a:gd name="T8" fmla="*/ 2147483646 w 142"/>
              <a:gd name="T9" fmla="*/ 2147483646 h 879"/>
              <a:gd name="T10" fmla="*/ 2147483646 w 142"/>
              <a:gd name="T11" fmla="*/ 2147483646 h 879"/>
              <a:gd name="T12" fmla="*/ 2147483646 w 142"/>
              <a:gd name="T13" fmla="*/ 2147483646 h 879"/>
              <a:gd name="T14" fmla="*/ 2147483646 w 142"/>
              <a:gd name="T15" fmla="*/ 2147483646 h 879"/>
              <a:gd name="T16" fmla="*/ 2147483646 w 142"/>
              <a:gd name="T17" fmla="*/ 2147483646 h 879"/>
              <a:gd name="T18" fmla="*/ 2147483646 w 142"/>
              <a:gd name="T19" fmla="*/ 2147483646 h 879"/>
              <a:gd name="T20" fmla="*/ 2147483646 w 142"/>
              <a:gd name="T21" fmla="*/ 2147483646 h 879"/>
              <a:gd name="T22" fmla="*/ 2147483646 w 142"/>
              <a:gd name="T23" fmla="*/ 2147483646 h 879"/>
              <a:gd name="T24" fmla="*/ 2147483646 w 142"/>
              <a:gd name="T25" fmla="*/ 2147483646 h 879"/>
              <a:gd name="T26" fmla="*/ 2147483646 w 142"/>
              <a:gd name="T27" fmla="*/ 2147483646 h 879"/>
              <a:gd name="T28" fmla="*/ 2147483646 w 142"/>
              <a:gd name="T29" fmla="*/ 2147483646 h 879"/>
              <a:gd name="T30" fmla="*/ 2147483646 w 142"/>
              <a:gd name="T31" fmla="*/ 2147483646 h 879"/>
              <a:gd name="T32" fmla="*/ 2147483646 w 142"/>
              <a:gd name="T33" fmla="*/ 2147483646 h 879"/>
              <a:gd name="T34" fmla="*/ 2147483646 w 142"/>
              <a:gd name="T35" fmla="*/ 2147483646 h 879"/>
              <a:gd name="T36" fmla="*/ 2147483646 w 142"/>
              <a:gd name="T37" fmla="*/ 2147483646 h 879"/>
              <a:gd name="T38" fmla="*/ 2147483646 w 142"/>
              <a:gd name="T39" fmla="*/ 2147483646 h 879"/>
              <a:gd name="T40" fmla="*/ 2147483646 w 142"/>
              <a:gd name="T41" fmla="*/ 2147483646 h 879"/>
              <a:gd name="T42" fmla="*/ 2147483646 w 142"/>
              <a:gd name="T43" fmla="*/ 2147483646 h 879"/>
              <a:gd name="T44" fmla="*/ 2147483646 w 142"/>
              <a:gd name="T45" fmla="*/ 2147483646 h 879"/>
              <a:gd name="T46" fmla="*/ 0 w 142"/>
              <a:gd name="T47" fmla="*/ 2147483646 h 879"/>
              <a:gd name="T48" fmla="*/ 0 w 142"/>
              <a:gd name="T49" fmla="*/ 2147483646 h 879"/>
              <a:gd name="T50" fmla="*/ 2147483646 w 142"/>
              <a:gd name="T51" fmla="*/ 2147483646 h 879"/>
              <a:gd name="T52" fmla="*/ 2147483646 w 142"/>
              <a:gd name="T53" fmla="*/ 2147483646 h 879"/>
              <a:gd name="T54" fmla="*/ 2147483646 w 142"/>
              <a:gd name="T55" fmla="*/ 2147483646 h 879"/>
              <a:gd name="T56" fmla="*/ 2147483646 w 142"/>
              <a:gd name="T57" fmla="*/ 2147483646 h 879"/>
              <a:gd name="T58" fmla="*/ 2147483646 w 142"/>
              <a:gd name="T59" fmla="*/ 2147483646 h 879"/>
              <a:gd name="T60" fmla="*/ 2147483646 w 142"/>
              <a:gd name="T61" fmla="*/ 2147483646 h 879"/>
              <a:gd name="T62" fmla="*/ 2147483646 w 142"/>
              <a:gd name="T63" fmla="*/ 2147483646 h 879"/>
              <a:gd name="T64" fmla="*/ 2147483646 w 142"/>
              <a:gd name="T65" fmla="*/ 2147483646 h 879"/>
              <a:gd name="T66" fmla="*/ 2147483646 w 142"/>
              <a:gd name="T67" fmla="*/ 2147483646 h 8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2" h="879">
                <a:moveTo>
                  <a:pt x="140" y="1"/>
                </a:moveTo>
                <a:lnTo>
                  <a:pt x="140" y="1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39" y="2"/>
                </a:lnTo>
                <a:lnTo>
                  <a:pt x="136" y="3"/>
                </a:lnTo>
                <a:lnTo>
                  <a:pt x="126" y="8"/>
                </a:lnTo>
                <a:lnTo>
                  <a:pt x="110" y="13"/>
                </a:lnTo>
                <a:lnTo>
                  <a:pt x="87" y="21"/>
                </a:lnTo>
                <a:lnTo>
                  <a:pt x="59" y="31"/>
                </a:lnTo>
                <a:lnTo>
                  <a:pt x="38" y="42"/>
                </a:lnTo>
                <a:lnTo>
                  <a:pt x="24" y="54"/>
                </a:lnTo>
                <a:lnTo>
                  <a:pt x="15" y="68"/>
                </a:lnTo>
                <a:lnTo>
                  <a:pt x="11" y="83"/>
                </a:lnTo>
                <a:lnTo>
                  <a:pt x="9" y="99"/>
                </a:lnTo>
                <a:lnTo>
                  <a:pt x="10" y="118"/>
                </a:lnTo>
                <a:lnTo>
                  <a:pt x="11" y="140"/>
                </a:lnTo>
                <a:lnTo>
                  <a:pt x="12" y="154"/>
                </a:lnTo>
                <a:lnTo>
                  <a:pt x="13" y="173"/>
                </a:lnTo>
                <a:lnTo>
                  <a:pt x="13" y="196"/>
                </a:lnTo>
                <a:lnTo>
                  <a:pt x="15" y="223"/>
                </a:lnTo>
                <a:lnTo>
                  <a:pt x="16" y="252"/>
                </a:lnTo>
                <a:lnTo>
                  <a:pt x="17" y="283"/>
                </a:lnTo>
                <a:lnTo>
                  <a:pt x="20" y="316"/>
                </a:lnTo>
                <a:lnTo>
                  <a:pt x="21" y="349"/>
                </a:lnTo>
                <a:lnTo>
                  <a:pt x="21" y="382"/>
                </a:lnTo>
                <a:lnTo>
                  <a:pt x="22" y="414"/>
                </a:lnTo>
                <a:lnTo>
                  <a:pt x="23" y="445"/>
                </a:lnTo>
                <a:lnTo>
                  <a:pt x="24" y="474"/>
                </a:lnTo>
                <a:lnTo>
                  <a:pt x="24" y="500"/>
                </a:lnTo>
                <a:lnTo>
                  <a:pt x="24" y="522"/>
                </a:lnTo>
                <a:lnTo>
                  <a:pt x="23" y="540"/>
                </a:lnTo>
                <a:lnTo>
                  <a:pt x="22" y="553"/>
                </a:lnTo>
                <a:lnTo>
                  <a:pt x="21" y="565"/>
                </a:lnTo>
                <a:lnTo>
                  <a:pt x="20" y="577"/>
                </a:lnTo>
                <a:lnTo>
                  <a:pt x="17" y="591"/>
                </a:lnTo>
                <a:lnTo>
                  <a:pt x="15" y="604"/>
                </a:lnTo>
                <a:lnTo>
                  <a:pt x="13" y="620"/>
                </a:lnTo>
                <a:lnTo>
                  <a:pt x="12" y="635"/>
                </a:lnTo>
                <a:lnTo>
                  <a:pt x="10" y="652"/>
                </a:lnTo>
                <a:lnTo>
                  <a:pt x="8" y="668"/>
                </a:lnTo>
                <a:lnTo>
                  <a:pt x="7" y="685"/>
                </a:lnTo>
                <a:lnTo>
                  <a:pt x="4" y="700"/>
                </a:lnTo>
                <a:lnTo>
                  <a:pt x="3" y="717"/>
                </a:lnTo>
                <a:lnTo>
                  <a:pt x="1" y="731"/>
                </a:lnTo>
                <a:lnTo>
                  <a:pt x="0" y="745"/>
                </a:lnTo>
                <a:lnTo>
                  <a:pt x="0" y="758"/>
                </a:lnTo>
                <a:lnTo>
                  <a:pt x="0" y="770"/>
                </a:lnTo>
                <a:lnTo>
                  <a:pt x="0" y="781"/>
                </a:lnTo>
                <a:lnTo>
                  <a:pt x="4" y="800"/>
                </a:lnTo>
                <a:lnTo>
                  <a:pt x="19" y="818"/>
                </a:lnTo>
                <a:lnTo>
                  <a:pt x="37" y="834"/>
                </a:lnTo>
                <a:lnTo>
                  <a:pt x="61" y="849"/>
                </a:lnTo>
                <a:lnTo>
                  <a:pt x="84" y="861"/>
                </a:lnTo>
                <a:lnTo>
                  <a:pt x="108" y="869"/>
                </a:lnTo>
                <a:lnTo>
                  <a:pt x="127" y="875"/>
                </a:lnTo>
                <a:lnTo>
                  <a:pt x="140" y="878"/>
                </a:lnTo>
                <a:lnTo>
                  <a:pt x="139" y="831"/>
                </a:lnTo>
                <a:lnTo>
                  <a:pt x="138" y="106"/>
                </a:lnTo>
                <a:lnTo>
                  <a:pt x="138" y="97"/>
                </a:lnTo>
                <a:lnTo>
                  <a:pt x="138" y="83"/>
                </a:lnTo>
                <a:lnTo>
                  <a:pt x="139" y="66"/>
                </a:lnTo>
                <a:lnTo>
                  <a:pt x="139" y="47"/>
                </a:lnTo>
                <a:lnTo>
                  <a:pt x="139" y="30"/>
                </a:lnTo>
                <a:lnTo>
                  <a:pt x="139" y="15"/>
                </a:lnTo>
                <a:lnTo>
                  <a:pt x="140" y="4"/>
                </a:lnTo>
                <a:lnTo>
                  <a:pt x="140" y="1"/>
                </a:lnTo>
              </a:path>
            </a:pathLst>
          </a:custGeom>
          <a:solidFill>
            <a:srgbClr val="FFF6AA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7" name="Freeform 250">
            <a:extLst>
              <a:ext uri="{FF2B5EF4-FFF2-40B4-BE49-F238E27FC236}">
                <a16:creationId xmlns:a16="http://schemas.microsoft.com/office/drawing/2014/main" id="{54379F78-CEA3-40B1-8973-3E0BA0C47E8F}"/>
              </a:ext>
            </a:extLst>
          </p:cNvPr>
          <p:cNvSpPr>
            <a:spLocks/>
          </p:cNvSpPr>
          <p:nvPr/>
        </p:nvSpPr>
        <p:spPr bwMode="auto">
          <a:xfrm>
            <a:off x="8697913" y="2687638"/>
            <a:ext cx="30162" cy="57150"/>
          </a:xfrm>
          <a:custGeom>
            <a:avLst/>
            <a:gdLst>
              <a:gd name="T0" fmla="*/ 2147483646 w 22"/>
              <a:gd name="T1" fmla="*/ 2147483646 h 36"/>
              <a:gd name="T2" fmla="*/ 2147483646 w 22"/>
              <a:gd name="T3" fmla="*/ 2147483646 h 36"/>
              <a:gd name="T4" fmla="*/ 2147483646 w 22"/>
              <a:gd name="T5" fmla="*/ 2147483646 h 36"/>
              <a:gd name="T6" fmla="*/ 2147483646 w 22"/>
              <a:gd name="T7" fmla="*/ 2147483646 h 36"/>
              <a:gd name="T8" fmla="*/ 2147483646 w 22"/>
              <a:gd name="T9" fmla="*/ 2147483646 h 36"/>
              <a:gd name="T10" fmla="*/ 0 w 22"/>
              <a:gd name="T11" fmla="*/ 2147483646 h 36"/>
              <a:gd name="T12" fmla="*/ 2147483646 w 22"/>
              <a:gd name="T13" fmla="*/ 2147483646 h 36"/>
              <a:gd name="T14" fmla="*/ 2147483646 w 22"/>
              <a:gd name="T15" fmla="*/ 2147483646 h 36"/>
              <a:gd name="T16" fmla="*/ 2147483646 w 22"/>
              <a:gd name="T17" fmla="*/ 2147483646 h 36"/>
              <a:gd name="T18" fmla="*/ 2147483646 w 22"/>
              <a:gd name="T19" fmla="*/ 0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6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3" y="1"/>
                </a:lnTo>
                <a:lnTo>
                  <a:pt x="21" y="0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8" name="Freeform 251">
            <a:extLst>
              <a:ext uri="{FF2B5EF4-FFF2-40B4-BE49-F238E27FC236}">
                <a16:creationId xmlns:a16="http://schemas.microsoft.com/office/drawing/2014/main" id="{128CD6A7-7065-42BA-9311-6EEBF8CA3ACB}"/>
              </a:ext>
            </a:extLst>
          </p:cNvPr>
          <p:cNvSpPr>
            <a:spLocks/>
          </p:cNvSpPr>
          <p:nvPr/>
        </p:nvSpPr>
        <p:spPr bwMode="auto">
          <a:xfrm>
            <a:off x="8618538" y="2706688"/>
            <a:ext cx="58737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0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2147483646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11" y="33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7" y="5"/>
                </a:lnTo>
                <a:lnTo>
                  <a:pt x="12" y="1"/>
                </a:lnTo>
                <a:lnTo>
                  <a:pt x="20" y="0"/>
                </a:lnTo>
                <a:lnTo>
                  <a:pt x="28" y="1"/>
                </a:lnTo>
                <a:lnTo>
                  <a:pt x="34" y="6"/>
                </a:lnTo>
                <a:lnTo>
                  <a:pt x="39" y="12"/>
                </a:lnTo>
                <a:lnTo>
                  <a:pt x="40" y="19"/>
                </a:lnTo>
                <a:lnTo>
                  <a:pt x="38" y="26"/>
                </a:lnTo>
                <a:lnTo>
                  <a:pt x="32" y="31"/>
                </a:lnTo>
                <a:lnTo>
                  <a:pt x="26" y="34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89" name="Freeform 252">
            <a:extLst>
              <a:ext uri="{FF2B5EF4-FFF2-40B4-BE49-F238E27FC236}">
                <a16:creationId xmlns:a16="http://schemas.microsoft.com/office/drawing/2014/main" id="{6C06953A-7692-4E38-8BEC-AB4FD1BDB7DF}"/>
              </a:ext>
            </a:extLst>
          </p:cNvPr>
          <p:cNvSpPr>
            <a:spLocks/>
          </p:cNvSpPr>
          <p:nvPr/>
        </p:nvSpPr>
        <p:spPr bwMode="auto">
          <a:xfrm>
            <a:off x="8591550" y="2789238"/>
            <a:ext cx="55563" cy="58737"/>
          </a:xfrm>
          <a:custGeom>
            <a:avLst/>
            <a:gdLst>
              <a:gd name="T0" fmla="*/ 2147483646 w 40"/>
              <a:gd name="T1" fmla="*/ 2147483646 h 37"/>
              <a:gd name="T2" fmla="*/ 2147483646 w 40"/>
              <a:gd name="T3" fmla="*/ 2147483646 h 37"/>
              <a:gd name="T4" fmla="*/ 2147483646 w 40"/>
              <a:gd name="T5" fmla="*/ 2147483646 h 37"/>
              <a:gd name="T6" fmla="*/ 2147483646 w 40"/>
              <a:gd name="T7" fmla="*/ 2147483646 h 37"/>
              <a:gd name="T8" fmla="*/ 2147483646 w 40"/>
              <a:gd name="T9" fmla="*/ 2147483646 h 37"/>
              <a:gd name="T10" fmla="*/ 0 w 40"/>
              <a:gd name="T11" fmla="*/ 2147483646 h 37"/>
              <a:gd name="T12" fmla="*/ 2147483646 w 40"/>
              <a:gd name="T13" fmla="*/ 2147483646 h 37"/>
              <a:gd name="T14" fmla="*/ 2147483646 w 40"/>
              <a:gd name="T15" fmla="*/ 2147483646 h 37"/>
              <a:gd name="T16" fmla="*/ 2147483646 w 40"/>
              <a:gd name="T17" fmla="*/ 2147483646 h 37"/>
              <a:gd name="T18" fmla="*/ 2147483646 w 40"/>
              <a:gd name="T19" fmla="*/ 0 h 37"/>
              <a:gd name="T20" fmla="*/ 2147483646 w 40"/>
              <a:gd name="T21" fmla="*/ 2147483646 h 37"/>
              <a:gd name="T22" fmla="*/ 2147483646 w 40"/>
              <a:gd name="T23" fmla="*/ 2147483646 h 37"/>
              <a:gd name="T24" fmla="*/ 2147483646 w 40"/>
              <a:gd name="T25" fmla="*/ 2147483646 h 37"/>
              <a:gd name="T26" fmla="*/ 2147483646 w 40"/>
              <a:gd name="T27" fmla="*/ 2147483646 h 37"/>
              <a:gd name="T28" fmla="*/ 2147483646 w 40"/>
              <a:gd name="T29" fmla="*/ 2147483646 h 37"/>
              <a:gd name="T30" fmla="*/ 2147483646 w 40"/>
              <a:gd name="T31" fmla="*/ 2147483646 h 37"/>
              <a:gd name="T32" fmla="*/ 2147483646 w 40"/>
              <a:gd name="T33" fmla="*/ 2147483646 h 37"/>
              <a:gd name="T34" fmla="*/ 2147483646 w 40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" h="37">
                <a:moveTo>
                  <a:pt x="18" y="36"/>
                </a:moveTo>
                <a:lnTo>
                  <a:pt x="18" y="36"/>
                </a:lnTo>
                <a:lnTo>
                  <a:pt x="10" y="34"/>
                </a:lnTo>
                <a:lnTo>
                  <a:pt x="4" y="30"/>
                </a:lnTo>
                <a:lnTo>
                  <a:pt x="1" y="24"/>
                </a:lnTo>
                <a:lnTo>
                  <a:pt x="0" y="17"/>
                </a:lnTo>
                <a:lnTo>
                  <a:pt x="2" y="10"/>
                </a:lnTo>
                <a:lnTo>
                  <a:pt x="6" y="5"/>
                </a:lnTo>
                <a:lnTo>
                  <a:pt x="12" y="1"/>
                </a:lnTo>
                <a:lnTo>
                  <a:pt x="20" y="0"/>
                </a:lnTo>
                <a:lnTo>
                  <a:pt x="28" y="2"/>
                </a:lnTo>
                <a:lnTo>
                  <a:pt x="33" y="6"/>
                </a:lnTo>
                <a:lnTo>
                  <a:pt x="38" y="12"/>
                </a:lnTo>
                <a:lnTo>
                  <a:pt x="39" y="19"/>
                </a:lnTo>
                <a:lnTo>
                  <a:pt x="37" y="25"/>
                </a:lnTo>
                <a:lnTo>
                  <a:pt x="32" y="31"/>
                </a:lnTo>
                <a:lnTo>
                  <a:pt x="26" y="35"/>
                </a:lnTo>
                <a:lnTo>
                  <a:pt x="18" y="36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0" name="Freeform 253">
            <a:extLst>
              <a:ext uri="{FF2B5EF4-FFF2-40B4-BE49-F238E27FC236}">
                <a16:creationId xmlns:a16="http://schemas.microsoft.com/office/drawing/2014/main" id="{457EFA47-FBB3-4F9F-BB83-38329647EFD3}"/>
              </a:ext>
            </a:extLst>
          </p:cNvPr>
          <p:cNvSpPr>
            <a:spLocks/>
          </p:cNvSpPr>
          <p:nvPr/>
        </p:nvSpPr>
        <p:spPr bwMode="auto">
          <a:xfrm>
            <a:off x="8559800" y="3671888"/>
            <a:ext cx="166688" cy="268287"/>
          </a:xfrm>
          <a:custGeom>
            <a:avLst/>
            <a:gdLst>
              <a:gd name="T0" fmla="*/ 2147483646 w 119"/>
              <a:gd name="T1" fmla="*/ 0 h 169"/>
              <a:gd name="T2" fmla="*/ 2147483646 w 119"/>
              <a:gd name="T3" fmla="*/ 0 h 169"/>
              <a:gd name="T4" fmla="*/ 2147483646 w 119"/>
              <a:gd name="T5" fmla="*/ 0 h 169"/>
              <a:gd name="T6" fmla="*/ 2147483646 w 119"/>
              <a:gd name="T7" fmla="*/ 0 h 169"/>
              <a:gd name="T8" fmla="*/ 2147483646 w 119"/>
              <a:gd name="T9" fmla="*/ 2147483646 h 169"/>
              <a:gd name="T10" fmla="*/ 2147483646 w 119"/>
              <a:gd name="T11" fmla="*/ 2147483646 h 169"/>
              <a:gd name="T12" fmla="*/ 2147483646 w 119"/>
              <a:gd name="T13" fmla="*/ 2147483646 h 169"/>
              <a:gd name="T14" fmla="*/ 2147483646 w 119"/>
              <a:gd name="T15" fmla="*/ 2147483646 h 169"/>
              <a:gd name="T16" fmla="*/ 2147483646 w 119"/>
              <a:gd name="T17" fmla="*/ 2147483646 h 169"/>
              <a:gd name="T18" fmla="*/ 2147483646 w 119"/>
              <a:gd name="T19" fmla="*/ 2147483646 h 169"/>
              <a:gd name="T20" fmla="*/ 2147483646 w 119"/>
              <a:gd name="T21" fmla="*/ 2147483646 h 169"/>
              <a:gd name="T22" fmla="*/ 2147483646 w 119"/>
              <a:gd name="T23" fmla="*/ 2147483646 h 169"/>
              <a:gd name="T24" fmla="*/ 2147483646 w 119"/>
              <a:gd name="T25" fmla="*/ 2147483646 h 169"/>
              <a:gd name="T26" fmla="*/ 2147483646 w 119"/>
              <a:gd name="T27" fmla="*/ 2147483646 h 169"/>
              <a:gd name="T28" fmla="*/ 2147483646 w 119"/>
              <a:gd name="T29" fmla="*/ 2147483646 h 169"/>
              <a:gd name="T30" fmla="*/ 2147483646 w 119"/>
              <a:gd name="T31" fmla="*/ 2147483646 h 169"/>
              <a:gd name="T32" fmla="*/ 2147483646 w 119"/>
              <a:gd name="T33" fmla="*/ 2147483646 h 169"/>
              <a:gd name="T34" fmla="*/ 2147483646 w 119"/>
              <a:gd name="T35" fmla="*/ 2147483646 h 169"/>
              <a:gd name="T36" fmla="*/ 2147483646 w 119"/>
              <a:gd name="T37" fmla="*/ 2147483646 h 169"/>
              <a:gd name="T38" fmla="*/ 2147483646 w 119"/>
              <a:gd name="T39" fmla="*/ 2147483646 h 169"/>
              <a:gd name="T40" fmla="*/ 2147483646 w 119"/>
              <a:gd name="T41" fmla="*/ 2147483646 h 169"/>
              <a:gd name="T42" fmla="*/ 2147483646 w 119"/>
              <a:gd name="T43" fmla="*/ 2147483646 h 169"/>
              <a:gd name="T44" fmla="*/ 2147483646 w 119"/>
              <a:gd name="T45" fmla="*/ 2147483646 h 169"/>
              <a:gd name="T46" fmla="*/ 2147483646 w 119"/>
              <a:gd name="T47" fmla="*/ 2147483646 h 169"/>
              <a:gd name="T48" fmla="*/ 2147483646 w 119"/>
              <a:gd name="T49" fmla="*/ 2147483646 h 169"/>
              <a:gd name="T50" fmla="*/ 2147483646 w 119"/>
              <a:gd name="T51" fmla="*/ 2147483646 h 169"/>
              <a:gd name="T52" fmla="*/ 2147483646 w 119"/>
              <a:gd name="T53" fmla="*/ 2147483646 h 169"/>
              <a:gd name="T54" fmla="*/ 2147483646 w 119"/>
              <a:gd name="T55" fmla="*/ 2147483646 h 169"/>
              <a:gd name="T56" fmla="*/ 2147483646 w 119"/>
              <a:gd name="T57" fmla="*/ 2147483646 h 169"/>
              <a:gd name="T58" fmla="*/ 2147483646 w 119"/>
              <a:gd name="T59" fmla="*/ 2147483646 h 169"/>
              <a:gd name="T60" fmla="*/ 2147483646 w 119"/>
              <a:gd name="T61" fmla="*/ 2147483646 h 169"/>
              <a:gd name="T62" fmla="*/ 2147483646 w 119"/>
              <a:gd name="T63" fmla="*/ 2147483646 h 169"/>
              <a:gd name="T64" fmla="*/ 0 w 119"/>
              <a:gd name="T65" fmla="*/ 2147483646 h 169"/>
              <a:gd name="T66" fmla="*/ 2147483646 w 119"/>
              <a:gd name="T67" fmla="*/ 2147483646 h 169"/>
              <a:gd name="T68" fmla="*/ 2147483646 w 119"/>
              <a:gd name="T69" fmla="*/ 2147483646 h 169"/>
              <a:gd name="T70" fmla="*/ 2147483646 w 119"/>
              <a:gd name="T71" fmla="*/ 2147483646 h 169"/>
              <a:gd name="T72" fmla="*/ 2147483646 w 119"/>
              <a:gd name="T73" fmla="*/ 2147483646 h 169"/>
              <a:gd name="T74" fmla="*/ 2147483646 w 119"/>
              <a:gd name="T75" fmla="*/ 2147483646 h 169"/>
              <a:gd name="T76" fmla="*/ 2147483646 w 119"/>
              <a:gd name="T77" fmla="*/ 2147483646 h 169"/>
              <a:gd name="T78" fmla="*/ 2147483646 w 119"/>
              <a:gd name="T79" fmla="*/ 2147483646 h 169"/>
              <a:gd name="T80" fmla="*/ 2147483646 w 119"/>
              <a:gd name="T81" fmla="*/ 2147483646 h 169"/>
              <a:gd name="T82" fmla="*/ 2147483646 w 119"/>
              <a:gd name="T83" fmla="*/ 2147483646 h 169"/>
              <a:gd name="T84" fmla="*/ 2147483646 w 119"/>
              <a:gd name="T85" fmla="*/ 2147483646 h 169"/>
              <a:gd name="T86" fmla="*/ 2147483646 w 119"/>
              <a:gd name="T87" fmla="*/ 2147483646 h 169"/>
              <a:gd name="T88" fmla="*/ 2147483646 w 119"/>
              <a:gd name="T89" fmla="*/ 2147483646 h 169"/>
              <a:gd name="T90" fmla="*/ 2147483646 w 119"/>
              <a:gd name="T91" fmla="*/ 2147483646 h 169"/>
              <a:gd name="T92" fmla="*/ 2147483646 w 119"/>
              <a:gd name="T93" fmla="*/ 2147483646 h 169"/>
              <a:gd name="T94" fmla="*/ 2147483646 w 119"/>
              <a:gd name="T95" fmla="*/ 2147483646 h 169"/>
              <a:gd name="T96" fmla="*/ 2147483646 w 119"/>
              <a:gd name="T97" fmla="*/ 2147483646 h 169"/>
              <a:gd name="T98" fmla="*/ 2147483646 w 119"/>
              <a:gd name="T99" fmla="*/ 2147483646 h 169"/>
              <a:gd name="T100" fmla="*/ 2147483646 w 119"/>
              <a:gd name="T101" fmla="*/ 2147483646 h 169"/>
              <a:gd name="T102" fmla="*/ 2147483646 w 119"/>
              <a:gd name="T103" fmla="*/ 2147483646 h 169"/>
              <a:gd name="T104" fmla="*/ 2147483646 w 119"/>
              <a:gd name="T105" fmla="*/ 2147483646 h 169"/>
              <a:gd name="T106" fmla="*/ 2147483646 w 119"/>
              <a:gd name="T107" fmla="*/ 2147483646 h 169"/>
              <a:gd name="T108" fmla="*/ 2147483646 w 119"/>
              <a:gd name="T109" fmla="*/ 2147483646 h 169"/>
              <a:gd name="T110" fmla="*/ 2147483646 w 119"/>
              <a:gd name="T111" fmla="*/ 2147483646 h 169"/>
              <a:gd name="T112" fmla="*/ 2147483646 w 119"/>
              <a:gd name="T113" fmla="*/ 0 h 169"/>
              <a:gd name="T114" fmla="*/ 2147483646 w 119"/>
              <a:gd name="T115" fmla="*/ 0 h 16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9" h="169">
                <a:moveTo>
                  <a:pt x="105" y="0"/>
                </a:moveTo>
                <a:lnTo>
                  <a:pt x="105" y="0"/>
                </a:lnTo>
                <a:lnTo>
                  <a:pt x="98" y="0"/>
                </a:lnTo>
                <a:lnTo>
                  <a:pt x="92" y="0"/>
                </a:lnTo>
                <a:lnTo>
                  <a:pt x="87" y="1"/>
                </a:lnTo>
                <a:lnTo>
                  <a:pt x="82" y="2"/>
                </a:lnTo>
                <a:lnTo>
                  <a:pt x="78" y="4"/>
                </a:lnTo>
                <a:lnTo>
                  <a:pt x="73" y="5"/>
                </a:lnTo>
                <a:lnTo>
                  <a:pt x="67" y="7"/>
                </a:lnTo>
                <a:lnTo>
                  <a:pt x="62" y="7"/>
                </a:lnTo>
                <a:lnTo>
                  <a:pt x="56" y="8"/>
                </a:lnTo>
                <a:lnTo>
                  <a:pt x="51" y="9"/>
                </a:lnTo>
                <a:lnTo>
                  <a:pt x="47" y="11"/>
                </a:lnTo>
                <a:lnTo>
                  <a:pt x="42" y="13"/>
                </a:lnTo>
                <a:lnTo>
                  <a:pt x="38" y="15"/>
                </a:lnTo>
                <a:lnTo>
                  <a:pt x="35" y="17"/>
                </a:lnTo>
                <a:lnTo>
                  <a:pt x="33" y="19"/>
                </a:lnTo>
                <a:lnTo>
                  <a:pt x="29" y="20"/>
                </a:lnTo>
                <a:lnTo>
                  <a:pt x="26" y="23"/>
                </a:lnTo>
                <a:lnTo>
                  <a:pt x="25" y="26"/>
                </a:lnTo>
                <a:lnTo>
                  <a:pt x="22" y="29"/>
                </a:lnTo>
                <a:lnTo>
                  <a:pt x="20" y="32"/>
                </a:lnTo>
                <a:lnTo>
                  <a:pt x="18" y="36"/>
                </a:lnTo>
                <a:lnTo>
                  <a:pt x="17" y="40"/>
                </a:lnTo>
                <a:lnTo>
                  <a:pt x="15" y="44"/>
                </a:lnTo>
                <a:lnTo>
                  <a:pt x="13" y="48"/>
                </a:lnTo>
                <a:lnTo>
                  <a:pt x="11" y="52"/>
                </a:lnTo>
                <a:lnTo>
                  <a:pt x="10" y="57"/>
                </a:lnTo>
                <a:lnTo>
                  <a:pt x="7" y="63"/>
                </a:lnTo>
                <a:lnTo>
                  <a:pt x="4" y="69"/>
                </a:lnTo>
                <a:lnTo>
                  <a:pt x="2" y="74"/>
                </a:lnTo>
                <a:lnTo>
                  <a:pt x="1" y="80"/>
                </a:lnTo>
                <a:lnTo>
                  <a:pt x="0" y="85"/>
                </a:lnTo>
                <a:lnTo>
                  <a:pt x="1" y="89"/>
                </a:lnTo>
                <a:lnTo>
                  <a:pt x="3" y="95"/>
                </a:lnTo>
                <a:lnTo>
                  <a:pt x="4" y="101"/>
                </a:lnTo>
                <a:lnTo>
                  <a:pt x="9" y="108"/>
                </a:lnTo>
                <a:lnTo>
                  <a:pt x="11" y="114"/>
                </a:lnTo>
                <a:lnTo>
                  <a:pt x="16" y="122"/>
                </a:lnTo>
                <a:lnTo>
                  <a:pt x="18" y="128"/>
                </a:lnTo>
                <a:lnTo>
                  <a:pt x="22" y="133"/>
                </a:lnTo>
                <a:lnTo>
                  <a:pt x="26" y="137"/>
                </a:lnTo>
                <a:lnTo>
                  <a:pt x="29" y="141"/>
                </a:lnTo>
                <a:lnTo>
                  <a:pt x="36" y="146"/>
                </a:lnTo>
                <a:lnTo>
                  <a:pt x="45" y="152"/>
                </a:lnTo>
                <a:lnTo>
                  <a:pt x="55" y="159"/>
                </a:lnTo>
                <a:lnTo>
                  <a:pt x="66" y="164"/>
                </a:lnTo>
                <a:lnTo>
                  <a:pt x="79" y="167"/>
                </a:lnTo>
                <a:lnTo>
                  <a:pt x="90" y="168"/>
                </a:lnTo>
                <a:lnTo>
                  <a:pt x="103" y="165"/>
                </a:lnTo>
                <a:lnTo>
                  <a:pt x="109" y="164"/>
                </a:lnTo>
                <a:lnTo>
                  <a:pt x="111" y="164"/>
                </a:lnTo>
                <a:lnTo>
                  <a:pt x="114" y="162"/>
                </a:lnTo>
                <a:lnTo>
                  <a:pt x="118" y="158"/>
                </a:lnTo>
                <a:lnTo>
                  <a:pt x="118" y="6"/>
                </a:lnTo>
                <a:lnTo>
                  <a:pt x="111" y="2"/>
                </a:lnTo>
                <a:lnTo>
                  <a:pt x="107" y="0"/>
                </a:lnTo>
                <a:lnTo>
                  <a:pt x="105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1" name="Freeform 254">
            <a:extLst>
              <a:ext uri="{FF2B5EF4-FFF2-40B4-BE49-F238E27FC236}">
                <a16:creationId xmlns:a16="http://schemas.microsoft.com/office/drawing/2014/main" id="{FCC4DF9E-D0CB-479B-99C7-F1B413A65355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17462" cy="9525"/>
          </a:xfrm>
          <a:custGeom>
            <a:avLst/>
            <a:gdLst>
              <a:gd name="T0" fmla="*/ 2147483646 w 12"/>
              <a:gd name="T1" fmla="*/ 2147483646 h 6"/>
              <a:gd name="T2" fmla="*/ 2147483646 w 12"/>
              <a:gd name="T3" fmla="*/ 2147483646 h 6"/>
              <a:gd name="T4" fmla="*/ 2147483646 w 12"/>
              <a:gd name="T5" fmla="*/ 0 h 6"/>
              <a:gd name="T6" fmla="*/ 2147483646 w 12"/>
              <a:gd name="T7" fmla="*/ 0 h 6"/>
              <a:gd name="T8" fmla="*/ 2147483646 w 12"/>
              <a:gd name="T9" fmla="*/ 0 h 6"/>
              <a:gd name="T10" fmla="*/ 2147483646 w 12"/>
              <a:gd name="T11" fmla="*/ 0 h 6"/>
              <a:gd name="T12" fmla="*/ 2147483646 w 12"/>
              <a:gd name="T13" fmla="*/ 0 h 6"/>
              <a:gd name="T14" fmla="*/ 2147483646 w 12"/>
              <a:gd name="T15" fmla="*/ 2147483646 h 6"/>
              <a:gd name="T16" fmla="*/ 0 w 12"/>
              <a:gd name="T17" fmla="*/ 2147483646 h 6"/>
              <a:gd name="T18" fmla="*/ 2147483646 w 12"/>
              <a:gd name="T19" fmla="*/ 2147483646 h 6"/>
              <a:gd name="T20" fmla="*/ 2147483646 w 12"/>
              <a:gd name="T21" fmla="*/ 2147483646 h 6"/>
              <a:gd name="T22" fmla="*/ 2147483646 w 12"/>
              <a:gd name="T23" fmla="*/ 2147483646 h 6"/>
              <a:gd name="T24" fmla="*/ 2147483646 w 12"/>
              <a:gd name="T25" fmla="*/ 2147483646 h 6"/>
              <a:gd name="T26" fmla="*/ 2147483646 w 12"/>
              <a:gd name="T27" fmla="*/ 2147483646 h 6"/>
              <a:gd name="T28" fmla="*/ 2147483646 w 12"/>
              <a:gd name="T29" fmla="*/ 2147483646 h 6"/>
              <a:gd name="T30" fmla="*/ 2147483646 w 12"/>
              <a:gd name="T31" fmla="*/ 2147483646 h 6"/>
              <a:gd name="T32" fmla="*/ 2147483646 w 12"/>
              <a:gd name="T33" fmla="*/ 2147483646 h 6"/>
              <a:gd name="T34" fmla="*/ 2147483646 w 12"/>
              <a:gd name="T35" fmla="*/ 2147483646 h 6"/>
              <a:gd name="T36" fmla="*/ 2147483646 w 12"/>
              <a:gd name="T37" fmla="*/ 2147483646 h 6"/>
              <a:gd name="T38" fmla="*/ 2147483646 w 12"/>
              <a:gd name="T39" fmla="*/ 2147483646 h 6"/>
              <a:gd name="T40" fmla="*/ 2147483646 w 12"/>
              <a:gd name="T41" fmla="*/ 2147483646 h 6"/>
              <a:gd name="T42" fmla="*/ 2147483646 w 12"/>
              <a:gd name="T43" fmla="*/ 2147483646 h 6"/>
              <a:gd name="T44" fmla="*/ 2147483646 w 12"/>
              <a:gd name="T45" fmla="*/ 2147483646 h 6"/>
              <a:gd name="T46" fmla="*/ 2147483646 w 12"/>
              <a:gd name="T47" fmla="*/ 2147483646 h 6"/>
              <a:gd name="T48" fmla="*/ 2147483646 w 12"/>
              <a:gd name="T49" fmla="*/ 2147483646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6">
                <a:moveTo>
                  <a:pt x="8" y="1"/>
                </a:moveTo>
                <a:lnTo>
                  <a:pt x="6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2"/>
                </a:lnTo>
                <a:lnTo>
                  <a:pt x="1" y="2"/>
                </a:lnTo>
                <a:lnTo>
                  <a:pt x="1" y="3"/>
                </a:lnTo>
                <a:lnTo>
                  <a:pt x="2" y="3"/>
                </a:lnTo>
                <a:lnTo>
                  <a:pt x="3" y="4"/>
                </a:lnTo>
                <a:lnTo>
                  <a:pt x="4" y="4"/>
                </a:lnTo>
                <a:lnTo>
                  <a:pt x="6" y="5"/>
                </a:lnTo>
                <a:lnTo>
                  <a:pt x="7" y="5"/>
                </a:lnTo>
                <a:lnTo>
                  <a:pt x="8" y="4"/>
                </a:lnTo>
                <a:lnTo>
                  <a:pt x="9" y="4"/>
                </a:lnTo>
                <a:lnTo>
                  <a:pt x="10" y="3"/>
                </a:lnTo>
                <a:lnTo>
                  <a:pt x="11" y="2"/>
                </a:lnTo>
                <a:lnTo>
                  <a:pt x="10" y="2"/>
                </a:lnTo>
                <a:lnTo>
                  <a:pt x="9" y="1"/>
                </a:lnTo>
                <a:lnTo>
                  <a:pt x="8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2" name="Freeform 255">
            <a:extLst>
              <a:ext uri="{FF2B5EF4-FFF2-40B4-BE49-F238E27FC236}">
                <a16:creationId xmlns:a16="http://schemas.microsoft.com/office/drawing/2014/main" id="{B088D66D-14A9-4D0C-92E5-EF00FC0F6078}"/>
              </a:ext>
            </a:extLst>
          </p:cNvPr>
          <p:cNvSpPr>
            <a:spLocks/>
          </p:cNvSpPr>
          <p:nvPr/>
        </p:nvSpPr>
        <p:spPr bwMode="auto">
          <a:xfrm>
            <a:off x="8643938" y="3852863"/>
            <a:ext cx="33337" cy="25400"/>
          </a:xfrm>
          <a:custGeom>
            <a:avLst/>
            <a:gdLst>
              <a:gd name="T0" fmla="*/ 2147483646 w 23"/>
              <a:gd name="T1" fmla="*/ 2147483646 h 16"/>
              <a:gd name="T2" fmla="*/ 2147483646 w 23"/>
              <a:gd name="T3" fmla="*/ 2147483646 h 16"/>
              <a:gd name="T4" fmla="*/ 2147483646 w 23"/>
              <a:gd name="T5" fmla="*/ 2147483646 h 16"/>
              <a:gd name="T6" fmla="*/ 2147483646 w 23"/>
              <a:gd name="T7" fmla="*/ 2147483646 h 16"/>
              <a:gd name="T8" fmla="*/ 2147483646 w 23"/>
              <a:gd name="T9" fmla="*/ 2147483646 h 16"/>
              <a:gd name="T10" fmla="*/ 2147483646 w 23"/>
              <a:gd name="T11" fmla="*/ 0 h 16"/>
              <a:gd name="T12" fmla="*/ 2147483646 w 23"/>
              <a:gd name="T13" fmla="*/ 0 h 16"/>
              <a:gd name="T14" fmla="*/ 2147483646 w 23"/>
              <a:gd name="T15" fmla="*/ 2147483646 h 16"/>
              <a:gd name="T16" fmla="*/ 2147483646 w 23"/>
              <a:gd name="T17" fmla="*/ 2147483646 h 16"/>
              <a:gd name="T18" fmla="*/ 0 w 23"/>
              <a:gd name="T19" fmla="*/ 2147483646 h 16"/>
              <a:gd name="T20" fmla="*/ 2147483646 w 23"/>
              <a:gd name="T21" fmla="*/ 2147483646 h 16"/>
              <a:gd name="T22" fmla="*/ 2147483646 w 23"/>
              <a:gd name="T23" fmla="*/ 2147483646 h 16"/>
              <a:gd name="T24" fmla="*/ 2147483646 w 23"/>
              <a:gd name="T25" fmla="*/ 2147483646 h 16"/>
              <a:gd name="T26" fmla="*/ 2147483646 w 23"/>
              <a:gd name="T27" fmla="*/ 2147483646 h 16"/>
              <a:gd name="T28" fmla="*/ 2147483646 w 23"/>
              <a:gd name="T29" fmla="*/ 2147483646 h 16"/>
              <a:gd name="T30" fmla="*/ 2147483646 w 23"/>
              <a:gd name="T31" fmla="*/ 2147483646 h 16"/>
              <a:gd name="T32" fmla="*/ 2147483646 w 23"/>
              <a:gd name="T33" fmla="*/ 2147483646 h 16"/>
              <a:gd name="T34" fmla="*/ 2147483646 w 23"/>
              <a:gd name="T35" fmla="*/ 2147483646 h 16"/>
              <a:gd name="T36" fmla="*/ 2147483646 w 23"/>
              <a:gd name="T37" fmla="*/ 2147483646 h 16"/>
              <a:gd name="T38" fmla="*/ 2147483646 w 23"/>
              <a:gd name="T39" fmla="*/ 2147483646 h 16"/>
              <a:gd name="T40" fmla="*/ 2147483646 w 23"/>
              <a:gd name="T41" fmla="*/ 2147483646 h 16"/>
              <a:gd name="T42" fmla="*/ 2147483646 w 23"/>
              <a:gd name="T43" fmla="*/ 2147483646 h 16"/>
              <a:gd name="T44" fmla="*/ 2147483646 w 23"/>
              <a:gd name="T45" fmla="*/ 2147483646 h 16"/>
              <a:gd name="T46" fmla="*/ 2147483646 w 23"/>
              <a:gd name="T47" fmla="*/ 2147483646 h 16"/>
              <a:gd name="T48" fmla="*/ 2147483646 w 23"/>
              <a:gd name="T49" fmla="*/ 2147483646 h 16"/>
              <a:gd name="T50" fmla="*/ 2147483646 w 23"/>
              <a:gd name="T51" fmla="*/ 2147483646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6">
                <a:moveTo>
                  <a:pt x="17" y="3"/>
                </a:moveTo>
                <a:lnTo>
                  <a:pt x="17" y="3"/>
                </a:lnTo>
                <a:lnTo>
                  <a:pt x="12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1"/>
                </a:lnTo>
                <a:lnTo>
                  <a:pt x="1" y="4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3" y="10"/>
                </a:lnTo>
                <a:lnTo>
                  <a:pt x="6" y="11"/>
                </a:lnTo>
                <a:lnTo>
                  <a:pt x="8" y="12"/>
                </a:lnTo>
                <a:lnTo>
                  <a:pt x="9" y="13"/>
                </a:lnTo>
                <a:lnTo>
                  <a:pt x="11" y="15"/>
                </a:lnTo>
                <a:lnTo>
                  <a:pt x="13" y="14"/>
                </a:lnTo>
                <a:lnTo>
                  <a:pt x="15" y="13"/>
                </a:lnTo>
                <a:lnTo>
                  <a:pt x="18" y="11"/>
                </a:lnTo>
                <a:lnTo>
                  <a:pt x="20" y="9"/>
                </a:lnTo>
                <a:lnTo>
                  <a:pt x="22" y="7"/>
                </a:lnTo>
                <a:lnTo>
                  <a:pt x="22" y="6"/>
                </a:lnTo>
                <a:lnTo>
                  <a:pt x="20" y="5"/>
                </a:lnTo>
                <a:lnTo>
                  <a:pt x="18" y="3"/>
                </a:lnTo>
                <a:lnTo>
                  <a:pt x="17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3" name="Freeform 256">
            <a:extLst>
              <a:ext uri="{FF2B5EF4-FFF2-40B4-BE49-F238E27FC236}">
                <a16:creationId xmlns:a16="http://schemas.microsoft.com/office/drawing/2014/main" id="{CC53F674-3DFE-42ED-ABEC-B9A653CAB06E}"/>
              </a:ext>
            </a:extLst>
          </p:cNvPr>
          <p:cNvSpPr>
            <a:spLocks/>
          </p:cNvSpPr>
          <p:nvPr/>
        </p:nvSpPr>
        <p:spPr bwMode="auto">
          <a:xfrm>
            <a:off x="8678863" y="3727450"/>
            <a:ext cx="4762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2147483646 w 3"/>
              <a:gd name="T11" fmla="*/ 2147483646 h 4"/>
              <a:gd name="T12" fmla="*/ 2147483646 w 3"/>
              <a:gd name="T13" fmla="*/ 2147483646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0 w 3"/>
              <a:gd name="T19" fmla="*/ 0 h 4"/>
              <a:gd name="T20" fmla="*/ 0 w 3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4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4" name="Freeform 257">
            <a:extLst>
              <a:ext uri="{FF2B5EF4-FFF2-40B4-BE49-F238E27FC236}">
                <a16:creationId xmlns:a16="http://schemas.microsoft.com/office/drawing/2014/main" id="{E9A596C3-9442-47F8-8F31-79840EBE83E3}"/>
              </a:ext>
            </a:extLst>
          </p:cNvPr>
          <p:cNvSpPr>
            <a:spLocks/>
          </p:cNvSpPr>
          <p:nvPr/>
        </p:nvSpPr>
        <p:spPr bwMode="auto">
          <a:xfrm>
            <a:off x="8682038" y="3727450"/>
            <a:ext cx="14287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0 w 10"/>
              <a:gd name="T15" fmla="*/ 2147483646 h 14"/>
              <a:gd name="T16" fmla="*/ 0 w 10"/>
              <a:gd name="T17" fmla="*/ 2147483646 h 14"/>
              <a:gd name="T18" fmla="*/ 0 w 10"/>
              <a:gd name="T19" fmla="*/ 2147483646 h 14"/>
              <a:gd name="T20" fmla="*/ 2147483646 w 10"/>
              <a:gd name="T21" fmla="*/ 0 h 14"/>
              <a:gd name="T22" fmla="*/ 2147483646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9" y="7"/>
                </a:moveTo>
                <a:lnTo>
                  <a:pt x="9" y="7"/>
                </a:lnTo>
                <a:lnTo>
                  <a:pt x="7" y="10"/>
                </a:lnTo>
                <a:lnTo>
                  <a:pt x="6" y="11"/>
                </a:lnTo>
                <a:lnTo>
                  <a:pt x="5" y="13"/>
                </a:lnTo>
                <a:lnTo>
                  <a:pt x="2" y="13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0" y="3"/>
                </a:lnTo>
                <a:lnTo>
                  <a:pt x="8" y="0"/>
                </a:lnTo>
                <a:lnTo>
                  <a:pt x="9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5" name="Freeform 258">
            <a:extLst>
              <a:ext uri="{FF2B5EF4-FFF2-40B4-BE49-F238E27FC236}">
                <a16:creationId xmlns:a16="http://schemas.microsoft.com/office/drawing/2014/main" id="{0675E1B3-3401-42BB-93DD-89509FD1B580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15875" cy="6350"/>
          </a:xfrm>
          <a:custGeom>
            <a:avLst/>
            <a:gdLst>
              <a:gd name="T0" fmla="*/ 2147483646 w 11"/>
              <a:gd name="T1" fmla="*/ 0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2147483646 h 4"/>
              <a:gd name="T30" fmla="*/ 2147483646 w 11"/>
              <a:gd name="T31" fmla="*/ 2147483646 h 4"/>
              <a:gd name="T32" fmla="*/ 2147483646 w 11"/>
              <a:gd name="T33" fmla="*/ 2147483646 h 4"/>
              <a:gd name="T34" fmla="*/ 2147483646 w 11"/>
              <a:gd name="T35" fmla="*/ 2147483646 h 4"/>
              <a:gd name="T36" fmla="*/ 2147483646 w 11"/>
              <a:gd name="T37" fmla="*/ 2147483646 h 4"/>
              <a:gd name="T38" fmla="*/ 2147483646 w 11"/>
              <a:gd name="T39" fmla="*/ 2147483646 h 4"/>
              <a:gd name="T40" fmla="*/ 0 w 11"/>
              <a:gd name="T41" fmla="*/ 2147483646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0 h 4"/>
              <a:gd name="T48" fmla="*/ 2147483646 w 11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0"/>
                </a:move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2"/>
                </a:lnTo>
                <a:lnTo>
                  <a:pt x="6" y="2"/>
                </a:lnTo>
                <a:lnTo>
                  <a:pt x="7" y="2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6" name="Freeform 259">
            <a:extLst>
              <a:ext uri="{FF2B5EF4-FFF2-40B4-BE49-F238E27FC236}">
                <a16:creationId xmlns:a16="http://schemas.microsoft.com/office/drawing/2014/main" id="{380012B0-7DAF-4330-8853-28A8DF5FFB9C}"/>
              </a:ext>
            </a:extLst>
          </p:cNvPr>
          <p:cNvSpPr>
            <a:spLocks/>
          </p:cNvSpPr>
          <p:nvPr/>
        </p:nvSpPr>
        <p:spPr bwMode="auto">
          <a:xfrm>
            <a:off x="8656638" y="3797300"/>
            <a:ext cx="31750" cy="22225"/>
          </a:xfrm>
          <a:custGeom>
            <a:avLst/>
            <a:gdLst>
              <a:gd name="T0" fmla="*/ 2147483646 w 22"/>
              <a:gd name="T1" fmla="*/ 0 h 14"/>
              <a:gd name="T2" fmla="*/ 2147483646 w 22"/>
              <a:gd name="T3" fmla="*/ 0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2147483646 h 14"/>
              <a:gd name="T34" fmla="*/ 2147483646 w 22"/>
              <a:gd name="T35" fmla="*/ 2147483646 h 14"/>
              <a:gd name="T36" fmla="*/ 2147483646 w 22"/>
              <a:gd name="T37" fmla="*/ 2147483646 h 14"/>
              <a:gd name="T38" fmla="*/ 2147483646 w 22"/>
              <a:gd name="T39" fmla="*/ 2147483646 h 14"/>
              <a:gd name="T40" fmla="*/ 2147483646 w 22"/>
              <a:gd name="T41" fmla="*/ 2147483646 h 14"/>
              <a:gd name="T42" fmla="*/ 0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0"/>
                </a:moveTo>
                <a:lnTo>
                  <a:pt x="1" y="0"/>
                </a:lnTo>
                <a:lnTo>
                  <a:pt x="3" y="4"/>
                </a:lnTo>
                <a:lnTo>
                  <a:pt x="6" y="6"/>
                </a:lnTo>
                <a:lnTo>
                  <a:pt x="7" y="8"/>
                </a:lnTo>
                <a:lnTo>
                  <a:pt x="9" y="8"/>
                </a:lnTo>
                <a:lnTo>
                  <a:pt x="12" y="7"/>
                </a:lnTo>
                <a:lnTo>
                  <a:pt x="14" y="7"/>
                </a:lnTo>
                <a:lnTo>
                  <a:pt x="17" y="6"/>
                </a:lnTo>
                <a:lnTo>
                  <a:pt x="19" y="6"/>
                </a:lnTo>
                <a:lnTo>
                  <a:pt x="20" y="7"/>
                </a:lnTo>
                <a:lnTo>
                  <a:pt x="21" y="9"/>
                </a:lnTo>
                <a:lnTo>
                  <a:pt x="20" y="10"/>
                </a:lnTo>
                <a:lnTo>
                  <a:pt x="19" y="11"/>
                </a:lnTo>
                <a:lnTo>
                  <a:pt x="15" y="12"/>
                </a:lnTo>
                <a:lnTo>
                  <a:pt x="13" y="13"/>
                </a:lnTo>
                <a:lnTo>
                  <a:pt x="11" y="13"/>
                </a:lnTo>
                <a:lnTo>
                  <a:pt x="9" y="13"/>
                </a:lnTo>
                <a:lnTo>
                  <a:pt x="7" y="13"/>
                </a:lnTo>
                <a:lnTo>
                  <a:pt x="4" y="13"/>
                </a:lnTo>
                <a:lnTo>
                  <a:pt x="2" y="13"/>
                </a:lnTo>
                <a:lnTo>
                  <a:pt x="0" y="11"/>
                </a:lnTo>
                <a:lnTo>
                  <a:pt x="0" y="9"/>
                </a:lnTo>
                <a:lnTo>
                  <a:pt x="0" y="4"/>
                </a:lnTo>
                <a:lnTo>
                  <a:pt x="1" y="2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7" name="Freeform 260">
            <a:extLst>
              <a:ext uri="{FF2B5EF4-FFF2-40B4-BE49-F238E27FC236}">
                <a16:creationId xmlns:a16="http://schemas.microsoft.com/office/drawing/2014/main" id="{AA9B2635-B6E2-4067-A15C-0768164AB917}"/>
              </a:ext>
            </a:extLst>
          </p:cNvPr>
          <p:cNvSpPr>
            <a:spLocks/>
          </p:cNvSpPr>
          <p:nvPr/>
        </p:nvSpPr>
        <p:spPr bwMode="auto">
          <a:xfrm>
            <a:off x="8716963" y="3775075"/>
            <a:ext cx="11112" cy="4763"/>
          </a:xfrm>
          <a:custGeom>
            <a:avLst/>
            <a:gdLst>
              <a:gd name="T0" fmla="*/ 0 w 8"/>
              <a:gd name="T1" fmla="*/ 2147483646 h 3"/>
              <a:gd name="T2" fmla="*/ 2147483646 w 8"/>
              <a:gd name="T3" fmla="*/ 2147483646 h 3"/>
              <a:gd name="T4" fmla="*/ 2147483646 w 8"/>
              <a:gd name="T5" fmla="*/ 2147483646 h 3"/>
              <a:gd name="T6" fmla="*/ 2147483646 w 8"/>
              <a:gd name="T7" fmla="*/ 0 h 3"/>
              <a:gd name="T8" fmla="*/ 2147483646 w 8"/>
              <a:gd name="T9" fmla="*/ 0 h 3"/>
              <a:gd name="T10" fmla="*/ 0 w 8"/>
              <a:gd name="T11" fmla="*/ 2147483646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3">
                <a:moveTo>
                  <a:pt x="0" y="2"/>
                </a:moveTo>
                <a:lnTo>
                  <a:pt x="7" y="1"/>
                </a:lnTo>
                <a:lnTo>
                  <a:pt x="7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8" name="Freeform 261">
            <a:extLst>
              <a:ext uri="{FF2B5EF4-FFF2-40B4-BE49-F238E27FC236}">
                <a16:creationId xmlns:a16="http://schemas.microsoft.com/office/drawing/2014/main" id="{0A189CEA-AE5D-406A-B070-198FF4873F9D}"/>
              </a:ext>
            </a:extLst>
          </p:cNvPr>
          <p:cNvSpPr>
            <a:spLocks/>
          </p:cNvSpPr>
          <p:nvPr/>
        </p:nvSpPr>
        <p:spPr bwMode="auto">
          <a:xfrm>
            <a:off x="8728075" y="3778250"/>
            <a:ext cx="6350" cy="14288"/>
          </a:xfrm>
          <a:custGeom>
            <a:avLst/>
            <a:gdLst>
              <a:gd name="T0" fmla="*/ 2147483646 w 5"/>
              <a:gd name="T1" fmla="*/ 0 h 9"/>
              <a:gd name="T2" fmla="*/ 2147483646 w 5"/>
              <a:gd name="T3" fmla="*/ 0 h 9"/>
              <a:gd name="T4" fmla="*/ 0 w 5"/>
              <a:gd name="T5" fmla="*/ 2147483646 h 9"/>
              <a:gd name="T6" fmla="*/ 0 w 5"/>
              <a:gd name="T7" fmla="*/ 2147483646 h 9"/>
              <a:gd name="T8" fmla="*/ 0 w 5"/>
              <a:gd name="T9" fmla="*/ 2147483646 h 9"/>
              <a:gd name="T10" fmla="*/ 2147483646 w 5"/>
              <a:gd name="T11" fmla="*/ 2147483646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9">
                <a:moveTo>
                  <a:pt x="4" y="0"/>
                </a:moveTo>
                <a:lnTo>
                  <a:pt x="4" y="0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399" name="Freeform 262">
            <a:extLst>
              <a:ext uri="{FF2B5EF4-FFF2-40B4-BE49-F238E27FC236}">
                <a16:creationId xmlns:a16="http://schemas.microsoft.com/office/drawing/2014/main" id="{980730A5-98A2-4C9A-85CC-D07A994FEC38}"/>
              </a:ext>
            </a:extLst>
          </p:cNvPr>
          <p:cNvSpPr>
            <a:spLocks/>
          </p:cNvSpPr>
          <p:nvPr/>
        </p:nvSpPr>
        <p:spPr bwMode="auto">
          <a:xfrm>
            <a:off x="8624888" y="3765550"/>
            <a:ext cx="9525" cy="26988"/>
          </a:xfrm>
          <a:custGeom>
            <a:avLst/>
            <a:gdLst>
              <a:gd name="T0" fmla="*/ 0 w 6"/>
              <a:gd name="T1" fmla="*/ 0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2147483646 h 17"/>
              <a:gd name="T26" fmla="*/ 0 w 6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0"/>
                </a:moveTo>
                <a:lnTo>
                  <a:pt x="1" y="2"/>
                </a:lnTo>
                <a:lnTo>
                  <a:pt x="1" y="4"/>
                </a:lnTo>
                <a:lnTo>
                  <a:pt x="2" y="6"/>
                </a:lnTo>
                <a:lnTo>
                  <a:pt x="2" y="7"/>
                </a:lnTo>
                <a:lnTo>
                  <a:pt x="3" y="8"/>
                </a:lnTo>
                <a:lnTo>
                  <a:pt x="3" y="9"/>
                </a:lnTo>
                <a:lnTo>
                  <a:pt x="4" y="10"/>
                </a:lnTo>
                <a:lnTo>
                  <a:pt x="4" y="12"/>
                </a:lnTo>
                <a:lnTo>
                  <a:pt x="4" y="14"/>
                </a:lnTo>
                <a:lnTo>
                  <a:pt x="5" y="15"/>
                </a:lnTo>
                <a:lnTo>
                  <a:pt x="5" y="16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0" name="Freeform 263">
            <a:extLst>
              <a:ext uri="{FF2B5EF4-FFF2-40B4-BE49-F238E27FC236}">
                <a16:creationId xmlns:a16="http://schemas.microsoft.com/office/drawing/2014/main" id="{23F2671C-D3C5-47ED-B306-7E3AAF488330}"/>
              </a:ext>
            </a:extLst>
          </p:cNvPr>
          <p:cNvSpPr>
            <a:spLocks/>
          </p:cNvSpPr>
          <p:nvPr/>
        </p:nvSpPr>
        <p:spPr bwMode="auto">
          <a:xfrm>
            <a:off x="8632825" y="3765550"/>
            <a:ext cx="9525" cy="42863"/>
          </a:xfrm>
          <a:custGeom>
            <a:avLst/>
            <a:gdLst>
              <a:gd name="T0" fmla="*/ 2147483646 w 8"/>
              <a:gd name="T1" fmla="*/ 0 h 27"/>
              <a:gd name="T2" fmla="*/ 2147483646 w 8"/>
              <a:gd name="T3" fmla="*/ 0 h 27"/>
              <a:gd name="T4" fmla="*/ 2147483646 w 8"/>
              <a:gd name="T5" fmla="*/ 2147483646 h 27"/>
              <a:gd name="T6" fmla="*/ 2147483646 w 8"/>
              <a:gd name="T7" fmla="*/ 2147483646 h 27"/>
              <a:gd name="T8" fmla="*/ 2147483646 w 8"/>
              <a:gd name="T9" fmla="*/ 2147483646 h 27"/>
              <a:gd name="T10" fmla="*/ 2147483646 w 8"/>
              <a:gd name="T11" fmla="*/ 2147483646 h 27"/>
              <a:gd name="T12" fmla="*/ 2147483646 w 8"/>
              <a:gd name="T13" fmla="*/ 2147483646 h 27"/>
              <a:gd name="T14" fmla="*/ 2147483646 w 8"/>
              <a:gd name="T15" fmla="*/ 2147483646 h 27"/>
              <a:gd name="T16" fmla="*/ 2147483646 w 8"/>
              <a:gd name="T17" fmla="*/ 2147483646 h 27"/>
              <a:gd name="T18" fmla="*/ 2147483646 w 8"/>
              <a:gd name="T19" fmla="*/ 2147483646 h 27"/>
              <a:gd name="T20" fmla="*/ 2147483646 w 8"/>
              <a:gd name="T21" fmla="*/ 2147483646 h 27"/>
              <a:gd name="T22" fmla="*/ 2147483646 w 8"/>
              <a:gd name="T23" fmla="*/ 2147483646 h 27"/>
              <a:gd name="T24" fmla="*/ 0 w 8"/>
              <a:gd name="T25" fmla="*/ 2147483646 h 27"/>
              <a:gd name="T26" fmla="*/ 0 w 8"/>
              <a:gd name="T27" fmla="*/ 2147483646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" h="27">
                <a:moveTo>
                  <a:pt x="7" y="0"/>
                </a:moveTo>
                <a:lnTo>
                  <a:pt x="7" y="0"/>
                </a:lnTo>
                <a:lnTo>
                  <a:pt x="6" y="4"/>
                </a:lnTo>
                <a:lnTo>
                  <a:pt x="6" y="7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2" y="13"/>
                </a:lnTo>
                <a:lnTo>
                  <a:pt x="2" y="15"/>
                </a:lnTo>
                <a:lnTo>
                  <a:pt x="1" y="17"/>
                </a:lnTo>
                <a:lnTo>
                  <a:pt x="1" y="19"/>
                </a:lnTo>
                <a:lnTo>
                  <a:pt x="1" y="22"/>
                </a:lnTo>
                <a:lnTo>
                  <a:pt x="0" y="25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1" name="Freeform 264">
            <a:extLst>
              <a:ext uri="{FF2B5EF4-FFF2-40B4-BE49-F238E27FC236}">
                <a16:creationId xmlns:a16="http://schemas.microsoft.com/office/drawing/2014/main" id="{59217F4B-2D96-4078-966C-FA65544D32FE}"/>
              </a:ext>
            </a:extLst>
          </p:cNvPr>
          <p:cNvSpPr>
            <a:spLocks/>
          </p:cNvSpPr>
          <p:nvPr/>
        </p:nvSpPr>
        <p:spPr bwMode="auto">
          <a:xfrm>
            <a:off x="8607425" y="3817938"/>
            <a:ext cx="26988" cy="14287"/>
          </a:xfrm>
          <a:custGeom>
            <a:avLst/>
            <a:gdLst>
              <a:gd name="T0" fmla="*/ 0 w 19"/>
              <a:gd name="T1" fmla="*/ 2147483646 h 9"/>
              <a:gd name="T2" fmla="*/ 2147483646 w 19"/>
              <a:gd name="T3" fmla="*/ 0 h 9"/>
              <a:gd name="T4" fmla="*/ 2147483646 w 19"/>
              <a:gd name="T5" fmla="*/ 0 h 9"/>
              <a:gd name="T6" fmla="*/ 2147483646 w 19"/>
              <a:gd name="T7" fmla="*/ 0 h 9"/>
              <a:gd name="T8" fmla="*/ 2147483646 w 19"/>
              <a:gd name="T9" fmla="*/ 2147483646 h 9"/>
              <a:gd name="T10" fmla="*/ 2147483646 w 19"/>
              <a:gd name="T11" fmla="*/ 2147483646 h 9"/>
              <a:gd name="T12" fmla="*/ 2147483646 w 19"/>
              <a:gd name="T13" fmla="*/ 0 h 9"/>
              <a:gd name="T14" fmla="*/ 2147483646 w 19"/>
              <a:gd name="T15" fmla="*/ 0 h 9"/>
              <a:gd name="T16" fmla="*/ 2147483646 w 19"/>
              <a:gd name="T17" fmla="*/ 0 h 9"/>
              <a:gd name="T18" fmla="*/ 0 w 1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8"/>
                </a:moveTo>
                <a:lnTo>
                  <a:pt x="3" y="0"/>
                </a:lnTo>
                <a:lnTo>
                  <a:pt x="6" y="0"/>
                </a:lnTo>
                <a:lnTo>
                  <a:pt x="9" y="0"/>
                </a:lnTo>
                <a:lnTo>
                  <a:pt x="12" y="4"/>
                </a:lnTo>
                <a:lnTo>
                  <a:pt x="13" y="4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0" y="8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2" name="Freeform 265">
            <a:extLst>
              <a:ext uri="{FF2B5EF4-FFF2-40B4-BE49-F238E27FC236}">
                <a16:creationId xmlns:a16="http://schemas.microsoft.com/office/drawing/2014/main" id="{EF18ACBA-E6D3-4D4E-92DF-39A3BAC907D6}"/>
              </a:ext>
            </a:extLst>
          </p:cNvPr>
          <p:cNvSpPr>
            <a:spLocks/>
          </p:cNvSpPr>
          <p:nvPr/>
        </p:nvSpPr>
        <p:spPr bwMode="auto">
          <a:xfrm>
            <a:off x="8607425" y="3830638"/>
            <a:ext cx="42863" cy="4762"/>
          </a:xfrm>
          <a:custGeom>
            <a:avLst/>
            <a:gdLst>
              <a:gd name="T0" fmla="*/ 0 w 30"/>
              <a:gd name="T1" fmla="*/ 0 h 3"/>
              <a:gd name="T2" fmla="*/ 0 w 30"/>
              <a:gd name="T3" fmla="*/ 0 h 3"/>
              <a:gd name="T4" fmla="*/ 2147483646 w 30"/>
              <a:gd name="T5" fmla="*/ 2147483646 h 3"/>
              <a:gd name="T6" fmla="*/ 2147483646 w 30"/>
              <a:gd name="T7" fmla="*/ 2147483646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10" y="2"/>
                </a:lnTo>
                <a:lnTo>
                  <a:pt x="15" y="2"/>
                </a:lnTo>
                <a:lnTo>
                  <a:pt x="19" y="1"/>
                </a:lnTo>
                <a:lnTo>
                  <a:pt x="21" y="1"/>
                </a:lnTo>
                <a:lnTo>
                  <a:pt x="26" y="2"/>
                </a:lnTo>
                <a:lnTo>
                  <a:pt x="28" y="2"/>
                </a:lnTo>
                <a:lnTo>
                  <a:pt x="29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3" name="Freeform 266">
            <a:extLst>
              <a:ext uri="{FF2B5EF4-FFF2-40B4-BE49-F238E27FC236}">
                <a16:creationId xmlns:a16="http://schemas.microsoft.com/office/drawing/2014/main" id="{8CD9871B-6B81-4133-8960-3741F3B6404A}"/>
              </a:ext>
            </a:extLst>
          </p:cNvPr>
          <p:cNvSpPr>
            <a:spLocks/>
          </p:cNvSpPr>
          <p:nvPr/>
        </p:nvSpPr>
        <p:spPr bwMode="auto">
          <a:xfrm>
            <a:off x="8709025" y="3740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4" name="Freeform 267">
            <a:extLst>
              <a:ext uri="{FF2B5EF4-FFF2-40B4-BE49-F238E27FC236}">
                <a16:creationId xmlns:a16="http://schemas.microsoft.com/office/drawing/2014/main" id="{C45706CA-F719-4912-812C-0D922D9131A8}"/>
              </a:ext>
            </a:extLst>
          </p:cNvPr>
          <p:cNvSpPr>
            <a:spLocks/>
          </p:cNvSpPr>
          <p:nvPr/>
        </p:nvSpPr>
        <p:spPr bwMode="auto">
          <a:xfrm>
            <a:off x="8688388" y="3771900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5" y="0"/>
                </a:lnTo>
                <a:lnTo>
                  <a:pt x="5" y="2"/>
                </a:lnTo>
                <a:lnTo>
                  <a:pt x="8" y="2"/>
                </a:lnTo>
                <a:lnTo>
                  <a:pt x="8" y="5"/>
                </a:lnTo>
                <a:lnTo>
                  <a:pt x="5" y="5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5" name="Freeform 268">
            <a:extLst>
              <a:ext uri="{FF2B5EF4-FFF2-40B4-BE49-F238E27FC236}">
                <a16:creationId xmlns:a16="http://schemas.microsoft.com/office/drawing/2014/main" id="{25358B29-3D30-4454-9F63-9BB7B960512B}"/>
              </a:ext>
            </a:extLst>
          </p:cNvPr>
          <p:cNvSpPr>
            <a:spLocks/>
          </p:cNvSpPr>
          <p:nvPr/>
        </p:nvSpPr>
        <p:spPr bwMode="auto">
          <a:xfrm>
            <a:off x="8682038" y="3894138"/>
            <a:ext cx="14287" cy="12700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6" name="Freeform 269">
            <a:extLst>
              <a:ext uri="{FF2B5EF4-FFF2-40B4-BE49-F238E27FC236}">
                <a16:creationId xmlns:a16="http://schemas.microsoft.com/office/drawing/2014/main" id="{E8B124A6-9033-4124-9ECD-F78AC9C109B5}"/>
              </a:ext>
            </a:extLst>
          </p:cNvPr>
          <p:cNvSpPr>
            <a:spLocks/>
          </p:cNvSpPr>
          <p:nvPr/>
        </p:nvSpPr>
        <p:spPr bwMode="auto">
          <a:xfrm>
            <a:off x="8720138" y="3879850"/>
            <a:ext cx="14287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2147483646 w 10"/>
              <a:gd name="T5" fmla="*/ 2147483646 h 10"/>
              <a:gd name="T6" fmla="*/ 2147483646 w 10"/>
              <a:gd name="T7" fmla="*/ 2147483646 h 10"/>
              <a:gd name="T8" fmla="*/ 0 w 10"/>
              <a:gd name="T9" fmla="*/ 2147483646 h 10"/>
              <a:gd name="T10" fmla="*/ 0 w 10"/>
              <a:gd name="T11" fmla="*/ 0 h 10"/>
              <a:gd name="T12" fmla="*/ 2147483646 w 10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9" y="0"/>
                </a:lnTo>
                <a:lnTo>
                  <a:pt x="9" y="9"/>
                </a:lnTo>
                <a:lnTo>
                  <a:pt x="4" y="9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7" name="Freeform 270">
            <a:extLst>
              <a:ext uri="{FF2B5EF4-FFF2-40B4-BE49-F238E27FC236}">
                <a16:creationId xmlns:a16="http://schemas.microsoft.com/office/drawing/2014/main" id="{0421D5A6-F746-4E18-8412-6D8CE3C9F079}"/>
              </a:ext>
            </a:extLst>
          </p:cNvPr>
          <p:cNvSpPr>
            <a:spLocks/>
          </p:cNvSpPr>
          <p:nvPr/>
        </p:nvSpPr>
        <p:spPr bwMode="auto">
          <a:xfrm>
            <a:off x="8634413" y="37750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0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8" y="0"/>
                </a:lnTo>
                <a:lnTo>
                  <a:pt x="8" y="2"/>
                </a:lnTo>
                <a:lnTo>
                  <a:pt x="8" y="5"/>
                </a:lnTo>
                <a:lnTo>
                  <a:pt x="5" y="7"/>
                </a:lnTo>
                <a:lnTo>
                  <a:pt x="3" y="7"/>
                </a:lnTo>
                <a:lnTo>
                  <a:pt x="3" y="5"/>
                </a:lnTo>
                <a:lnTo>
                  <a:pt x="0" y="5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8" name="Freeform 271">
            <a:extLst>
              <a:ext uri="{FF2B5EF4-FFF2-40B4-BE49-F238E27FC236}">
                <a16:creationId xmlns:a16="http://schemas.microsoft.com/office/drawing/2014/main" id="{5CA029BB-CEBF-455D-BA7E-3FA7A45D6954}"/>
              </a:ext>
            </a:extLst>
          </p:cNvPr>
          <p:cNvSpPr>
            <a:spLocks/>
          </p:cNvSpPr>
          <p:nvPr/>
        </p:nvSpPr>
        <p:spPr bwMode="auto">
          <a:xfrm>
            <a:off x="8631238" y="372427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4" y="2"/>
                </a:lnTo>
                <a:lnTo>
                  <a:pt x="9" y="2"/>
                </a:lnTo>
                <a:lnTo>
                  <a:pt x="9" y="5"/>
                </a:lnTo>
                <a:lnTo>
                  <a:pt x="4" y="5"/>
                </a:lnTo>
                <a:lnTo>
                  <a:pt x="4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09" name="Freeform 272">
            <a:extLst>
              <a:ext uri="{FF2B5EF4-FFF2-40B4-BE49-F238E27FC236}">
                <a16:creationId xmlns:a16="http://schemas.microsoft.com/office/drawing/2014/main" id="{CE0289C4-B51F-4E32-B3FD-F86C7C13E5A6}"/>
              </a:ext>
            </a:extLst>
          </p:cNvPr>
          <p:cNvSpPr>
            <a:spLocks/>
          </p:cNvSpPr>
          <p:nvPr/>
        </p:nvSpPr>
        <p:spPr bwMode="auto">
          <a:xfrm>
            <a:off x="8597900" y="3762375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0 w 10"/>
              <a:gd name="T13" fmla="*/ 2147483646 h 9"/>
              <a:gd name="T14" fmla="*/ 0 w 10"/>
              <a:gd name="T15" fmla="*/ 2147483646 h 9"/>
              <a:gd name="T16" fmla="*/ 0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0" name="Freeform 273">
            <a:extLst>
              <a:ext uri="{FF2B5EF4-FFF2-40B4-BE49-F238E27FC236}">
                <a16:creationId xmlns:a16="http://schemas.microsoft.com/office/drawing/2014/main" id="{96E2A15B-B787-479D-812A-6E3E8BA2891A}"/>
              </a:ext>
            </a:extLst>
          </p:cNvPr>
          <p:cNvSpPr>
            <a:spLocks/>
          </p:cNvSpPr>
          <p:nvPr/>
        </p:nvSpPr>
        <p:spPr bwMode="auto">
          <a:xfrm>
            <a:off x="8613775" y="38544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2147483646 h 9"/>
              <a:gd name="T14" fmla="*/ 0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1" name="Freeform 274">
            <a:extLst>
              <a:ext uri="{FF2B5EF4-FFF2-40B4-BE49-F238E27FC236}">
                <a16:creationId xmlns:a16="http://schemas.microsoft.com/office/drawing/2014/main" id="{48C8A39A-D475-40B5-944E-C5EC9D0EC51D}"/>
              </a:ext>
            </a:extLst>
          </p:cNvPr>
          <p:cNvSpPr>
            <a:spLocks/>
          </p:cNvSpPr>
          <p:nvPr/>
        </p:nvSpPr>
        <p:spPr bwMode="auto">
          <a:xfrm>
            <a:off x="8720138" y="3859213"/>
            <a:ext cx="15875" cy="14287"/>
          </a:xfrm>
          <a:custGeom>
            <a:avLst/>
            <a:gdLst>
              <a:gd name="T0" fmla="*/ 0 w 11"/>
              <a:gd name="T1" fmla="*/ 0 h 9"/>
              <a:gd name="T2" fmla="*/ 2147483646 w 11"/>
              <a:gd name="T3" fmla="*/ 0 h 9"/>
              <a:gd name="T4" fmla="*/ 2147483646 w 11"/>
              <a:gd name="T5" fmla="*/ 2147483646 h 9"/>
              <a:gd name="T6" fmla="*/ 2147483646 w 11"/>
              <a:gd name="T7" fmla="*/ 2147483646 h 9"/>
              <a:gd name="T8" fmla="*/ 0 w 11"/>
              <a:gd name="T9" fmla="*/ 2147483646 h 9"/>
              <a:gd name="T10" fmla="*/ 0 w 11"/>
              <a:gd name="T11" fmla="*/ 2147483646 h 9"/>
              <a:gd name="T12" fmla="*/ 0 w 1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10" y="0"/>
                </a:lnTo>
                <a:lnTo>
                  <a:pt x="10" y="4"/>
                </a:lnTo>
                <a:lnTo>
                  <a:pt x="10" y="8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2" name="Freeform 275">
            <a:extLst>
              <a:ext uri="{FF2B5EF4-FFF2-40B4-BE49-F238E27FC236}">
                <a16:creationId xmlns:a16="http://schemas.microsoft.com/office/drawing/2014/main" id="{2CC9D582-0DF3-45B0-A6ED-961CAF94E79F}"/>
              </a:ext>
            </a:extLst>
          </p:cNvPr>
          <p:cNvSpPr>
            <a:spLocks/>
          </p:cNvSpPr>
          <p:nvPr/>
        </p:nvSpPr>
        <p:spPr bwMode="auto">
          <a:xfrm>
            <a:off x="3833813" y="3660775"/>
            <a:ext cx="247650" cy="263525"/>
          </a:xfrm>
          <a:custGeom>
            <a:avLst/>
            <a:gdLst>
              <a:gd name="T0" fmla="*/ 2147483646 w 175"/>
              <a:gd name="T1" fmla="*/ 2147483646 h 166"/>
              <a:gd name="T2" fmla="*/ 2147483646 w 175"/>
              <a:gd name="T3" fmla="*/ 2147483646 h 166"/>
              <a:gd name="T4" fmla="*/ 2147483646 w 175"/>
              <a:gd name="T5" fmla="*/ 2147483646 h 166"/>
              <a:gd name="T6" fmla="*/ 2147483646 w 175"/>
              <a:gd name="T7" fmla="*/ 2147483646 h 166"/>
              <a:gd name="T8" fmla="*/ 2147483646 w 175"/>
              <a:gd name="T9" fmla="*/ 2147483646 h 166"/>
              <a:gd name="T10" fmla="*/ 2147483646 w 175"/>
              <a:gd name="T11" fmla="*/ 2147483646 h 166"/>
              <a:gd name="T12" fmla="*/ 2147483646 w 175"/>
              <a:gd name="T13" fmla="*/ 2147483646 h 166"/>
              <a:gd name="T14" fmla="*/ 2147483646 w 175"/>
              <a:gd name="T15" fmla="*/ 2147483646 h 166"/>
              <a:gd name="T16" fmla="*/ 2147483646 w 175"/>
              <a:gd name="T17" fmla="*/ 2147483646 h 166"/>
              <a:gd name="T18" fmla="*/ 0 w 175"/>
              <a:gd name="T19" fmla="*/ 2147483646 h 166"/>
              <a:gd name="T20" fmla="*/ 2147483646 w 175"/>
              <a:gd name="T21" fmla="*/ 2147483646 h 166"/>
              <a:gd name="T22" fmla="*/ 2147483646 w 175"/>
              <a:gd name="T23" fmla="*/ 2147483646 h 166"/>
              <a:gd name="T24" fmla="*/ 2147483646 w 175"/>
              <a:gd name="T25" fmla="*/ 2147483646 h 166"/>
              <a:gd name="T26" fmla="*/ 2147483646 w 175"/>
              <a:gd name="T27" fmla="*/ 2147483646 h 166"/>
              <a:gd name="T28" fmla="*/ 2147483646 w 175"/>
              <a:gd name="T29" fmla="*/ 2147483646 h 166"/>
              <a:gd name="T30" fmla="*/ 2147483646 w 175"/>
              <a:gd name="T31" fmla="*/ 2147483646 h 166"/>
              <a:gd name="T32" fmla="*/ 2147483646 w 175"/>
              <a:gd name="T33" fmla="*/ 2147483646 h 166"/>
              <a:gd name="T34" fmla="*/ 2147483646 w 175"/>
              <a:gd name="T35" fmla="*/ 2147483646 h 166"/>
              <a:gd name="T36" fmla="*/ 2147483646 w 175"/>
              <a:gd name="T37" fmla="*/ 2147483646 h 166"/>
              <a:gd name="T38" fmla="*/ 2147483646 w 175"/>
              <a:gd name="T39" fmla="*/ 2147483646 h 166"/>
              <a:gd name="T40" fmla="*/ 2147483646 w 175"/>
              <a:gd name="T41" fmla="*/ 2147483646 h 166"/>
              <a:gd name="T42" fmla="*/ 2147483646 w 175"/>
              <a:gd name="T43" fmla="*/ 2147483646 h 166"/>
              <a:gd name="T44" fmla="*/ 2147483646 w 175"/>
              <a:gd name="T45" fmla="*/ 2147483646 h 166"/>
              <a:gd name="T46" fmla="*/ 2147483646 w 175"/>
              <a:gd name="T47" fmla="*/ 2147483646 h 166"/>
              <a:gd name="T48" fmla="*/ 2147483646 w 175"/>
              <a:gd name="T49" fmla="*/ 2147483646 h 166"/>
              <a:gd name="T50" fmla="*/ 2147483646 w 175"/>
              <a:gd name="T51" fmla="*/ 2147483646 h 166"/>
              <a:gd name="T52" fmla="*/ 2147483646 w 175"/>
              <a:gd name="T53" fmla="*/ 2147483646 h 166"/>
              <a:gd name="T54" fmla="*/ 2147483646 w 175"/>
              <a:gd name="T55" fmla="*/ 2147483646 h 166"/>
              <a:gd name="T56" fmla="*/ 2147483646 w 175"/>
              <a:gd name="T57" fmla="*/ 2147483646 h 166"/>
              <a:gd name="T58" fmla="*/ 2147483646 w 175"/>
              <a:gd name="T59" fmla="*/ 2147483646 h 166"/>
              <a:gd name="T60" fmla="*/ 2147483646 w 175"/>
              <a:gd name="T61" fmla="*/ 2147483646 h 166"/>
              <a:gd name="T62" fmla="*/ 2147483646 w 175"/>
              <a:gd name="T63" fmla="*/ 2147483646 h 166"/>
              <a:gd name="T64" fmla="*/ 2147483646 w 175"/>
              <a:gd name="T65" fmla="*/ 2147483646 h 166"/>
              <a:gd name="T66" fmla="*/ 2147483646 w 175"/>
              <a:gd name="T67" fmla="*/ 2147483646 h 166"/>
              <a:gd name="T68" fmla="*/ 2147483646 w 175"/>
              <a:gd name="T69" fmla="*/ 2147483646 h 166"/>
              <a:gd name="T70" fmla="*/ 2147483646 w 175"/>
              <a:gd name="T71" fmla="*/ 2147483646 h 166"/>
              <a:gd name="T72" fmla="*/ 2147483646 w 175"/>
              <a:gd name="T73" fmla="*/ 2147483646 h 166"/>
              <a:gd name="T74" fmla="*/ 2147483646 w 175"/>
              <a:gd name="T75" fmla="*/ 2147483646 h 166"/>
              <a:gd name="T76" fmla="*/ 2147483646 w 175"/>
              <a:gd name="T77" fmla="*/ 2147483646 h 166"/>
              <a:gd name="T78" fmla="*/ 2147483646 w 175"/>
              <a:gd name="T79" fmla="*/ 2147483646 h 166"/>
              <a:gd name="T80" fmla="*/ 2147483646 w 175"/>
              <a:gd name="T81" fmla="*/ 2147483646 h 166"/>
              <a:gd name="T82" fmla="*/ 2147483646 w 175"/>
              <a:gd name="T83" fmla="*/ 2147483646 h 166"/>
              <a:gd name="T84" fmla="*/ 2147483646 w 175"/>
              <a:gd name="T85" fmla="*/ 2147483646 h 166"/>
              <a:gd name="T86" fmla="*/ 2147483646 w 175"/>
              <a:gd name="T87" fmla="*/ 2147483646 h 166"/>
              <a:gd name="T88" fmla="*/ 2147483646 w 175"/>
              <a:gd name="T89" fmla="*/ 2147483646 h 16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5" h="166">
                <a:moveTo>
                  <a:pt x="49" y="156"/>
                </a:moveTo>
                <a:lnTo>
                  <a:pt x="49" y="156"/>
                </a:lnTo>
                <a:lnTo>
                  <a:pt x="44" y="153"/>
                </a:lnTo>
                <a:lnTo>
                  <a:pt x="39" y="148"/>
                </a:lnTo>
                <a:lnTo>
                  <a:pt x="36" y="145"/>
                </a:lnTo>
                <a:lnTo>
                  <a:pt x="34" y="141"/>
                </a:lnTo>
                <a:lnTo>
                  <a:pt x="30" y="138"/>
                </a:lnTo>
                <a:lnTo>
                  <a:pt x="27" y="134"/>
                </a:lnTo>
                <a:lnTo>
                  <a:pt x="24" y="131"/>
                </a:lnTo>
                <a:lnTo>
                  <a:pt x="19" y="127"/>
                </a:lnTo>
                <a:lnTo>
                  <a:pt x="15" y="123"/>
                </a:lnTo>
                <a:lnTo>
                  <a:pt x="12" y="120"/>
                </a:lnTo>
                <a:lnTo>
                  <a:pt x="10" y="116"/>
                </a:lnTo>
                <a:lnTo>
                  <a:pt x="7" y="113"/>
                </a:lnTo>
                <a:lnTo>
                  <a:pt x="6" y="109"/>
                </a:lnTo>
                <a:lnTo>
                  <a:pt x="4" y="106"/>
                </a:lnTo>
                <a:lnTo>
                  <a:pt x="2" y="102"/>
                </a:lnTo>
                <a:lnTo>
                  <a:pt x="1" y="100"/>
                </a:lnTo>
                <a:lnTo>
                  <a:pt x="0" y="96"/>
                </a:lnTo>
                <a:lnTo>
                  <a:pt x="0" y="93"/>
                </a:lnTo>
                <a:lnTo>
                  <a:pt x="1" y="90"/>
                </a:lnTo>
                <a:lnTo>
                  <a:pt x="1" y="85"/>
                </a:lnTo>
                <a:lnTo>
                  <a:pt x="2" y="81"/>
                </a:lnTo>
                <a:lnTo>
                  <a:pt x="4" y="77"/>
                </a:lnTo>
                <a:lnTo>
                  <a:pt x="6" y="73"/>
                </a:lnTo>
                <a:lnTo>
                  <a:pt x="7" y="69"/>
                </a:lnTo>
                <a:lnTo>
                  <a:pt x="8" y="64"/>
                </a:lnTo>
                <a:lnTo>
                  <a:pt x="10" y="59"/>
                </a:lnTo>
                <a:lnTo>
                  <a:pt x="12" y="54"/>
                </a:lnTo>
                <a:lnTo>
                  <a:pt x="12" y="48"/>
                </a:lnTo>
                <a:lnTo>
                  <a:pt x="15" y="42"/>
                </a:lnTo>
                <a:lnTo>
                  <a:pt x="18" y="37"/>
                </a:lnTo>
                <a:lnTo>
                  <a:pt x="20" y="33"/>
                </a:lnTo>
                <a:lnTo>
                  <a:pt x="24" y="29"/>
                </a:lnTo>
                <a:lnTo>
                  <a:pt x="28" y="26"/>
                </a:lnTo>
                <a:lnTo>
                  <a:pt x="35" y="22"/>
                </a:lnTo>
                <a:lnTo>
                  <a:pt x="42" y="18"/>
                </a:lnTo>
                <a:lnTo>
                  <a:pt x="48" y="14"/>
                </a:lnTo>
                <a:lnTo>
                  <a:pt x="56" y="10"/>
                </a:lnTo>
                <a:lnTo>
                  <a:pt x="63" y="7"/>
                </a:lnTo>
                <a:lnTo>
                  <a:pt x="70" y="4"/>
                </a:lnTo>
                <a:lnTo>
                  <a:pt x="74" y="2"/>
                </a:lnTo>
                <a:lnTo>
                  <a:pt x="80" y="1"/>
                </a:lnTo>
                <a:lnTo>
                  <a:pt x="90" y="1"/>
                </a:lnTo>
                <a:lnTo>
                  <a:pt x="100" y="0"/>
                </a:lnTo>
                <a:lnTo>
                  <a:pt x="112" y="1"/>
                </a:lnTo>
                <a:lnTo>
                  <a:pt x="126" y="2"/>
                </a:lnTo>
                <a:lnTo>
                  <a:pt x="137" y="6"/>
                </a:lnTo>
                <a:lnTo>
                  <a:pt x="148" y="12"/>
                </a:lnTo>
                <a:lnTo>
                  <a:pt x="156" y="20"/>
                </a:lnTo>
                <a:lnTo>
                  <a:pt x="158" y="24"/>
                </a:lnTo>
                <a:lnTo>
                  <a:pt x="162" y="29"/>
                </a:lnTo>
                <a:lnTo>
                  <a:pt x="164" y="34"/>
                </a:lnTo>
                <a:lnTo>
                  <a:pt x="167" y="39"/>
                </a:lnTo>
                <a:lnTo>
                  <a:pt x="170" y="45"/>
                </a:lnTo>
                <a:lnTo>
                  <a:pt x="172" y="52"/>
                </a:lnTo>
                <a:lnTo>
                  <a:pt x="173" y="57"/>
                </a:lnTo>
                <a:lnTo>
                  <a:pt x="174" y="62"/>
                </a:lnTo>
                <a:lnTo>
                  <a:pt x="174" y="67"/>
                </a:lnTo>
                <a:lnTo>
                  <a:pt x="173" y="73"/>
                </a:lnTo>
                <a:lnTo>
                  <a:pt x="172" y="81"/>
                </a:lnTo>
                <a:lnTo>
                  <a:pt x="170" y="89"/>
                </a:lnTo>
                <a:lnTo>
                  <a:pt x="168" y="96"/>
                </a:lnTo>
                <a:lnTo>
                  <a:pt x="166" y="103"/>
                </a:lnTo>
                <a:lnTo>
                  <a:pt x="163" y="110"/>
                </a:lnTo>
                <a:lnTo>
                  <a:pt x="162" y="115"/>
                </a:lnTo>
                <a:lnTo>
                  <a:pt x="158" y="121"/>
                </a:lnTo>
                <a:lnTo>
                  <a:pt x="155" y="127"/>
                </a:lnTo>
                <a:lnTo>
                  <a:pt x="149" y="134"/>
                </a:lnTo>
                <a:lnTo>
                  <a:pt x="145" y="140"/>
                </a:lnTo>
                <a:lnTo>
                  <a:pt x="139" y="147"/>
                </a:lnTo>
                <a:lnTo>
                  <a:pt x="134" y="152"/>
                </a:lnTo>
                <a:lnTo>
                  <a:pt x="127" y="155"/>
                </a:lnTo>
                <a:lnTo>
                  <a:pt x="122" y="157"/>
                </a:lnTo>
                <a:lnTo>
                  <a:pt x="118" y="158"/>
                </a:lnTo>
                <a:lnTo>
                  <a:pt x="112" y="159"/>
                </a:lnTo>
                <a:lnTo>
                  <a:pt x="108" y="160"/>
                </a:lnTo>
                <a:lnTo>
                  <a:pt x="104" y="162"/>
                </a:lnTo>
                <a:lnTo>
                  <a:pt x="99" y="163"/>
                </a:lnTo>
                <a:lnTo>
                  <a:pt x="95" y="164"/>
                </a:lnTo>
                <a:lnTo>
                  <a:pt x="91" y="165"/>
                </a:lnTo>
                <a:lnTo>
                  <a:pt x="88" y="165"/>
                </a:lnTo>
                <a:lnTo>
                  <a:pt x="83" y="164"/>
                </a:lnTo>
                <a:lnTo>
                  <a:pt x="76" y="163"/>
                </a:lnTo>
                <a:lnTo>
                  <a:pt x="70" y="161"/>
                </a:lnTo>
                <a:lnTo>
                  <a:pt x="64" y="160"/>
                </a:lnTo>
                <a:lnTo>
                  <a:pt x="58" y="159"/>
                </a:lnTo>
                <a:lnTo>
                  <a:pt x="54" y="157"/>
                </a:lnTo>
                <a:lnTo>
                  <a:pt x="51" y="156"/>
                </a:lnTo>
                <a:lnTo>
                  <a:pt x="49" y="15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3" name="Freeform 276">
            <a:extLst>
              <a:ext uri="{FF2B5EF4-FFF2-40B4-BE49-F238E27FC236}">
                <a16:creationId xmlns:a16="http://schemas.microsoft.com/office/drawing/2014/main" id="{FB910AAC-9C81-4AB4-B064-042AC9C19AEB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11113" cy="6350"/>
          </a:xfrm>
          <a:custGeom>
            <a:avLst/>
            <a:gdLst>
              <a:gd name="T0" fmla="*/ 2147483646 w 8"/>
              <a:gd name="T1" fmla="*/ 2147483646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2147483646 h 4"/>
              <a:gd name="T12" fmla="*/ 0 w 8"/>
              <a:gd name="T13" fmla="*/ 2147483646 h 4"/>
              <a:gd name="T14" fmla="*/ 0 w 8"/>
              <a:gd name="T15" fmla="*/ 2147483646 h 4"/>
              <a:gd name="T16" fmla="*/ 0 w 8"/>
              <a:gd name="T17" fmla="*/ 2147483646 h 4"/>
              <a:gd name="T18" fmla="*/ 2147483646 w 8"/>
              <a:gd name="T19" fmla="*/ 0 h 4"/>
              <a:gd name="T20" fmla="*/ 2147483646 w 8"/>
              <a:gd name="T21" fmla="*/ 0 h 4"/>
              <a:gd name="T22" fmla="*/ 2147483646 w 8"/>
              <a:gd name="T23" fmla="*/ 0 h 4"/>
              <a:gd name="T24" fmla="*/ 2147483646 w 8"/>
              <a:gd name="T25" fmla="*/ 0 h 4"/>
              <a:gd name="T26" fmla="*/ 2147483646 w 8"/>
              <a:gd name="T27" fmla="*/ 0 h 4"/>
              <a:gd name="T28" fmla="*/ 2147483646 w 8"/>
              <a:gd name="T29" fmla="*/ 0 h 4"/>
              <a:gd name="T30" fmla="*/ 2147483646 w 8"/>
              <a:gd name="T31" fmla="*/ 2147483646 h 4"/>
              <a:gd name="T32" fmla="*/ 2147483646 w 8"/>
              <a:gd name="T33" fmla="*/ 2147483646 h 4"/>
              <a:gd name="T34" fmla="*/ 2147483646 w 8"/>
              <a:gd name="T35" fmla="*/ 2147483646 h 4"/>
              <a:gd name="T36" fmla="*/ 2147483646 w 8"/>
              <a:gd name="T37" fmla="*/ 2147483646 h 4"/>
              <a:gd name="T38" fmla="*/ 2147483646 w 8"/>
              <a:gd name="T39" fmla="*/ 2147483646 h 4"/>
              <a:gd name="T40" fmla="*/ 2147483646 w 8"/>
              <a:gd name="T41" fmla="*/ 2147483646 h 4"/>
              <a:gd name="T42" fmla="*/ 2147483646 w 8"/>
              <a:gd name="T43" fmla="*/ 2147483646 h 4"/>
              <a:gd name="T44" fmla="*/ 2147483646 w 8"/>
              <a:gd name="T45" fmla="*/ 2147483646 h 4"/>
              <a:gd name="T46" fmla="*/ 2147483646 w 8"/>
              <a:gd name="T47" fmla="*/ 2147483646 h 4"/>
              <a:gd name="T48" fmla="*/ 2147483646 w 8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4">
                <a:moveTo>
                  <a:pt x="5" y="3"/>
                </a:move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1"/>
                </a:lnTo>
                <a:lnTo>
                  <a:pt x="6" y="1"/>
                </a:lnTo>
                <a:lnTo>
                  <a:pt x="6" y="2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4" name="Freeform 277">
            <a:extLst>
              <a:ext uri="{FF2B5EF4-FFF2-40B4-BE49-F238E27FC236}">
                <a16:creationId xmlns:a16="http://schemas.microsoft.com/office/drawing/2014/main" id="{AC11DF57-43B8-468C-A537-429DE99C4E20}"/>
              </a:ext>
            </a:extLst>
          </p:cNvPr>
          <p:cNvSpPr>
            <a:spLocks/>
          </p:cNvSpPr>
          <p:nvPr/>
        </p:nvSpPr>
        <p:spPr bwMode="auto">
          <a:xfrm>
            <a:off x="3930650" y="3868738"/>
            <a:ext cx="26988" cy="22225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0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0 h 14"/>
              <a:gd name="T24" fmla="*/ 2147483646 w 20"/>
              <a:gd name="T25" fmla="*/ 0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2147483646 w 20"/>
              <a:gd name="T47" fmla="*/ 2147483646 h 14"/>
              <a:gd name="T48" fmla="*/ 2147483646 w 20"/>
              <a:gd name="T49" fmla="*/ 2147483646 h 14"/>
              <a:gd name="T50" fmla="*/ 2147483646 w 20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13" y="13"/>
                </a:moveTo>
                <a:lnTo>
                  <a:pt x="13" y="13"/>
                </a:lnTo>
                <a:lnTo>
                  <a:pt x="9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1" y="3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5" y="3"/>
                </a:lnTo>
                <a:lnTo>
                  <a:pt x="17" y="5"/>
                </a:lnTo>
                <a:lnTo>
                  <a:pt x="17" y="7"/>
                </a:lnTo>
                <a:lnTo>
                  <a:pt x="18" y="9"/>
                </a:lnTo>
                <a:lnTo>
                  <a:pt x="19" y="10"/>
                </a:lnTo>
                <a:lnTo>
                  <a:pt x="19" y="11"/>
                </a:lnTo>
                <a:lnTo>
                  <a:pt x="18" y="13"/>
                </a:lnTo>
                <a:lnTo>
                  <a:pt x="17" y="13"/>
                </a:lnTo>
                <a:lnTo>
                  <a:pt x="15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5" name="Freeform 278">
            <a:extLst>
              <a:ext uri="{FF2B5EF4-FFF2-40B4-BE49-F238E27FC236}">
                <a16:creationId xmlns:a16="http://schemas.microsoft.com/office/drawing/2014/main" id="{A8F7AD33-759B-465C-ABC6-AB0497D427AE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0 w 10"/>
              <a:gd name="T13" fmla="*/ 2147483646 h 4"/>
              <a:gd name="T14" fmla="*/ 0 w 10"/>
              <a:gd name="T15" fmla="*/ 2147483646 h 4"/>
              <a:gd name="T16" fmla="*/ 2147483646 w 10"/>
              <a:gd name="T17" fmla="*/ 0 h 4"/>
              <a:gd name="T18" fmla="*/ 2147483646 w 10"/>
              <a:gd name="T19" fmla="*/ 0 h 4"/>
              <a:gd name="T20" fmla="*/ 2147483646 w 10"/>
              <a:gd name="T21" fmla="*/ 0 h 4"/>
              <a:gd name="T22" fmla="*/ 2147483646 w 10"/>
              <a:gd name="T23" fmla="*/ 0 h 4"/>
              <a:gd name="T24" fmla="*/ 2147483646 w 10"/>
              <a:gd name="T25" fmla="*/ 0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6" y="3"/>
                </a:moveTo>
                <a:lnTo>
                  <a:pt x="4" y="3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6" name="Freeform 279">
            <a:extLst>
              <a:ext uri="{FF2B5EF4-FFF2-40B4-BE49-F238E27FC236}">
                <a16:creationId xmlns:a16="http://schemas.microsoft.com/office/drawing/2014/main" id="{D2606EEF-F118-412F-AF46-813EAC75B8BA}"/>
              </a:ext>
            </a:extLst>
          </p:cNvPr>
          <p:cNvSpPr>
            <a:spLocks/>
          </p:cNvSpPr>
          <p:nvPr/>
        </p:nvSpPr>
        <p:spPr bwMode="auto">
          <a:xfrm>
            <a:off x="3943350" y="37020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0 w 21"/>
              <a:gd name="T15" fmla="*/ 2147483646 h 14"/>
              <a:gd name="T16" fmla="*/ 0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0 h 14"/>
              <a:gd name="T24" fmla="*/ 2147483646 w 21"/>
              <a:gd name="T25" fmla="*/ 0 h 14"/>
              <a:gd name="T26" fmla="*/ 2147483646 w 21"/>
              <a:gd name="T27" fmla="*/ 0 h 14"/>
              <a:gd name="T28" fmla="*/ 2147483646 w 21"/>
              <a:gd name="T29" fmla="*/ 0 h 14"/>
              <a:gd name="T30" fmla="*/ 2147483646 w 21"/>
              <a:gd name="T31" fmla="*/ 0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3" y="13"/>
                </a:moveTo>
                <a:lnTo>
                  <a:pt x="13" y="13"/>
                </a:lnTo>
                <a:lnTo>
                  <a:pt x="8" y="11"/>
                </a:lnTo>
                <a:lnTo>
                  <a:pt x="7" y="10"/>
                </a:lnTo>
                <a:lnTo>
                  <a:pt x="4" y="10"/>
                </a:lnTo>
                <a:lnTo>
                  <a:pt x="2" y="9"/>
                </a:lnTo>
                <a:lnTo>
                  <a:pt x="1" y="7"/>
                </a:lnTo>
                <a:lnTo>
                  <a:pt x="0" y="6"/>
                </a:lnTo>
                <a:lnTo>
                  <a:pt x="0" y="4"/>
                </a:lnTo>
                <a:lnTo>
                  <a:pt x="1" y="2"/>
                </a:lnTo>
                <a:lnTo>
                  <a:pt x="2" y="1"/>
                </a:lnTo>
                <a:lnTo>
                  <a:pt x="4" y="0"/>
                </a:lnTo>
                <a:lnTo>
                  <a:pt x="7" y="0"/>
                </a:lnTo>
                <a:lnTo>
                  <a:pt x="8" y="0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2"/>
                </a:lnTo>
                <a:lnTo>
                  <a:pt x="19" y="5"/>
                </a:lnTo>
                <a:lnTo>
                  <a:pt x="19" y="7"/>
                </a:lnTo>
                <a:lnTo>
                  <a:pt x="20" y="10"/>
                </a:lnTo>
                <a:lnTo>
                  <a:pt x="20" y="12"/>
                </a:lnTo>
                <a:lnTo>
                  <a:pt x="19" y="13"/>
                </a:lnTo>
                <a:lnTo>
                  <a:pt x="17" y="13"/>
                </a:lnTo>
                <a:lnTo>
                  <a:pt x="14" y="13"/>
                </a:lnTo>
                <a:lnTo>
                  <a:pt x="13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7" name="Freeform 280">
            <a:extLst>
              <a:ext uri="{FF2B5EF4-FFF2-40B4-BE49-F238E27FC236}">
                <a16:creationId xmlns:a16="http://schemas.microsoft.com/office/drawing/2014/main" id="{AC2AAE6E-D3A7-46E4-B4E5-D5CF297B9D38}"/>
              </a:ext>
            </a:extLst>
          </p:cNvPr>
          <p:cNvSpPr>
            <a:spLocks/>
          </p:cNvSpPr>
          <p:nvPr/>
        </p:nvSpPr>
        <p:spPr bwMode="auto">
          <a:xfrm>
            <a:off x="3897313" y="3822700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0 w 2"/>
              <a:gd name="T9" fmla="*/ 0 h 4"/>
              <a:gd name="T10" fmla="*/ 0 w 2"/>
              <a:gd name="T11" fmla="*/ 0 h 4"/>
              <a:gd name="T12" fmla="*/ 0 w 2"/>
              <a:gd name="T13" fmla="*/ 0 h 4"/>
              <a:gd name="T14" fmla="*/ 2147483646 w 2"/>
              <a:gd name="T15" fmla="*/ 0 h 4"/>
              <a:gd name="T16" fmla="*/ 2147483646 w 2"/>
              <a:gd name="T17" fmla="*/ 0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2"/>
                </a:lnTo>
                <a:lnTo>
                  <a:pt x="1" y="3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8" name="Freeform 281">
            <a:extLst>
              <a:ext uri="{FF2B5EF4-FFF2-40B4-BE49-F238E27FC236}">
                <a16:creationId xmlns:a16="http://schemas.microsoft.com/office/drawing/2014/main" id="{7C761264-C1AF-4CBA-901A-139FBC336934}"/>
              </a:ext>
            </a:extLst>
          </p:cNvPr>
          <p:cNvSpPr>
            <a:spLocks/>
          </p:cNvSpPr>
          <p:nvPr/>
        </p:nvSpPr>
        <p:spPr bwMode="auto">
          <a:xfrm>
            <a:off x="3898900" y="3822700"/>
            <a:ext cx="14288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2147483646 h 14"/>
              <a:gd name="T10" fmla="*/ 2147483646 w 11"/>
              <a:gd name="T11" fmla="*/ 0 h 14"/>
              <a:gd name="T12" fmla="*/ 2147483646 w 11"/>
              <a:gd name="T13" fmla="*/ 0 h 14"/>
              <a:gd name="T14" fmla="*/ 2147483646 w 11"/>
              <a:gd name="T15" fmla="*/ 0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7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4" y="1"/>
                </a:lnTo>
                <a:lnTo>
                  <a:pt x="3" y="1"/>
                </a:lnTo>
                <a:lnTo>
                  <a:pt x="0" y="7"/>
                </a:lnTo>
                <a:lnTo>
                  <a:pt x="3" y="13"/>
                </a:lnTo>
                <a:lnTo>
                  <a:pt x="1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19" name="Freeform 282">
            <a:extLst>
              <a:ext uri="{FF2B5EF4-FFF2-40B4-BE49-F238E27FC236}">
                <a16:creationId xmlns:a16="http://schemas.microsoft.com/office/drawing/2014/main" id="{04BAAACC-4826-4B70-996A-DACD7B19C9A8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588" cy="7938"/>
          </a:xfrm>
          <a:custGeom>
            <a:avLst/>
            <a:gdLst>
              <a:gd name="T0" fmla="*/ 0 w 1"/>
              <a:gd name="T1" fmla="*/ 2147483646 h 5"/>
              <a:gd name="T2" fmla="*/ 0 w 1"/>
              <a:gd name="T3" fmla="*/ 2147483646 h 5"/>
              <a:gd name="T4" fmla="*/ 0 w 1"/>
              <a:gd name="T5" fmla="*/ 2147483646 h 5"/>
              <a:gd name="T6" fmla="*/ 0 w 1"/>
              <a:gd name="T7" fmla="*/ 2147483646 h 5"/>
              <a:gd name="T8" fmla="*/ 0 w 1"/>
              <a:gd name="T9" fmla="*/ 0 h 5"/>
              <a:gd name="T10" fmla="*/ 0 w 1"/>
              <a:gd name="T11" fmla="*/ 0 h 5"/>
              <a:gd name="T12" fmla="*/ 0 w 1"/>
              <a:gd name="T13" fmla="*/ 0 h 5"/>
              <a:gd name="T14" fmla="*/ 0 w 1"/>
              <a:gd name="T15" fmla="*/ 2147483646 h 5"/>
              <a:gd name="T16" fmla="*/ 0 w 1"/>
              <a:gd name="T17" fmla="*/ 2147483646 h 5"/>
              <a:gd name="T18" fmla="*/ 0 w 1"/>
              <a:gd name="T19" fmla="*/ 2147483646 h 5"/>
              <a:gd name="T20" fmla="*/ 0 w 1"/>
              <a:gd name="T21" fmla="*/ 2147483646 h 5"/>
              <a:gd name="T22" fmla="*/ 0 w 1"/>
              <a:gd name="T23" fmla="*/ 2147483646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5">
                <a:moveTo>
                  <a:pt x="0" y="2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0" name="Freeform 283">
            <a:extLst>
              <a:ext uri="{FF2B5EF4-FFF2-40B4-BE49-F238E27FC236}">
                <a16:creationId xmlns:a16="http://schemas.microsoft.com/office/drawing/2014/main" id="{7E324BD2-2909-4BC9-8B66-F23CCB720824}"/>
              </a:ext>
            </a:extLst>
          </p:cNvPr>
          <p:cNvSpPr>
            <a:spLocks/>
          </p:cNvSpPr>
          <p:nvPr/>
        </p:nvSpPr>
        <p:spPr bwMode="auto">
          <a:xfrm>
            <a:off x="3997325" y="3829050"/>
            <a:ext cx="17463" cy="23813"/>
          </a:xfrm>
          <a:custGeom>
            <a:avLst/>
            <a:gdLst>
              <a:gd name="T0" fmla="*/ 2147483646 w 12"/>
              <a:gd name="T1" fmla="*/ 2147483646 h 15"/>
              <a:gd name="T2" fmla="*/ 2147483646 w 12"/>
              <a:gd name="T3" fmla="*/ 2147483646 h 15"/>
              <a:gd name="T4" fmla="*/ 2147483646 w 12"/>
              <a:gd name="T5" fmla="*/ 2147483646 h 15"/>
              <a:gd name="T6" fmla="*/ 2147483646 w 12"/>
              <a:gd name="T7" fmla="*/ 2147483646 h 15"/>
              <a:gd name="T8" fmla="*/ 2147483646 w 12"/>
              <a:gd name="T9" fmla="*/ 2147483646 h 15"/>
              <a:gd name="T10" fmla="*/ 2147483646 w 12"/>
              <a:gd name="T11" fmla="*/ 2147483646 h 15"/>
              <a:gd name="T12" fmla="*/ 2147483646 w 12"/>
              <a:gd name="T13" fmla="*/ 0 h 15"/>
              <a:gd name="T14" fmla="*/ 2147483646 w 12"/>
              <a:gd name="T15" fmla="*/ 2147483646 h 15"/>
              <a:gd name="T16" fmla="*/ 2147483646 w 12"/>
              <a:gd name="T17" fmla="*/ 2147483646 h 15"/>
              <a:gd name="T18" fmla="*/ 2147483646 w 12"/>
              <a:gd name="T19" fmla="*/ 2147483646 h 15"/>
              <a:gd name="T20" fmla="*/ 0 w 12"/>
              <a:gd name="T21" fmla="*/ 2147483646 h 15"/>
              <a:gd name="T22" fmla="*/ 2147483646 w 12"/>
              <a:gd name="T23" fmla="*/ 2147483646 h 15"/>
              <a:gd name="T24" fmla="*/ 2147483646 w 12"/>
              <a:gd name="T25" fmla="*/ 2147483646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5">
                <a:moveTo>
                  <a:pt x="11" y="8"/>
                </a:moveTo>
                <a:lnTo>
                  <a:pt x="11" y="8"/>
                </a:lnTo>
                <a:lnTo>
                  <a:pt x="11" y="5"/>
                </a:lnTo>
                <a:lnTo>
                  <a:pt x="11" y="3"/>
                </a:lnTo>
                <a:lnTo>
                  <a:pt x="11" y="2"/>
                </a:lnTo>
                <a:lnTo>
                  <a:pt x="10" y="1"/>
                </a:lnTo>
                <a:lnTo>
                  <a:pt x="8" y="0"/>
                </a:lnTo>
                <a:lnTo>
                  <a:pt x="7" y="1"/>
                </a:lnTo>
                <a:lnTo>
                  <a:pt x="6" y="2"/>
                </a:lnTo>
                <a:lnTo>
                  <a:pt x="4" y="2"/>
                </a:lnTo>
                <a:lnTo>
                  <a:pt x="0" y="8"/>
                </a:lnTo>
                <a:lnTo>
                  <a:pt x="4" y="14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1" name="Freeform 284">
            <a:extLst>
              <a:ext uri="{FF2B5EF4-FFF2-40B4-BE49-F238E27FC236}">
                <a16:creationId xmlns:a16="http://schemas.microsoft.com/office/drawing/2014/main" id="{FAC69029-0081-4021-87B2-768C629FA29D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587" cy="12700"/>
          </a:xfrm>
          <a:custGeom>
            <a:avLst/>
            <a:gdLst>
              <a:gd name="T0" fmla="*/ 0 w 1"/>
              <a:gd name="T1" fmla="*/ 2147483646 h 8"/>
              <a:gd name="T2" fmla="*/ 0 w 1"/>
              <a:gd name="T3" fmla="*/ 2147483646 h 8"/>
              <a:gd name="T4" fmla="*/ 0 w 1"/>
              <a:gd name="T5" fmla="*/ 2147483646 h 8"/>
              <a:gd name="T6" fmla="*/ 0 w 1"/>
              <a:gd name="T7" fmla="*/ 2147483646 h 8"/>
              <a:gd name="T8" fmla="*/ 0 w 1"/>
              <a:gd name="T9" fmla="*/ 2147483646 h 8"/>
              <a:gd name="T10" fmla="*/ 0 w 1"/>
              <a:gd name="T11" fmla="*/ 2147483646 h 8"/>
              <a:gd name="T12" fmla="*/ 0 w 1"/>
              <a:gd name="T13" fmla="*/ 0 h 8"/>
              <a:gd name="T14" fmla="*/ 0 w 1"/>
              <a:gd name="T15" fmla="*/ 0 h 8"/>
              <a:gd name="T16" fmla="*/ 0 w 1"/>
              <a:gd name="T17" fmla="*/ 2147483646 h 8"/>
              <a:gd name="T18" fmla="*/ 0 w 1"/>
              <a:gd name="T19" fmla="*/ 2147483646 h 8"/>
              <a:gd name="T20" fmla="*/ 0 w 1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8">
                <a:moveTo>
                  <a:pt x="0" y="5"/>
                </a:move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5"/>
                </a:lnTo>
                <a:lnTo>
                  <a:pt x="0" y="7"/>
                </a:lnTo>
                <a:lnTo>
                  <a:pt x="0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2" name="Freeform 285">
            <a:extLst>
              <a:ext uri="{FF2B5EF4-FFF2-40B4-BE49-F238E27FC236}">
                <a16:creationId xmlns:a16="http://schemas.microsoft.com/office/drawing/2014/main" id="{89EAFB82-C3DB-493C-AFA8-98627FCB02F0}"/>
              </a:ext>
            </a:extLst>
          </p:cNvPr>
          <p:cNvSpPr>
            <a:spLocks/>
          </p:cNvSpPr>
          <p:nvPr/>
        </p:nvSpPr>
        <p:spPr bwMode="auto">
          <a:xfrm>
            <a:off x="4002088" y="3756025"/>
            <a:ext cx="19050" cy="28575"/>
          </a:xfrm>
          <a:custGeom>
            <a:avLst/>
            <a:gdLst>
              <a:gd name="T0" fmla="*/ 2147483646 w 13"/>
              <a:gd name="T1" fmla="*/ 2147483646 h 18"/>
              <a:gd name="T2" fmla="*/ 2147483646 w 13"/>
              <a:gd name="T3" fmla="*/ 2147483646 h 18"/>
              <a:gd name="T4" fmla="*/ 2147483646 w 13"/>
              <a:gd name="T5" fmla="*/ 2147483646 h 18"/>
              <a:gd name="T6" fmla="*/ 2147483646 w 13"/>
              <a:gd name="T7" fmla="*/ 2147483646 h 18"/>
              <a:gd name="T8" fmla="*/ 2147483646 w 13"/>
              <a:gd name="T9" fmla="*/ 2147483646 h 18"/>
              <a:gd name="T10" fmla="*/ 2147483646 w 13"/>
              <a:gd name="T11" fmla="*/ 2147483646 h 18"/>
              <a:gd name="T12" fmla="*/ 2147483646 w 13"/>
              <a:gd name="T13" fmla="*/ 2147483646 h 18"/>
              <a:gd name="T14" fmla="*/ 2147483646 w 13"/>
              <a:gd name="T15" fmla="*/ 2147483646 h 18"/>
              <a:gd name="T16" fmla="*/ 2147483646 w 13"/>
              <a:gd name="T17" fmla="*/ 0 h 18"/>
              <a:gd name="T18" fmla="*/ 0 w 13"/>
              <a:gd name="T19" fmla="*/ 2147483646 h 18"/>
              <a:gd name="T20" fmla="*/ 2147483646 w 13"/>
              <a:gd name="T21" fmla="*/ 2147483646 h 18"/>
              <a:gd name="T22" fmla="*/ 2147483646 w 13"/>
              <a:gd name="T23" fmla="*/ 2147483646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" h="18">
                <a:moveTo>
                  <a:pt x="11" y="11"/>
                </a:moveTo>
                <a:lnTo>
                  <a:pt x="11" y="11"/>
                </a:lnTo>
                <a:lnTo>
                  <a:pt x="12" y="8"/>
                </a:lnTo>
                <a:lnTo>
                  <a:pt x="12" y="5"/>
                </a:lnTo>
                <a:lnTo>
                  <a:pt x="11" y="4"/>
                </a:lnTo>
                <a:lnTo>
                  <a:pt x="10" y="4"/>
                </a:lnTo>
                <a:lnTo>
                  <a:pt x="8" y="3"/>
                </a:lnTo>
                <a:lnTo>
                  <a:pt x="5" y="1"/>
                </a:lnTo>
                <a:lnTo>
                  <a:pt x="1" y="0"/>
                </a:lnTo>
                <a:lnTo>
                  <a:pt x="0" y="11"/>
                </a:lnTo>
                <a:lnTo>
                  <a:pt x="5" y="17"/>
                </a:lnTo>
                <a:lnTo>
                  <a:pt x="11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3" name="Freeform 286">
            <a:extLst>
              <a:ext uri="{FF2B5EF4-FFF2-40B4-BE49-F238E27FC236}">
                <a16:creationId xmlns:a16="http://schemas.microsoft.com/office/drawing/2014/main" id="{03BEA7A9-892F-40B0-A534-C7549F050DE8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17463" cy="7937"/>
          </a:xfrm>
          <a:custGeom>
            <a:avLst/>
            <a:gdLst>
              <a:gd name="T0" fmla="*/ 0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2147483646 h 5"/>
              <a:gd name="T16" fmla="*/ 2147483646 w 12"/>
              <a:gd name="T17" fmla="*/ 2147483646 h 5"/>
              <a:gd name="T18" fmla="*/ 2147483646 w 12"/>
              <a:gd name="T19" fmla="*/ 2147483646 h 5"/>
              <a:gd name="T20" fmla="*/ 2147483646 w 12"/>
              <a:gd name="T21" fmla="*/ 2147483646 h 5"/>
              <a:gd name="T22" fmla="*/ 2147483646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0 h 5"/>
              <a:gd name="T36" fmla="*/ 2147483646 w 12"/>
              <a:gd name="T37" fmla="*/ 0 h 5"/>
              <a:gd name="T38" fmla="*/ 2147483646 w 12"/>
              <a:gd name="T39" fmla="*/ 0 h 5"/>
              <a:gd name="T40" fmla="*/ 2147483646 w 12"/>
              <a:gd name="T41" fmla="*/ 0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0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0" y="3"/>
                </a:move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6" y="3"/>
                </a:lnTo>
                <a:lnTo>
                  <a:pt x="7" y="3"/>
                </a:lnTo>
                <a:lnTo>
                  <a:pt x="8" y="4"/>
                </a:lnTo>
                <a:lnTo>
                  <a:pt x="9" y="4"/>
                </a:lnTo>
                <a:lnTo>
                  <a:pt x="10" y="4"/>
                </a:lnTo>
                <a:lnTo>
                  <a:pt x="11" y="3"/>
                </a:lnTo>
                <a:lnTo>
                  <a:pt x="10" y="3"/>
                </a:lnTo>
                <a:lnTo>
                  <a:pt x="9" y="2"/>
                </a:lnTo>
                <a:lnTo>
                  <a:pt x="9" y="1"/>
                </a:lnTo>
                <a:lnTo>
                  <a:pt x="8" y="1"/>
                </a:lnTo>
                <a:lnTo>
                  <a:pt x="7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4" name="Freeform 287">
            <a:extLst>
              <a:ext uri="{FF2B5EF4-FFF2-40B4-BE49-F238E27FC236}">
                <a16:creationId xmlns:a16="http://schemas.microsoft.com/office/drawing/2014/main" id="{F5E807A4-F06A-4DD0-8C97-76BA65F6FBFB}"/>
              </a:ext>
            </a:extLst>
          </p:cNvPr>
          <p:cNvSpPr>
            <a:spLocks/>
          </p:cNvSpPr>
          <p:nvPr/>
        </p:nvSpPr>
        <p:spPr bwMode="auto">
          <a:xfrm>
            <a:off x="3917950" y="3751263"/>
            <a:ext cx="31750" cy="23812"/>
          </a:xfrm>
          <a:custGeom>
            <a:avLst/>
            <a:gdLst>
              <a:gd name="T0" fmla="*/ 0 w 23"/>
              <a:gd name="T1" fmla="*/ 2147483646 h 15"/>
              <a:gd name="T2" fmla="*/ 0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0 h 15"/>
              <a:gd name="T42" fmla="*/ 2147483646 w 23"/>
              <a:gd name="T43" fmla="*/ 0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0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0" y="10"/>
                </a:moveTo>
                <a:lnTo>
                  <a:pt x="0" y="10"/>
                </a:lnTo>
                <a:lnTo>
                  <a:pt x="3" y="8"/>
                </a:lnTo>
                <a:lnTo>
                  <a:pt x="7" y="7"/>
                </a:lnTo>
                <a:lnTo>
                  <a:pt x="9" y="6"/>
                </a:lnTo>
                <a:lnTo>
                  <a:pt x="10" y="7"/>
                </a:lnTo>
                <a:lnTo>
                  <a:pt x="12" y="9"/>
                </a:lnTo>
                <a:lnTo>
                  <a:pt x="14" y="11"/>
                </a:lnTo>
                <a:lnTo>
                  <a:pt x="17" y="13"/>
                </a:lnTo>
                <a:lnTo>
                  <a:pt x="18" y="14"/>
                </a:lnTo>
                <a:lnTo>
                  <a:pt x="20" y="14"/>
                </a:lnTo>
                <a:lnTo>
                  <a:pt x="21" y="13"/>
                </a:lnTo>
                <a:lnTo>
                  <a:pt x="22" y="12"/>
                </a:lnTo>
                <a:lnTo>
                  <a:pt x="21" y="10"/>
                </a:lnTo>
                <a:lnTo>
                  <a:pt x="19" y="7"/>
                </a:lnTo>
                <a:lnTo>
                  <a:pt x="18" y="5"/>
                </a:lnTo>
                <a:lnTo>
                  <a:pt x="17" y="4"/>
                </a:lnTo>
                <a:lnTo>
                  <a:pt x="15" y="2"/>
                </a:lnTo>
                <a:lnTo>
                  <a:pt x="13" y="1"/>
                </a:lnTo>
                <a:lnTo>
                  <a:pt x="10" y="1"/>
                </a:lnTo>
                <a:lnTo>
                  <a:pt x="9" y="0"/>
                </a:lnTo>
                <a:lnTo>
                  <a:pt x="7" y="0"/>
                </a:lnTo>
                <a:lnTo>
                  <a:pt x="4" y="2"/>
                </a:lnTo>
                <a:lnTo>
                  <a:pt x="2" y="6"/>
                </a:lnTo>
                <a:lnTo>
                  <a:pt x="1" y="8"/>
                </a:lnTo>
                <a:lnTo>
                  <a:pt x="0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5" name="Freeform 288">
            <a:extLst>
              <a:ext uri="{FF2B5EF4-FFF2-40B4-BE49-F238E27FC236}">
                <a16:creationId xmlns:a16="http://schemas.microsoft.com/office/drawing/2014/main" id="{0DBC6BC5-21AE-4125-A81A-E746245E3D42}"/>
              </a:ext>
            </a:extLst>
          </p:cNvPr>
          <p:cNvSpPr>
            <a:spLocks/>
          </p:cNvSpPr>
          <p:nvPr/>
        </p:nvSpPr>
        <p:spPr bwMode="auto">
          <a:xfrm>
            <a:off x="3956050" y="3808413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2147483646 h 4"/>
              <a:gd name="T4" fmla="*/ 2147483646 w 9"/>
              <a:gd name="T5" fmla="*/ 2147483646 h 4"/>
              <a:gd name="T6" fmla="*/ 2147483646 w 9"/>
              <a:gd name="T7" fmla="*/ 2147483646 h 4"/>
              <a:gd name="T8" fmla="*/ 0 w 9"/>
              <a:gd name="T9" fmla="*/ 2147483646 h 4"/>
              <a:gd name="T10" fmla="*/ 2147483646 w 9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8" y="0"/>
                </a:moveTo>
                <a:lnTo>
                  <a:pt x="8" y="2"/>
                </a:lnTo>
                <a:lnTo>
                  <a:pt x="5" y="3"/>
                </a:lnTo>
                <a:lnTo>
                  <a:pt x="3" y="3"/>
                </a:lnTo>
                <a:lnTo>
                  <a:pt x="0" y="3"/>
                </a:lnTo>
                <a:lnTo>
                  <a:pt x="8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6" name="Freeform 289">
            <a:extLst>
              <a:ext uri="{FF2B5EF4-FFF2-40B4-BE49-F238E27FC236}">
                <a16:creationId xmlns:a16="http://schemas.microsoft.com/office/drawing/2014/main" id="{00688536-4F4E-4382-811D-E9B33053A007}"/>
              </a:ext>
            </a:extLst>
          </p:cNvPr>
          <p:cNvSpPr>
            <a:spLocks/>
          </p:cNvSpPr>
          <p:nvPr/>
        </p:nvSpPr>
        <p:spPr bwMode="auto">
          <a:xfrm>
            <a:off x="3968750" y="3813175"/>
            <a:ext cx="4763" cy="12700"/>
          </a:xfrm>
          <a:custGeom>
            <a:avLst/>
            <a:gdLst>
              <a:gd name="T0" fmla="*/ 0 w 4"/>
              <a:gd name="T1" fmla="*/ 2147483646 h 8"/>
              <a:gd name="T2" fmla="*/ 0 w 4"/>
              <a:gd name="T3" fmla="*/ 2147483646 h 8"/>
              <a:gd name="T4" fmla="*/ 0 w 4"/>
              <a:gd name="T5" fmla="*/ 2147483646 h 8"/>
              <a:gd name="T6" fmla="*/ 2147483646 w 4"/>
              <a:gd name="T7" fmla="*/ 2147483646 h 8"/>
              <a:gd name="T8" fmla="*/ 2147483646 w 4"/>
              <a:gd name="T9" fmla="*/ 0 h 8"/>
              <a:gd name="T10" fmla="*/ 2147483646 w 4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0" y="7"/>
                </a:moveTo>
                <a:lnTo>
                  <a:pt x="0" y="7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7" name="Freeform 290">
            <a:extLst>
              <a:ext uri="{FF2B5EF4-FFF2-40B4-BE49-F238E27FC236}">
                <a16:creationId xmlns:a16="http://schemas.microsoft.com/office/drawing/2014/main" id="{5AF27F37-0A89-4A47-A138-CB94B32DB5E9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587" cy="25400"/>
          </a:xfrm>
          <a:custGeom>
            <a:avLst/>
            <a:gdLst>
              <a:gd name="T0" fmla="*/ 0 w 1"/>
              <a:gd name="T1" fmla="*/ 2147483646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0 h 16"/>
              <a:gd name="T24" fmla="*/ 0 w 1"/>
              <a:gd name="T25" fmla="*/ 0 h 16"/>
              <a:gd name="T26" fmla="*/ 0 w 1"/>
              <a:gd name="T27" fmla="*/ 2147483646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15"/>
                </a:move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1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8" name="Freeform 291">
            <a:extLst>
              <a:ext uri="{FF2B5EF4-FFF2-40B4-BE49-F238E27FC236}">
                <a16:creationId xmlns:a16="http://schemas.microsoft.com/office/drawing/2014/main" id="{514CF779-7FAA-43BB-BC90-7C10132021C8}"/>
              </a:ext>
            </a:extLst>
          </p:cNvPr>
          <p:cNvSpPr>
            <a:spLocks/>
          </p:cNvSpPr>
          <p:nvPr/>
        </p:nvSpPr>
        <p:spPr bwMode="auto">
          <a:xfrm>
            <a:off x="3884613" y="3743325"/>
            <a:ext cx="17462" cy="41275"/>
          </a:xfrm>
          <a:custGeom>
            <a:avLst/>
            <a:gdLst>
              <a:gd name="T0" fmla="*/ 0 w 12"/>
              <a:gd name="T1" fmla="*/ 2147483646 h 26"/>
              <a:gd name="T2" fmla="*/ 0 w 12"/>
              <a:gd name="T3" fmla="*/ 2147483646 h 26"/>
              <a:gd name="T4" fmla="*/ 2147483646 w 12"/>
              <a:gd name="T5" fmla="*/ 2147483646 h 26"/>
              <a:gd name="T6" fmla="*/ 2147483646 w 12"/>
              <a:gd name="T7" fmla="*/ 2147483646 h 26"/>
              <a:gd name="T8" fmla="*/ 2147483646 w 12"/>
              <a:gd name="T9" fmla="*/ 2147483646 h 26"/>
              <a:gd name="T10" fmla="*/ 2147483646 w 12"/>
              <a:gd name="T11" fmla="*/ 2147483646 h 26"/>
              <a:gd name="T12" fmla="*/ 2147483646 w 12"/>
              <a:gd name="T13" fmla="*/ 2147483646 h 26"/>
              <a:gd name="T14" fmla="*/ 2147483646 w 12"/>
              <a:gd name="T15" fmla="*/ 2147483646 h 26"/>
              <a:gd name="T16" fmla="*/ 2147483646 w 12"/>
              <a:gd name="T17" fmla="*/ 2147483646 h 26"/>
              <a:gd name="T18" fmla="*/ 2147483646 w 12"/>
              <a:gd name="T19" fmla="*/ 2147483646 h 26"/>
              <a:gd name="T20" fmla="*/ 2147483646 w 12"/>
              <a:gd name="T21" fmla="*/ 2147483646 h 26"/>
              <a:gd name="T22" fmla="*/ 2147483646 w 12"/>
              <a:gd name="T23" fmla="*/ 2147483646 h 26"/>
              <a:gd name="T24" fmla="*/ 2147483646 w 12"/>
              <a:gd name="T25" fmla="*/ 0 h 26"/>
              <a:gd name="T26" fmla="*/ 2147483646 w 12"/>
              <a:gd name="T27" fmla="*/ 0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6">
                <a:moveTo>
                  <a:pt x="0" y="25"/>
                </a:moveTo>
                <a:lnTo>
                  <a:pt x="0" y="25"/>
                </a:lnTo>
                <a:lnTo>
                  <a:pt x="2" y="21"/>
                </a:lnTo>
                <a:lnTo>
                  <a:pt x="4" y="19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6" y="12"/>
                </a:lnTo>
                <a:lnTo>
                  <a:pt x="6" y="10"/>
                </a:lnTo>
                <a:lnTo>
                  <a:pt x="6" y="8"/>
                </a:lnTo>
                <a:lnTo>
                  <a:pt x="7" y="6"/>
                </a:lnTo>
                <a:lnTo>
                  <a:pt x="9" y="3"/>
                </a:lnTo>
                <a:lnTo>
                  <a:pt x="10" y="0"/>
                </a:lnTo>
                <a:lnTo>
                  <a:pt x="1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29" name="Freeform 292">
            <a:extLst>
              <a:ext uri="{FF2B5EF4-FFF2-40B4-BE49-F238E27FC236}">
                <a16:creationId xmlns:a16="http://schemas.microsoft.com/office/drawing/2014/main" id="{7A721798-32E6-464B-8F52-378AB9AEA23D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22225" cy="6350"/>
          </a:xfrm>
          <a:custGeom>
            <a:avLst/>
            <a:gdLst>
              <a:gd name="T0" fmla="*/ 0 w 16"/>
              <a:gd name="T1" fmla="*/ 0 h 4"/>
              <a:gd name="T2" fmla="*/ 2147483646 w 16"/>
              <a:gd name="T3" fmla="*/ 0 h 4"/>
              <a:gd name="T4" fmla="*/ 2147483646 w 16"/>
              <a:gd name="T5" fmla="*/ 2147483646 h 4"/>
              <a:gd name="T6" fmla="*/ 2147483646 w 16"/>
              <a:gd name="T7" fmla="*/ 2147483646 h 4"/>
              <a:gd name="T8" fmla="*/ 2147483646 w 16"/>
              <a:gd name="T9" fmla="*/ 2147483646 h 4"/>
              <a:gd name="T10" fmla="*/ 2147483646 w 16"/>
              <a:gd name="T11" fmla="*/ 2147483646 h 4"/>
              <a:gd name="T12" fmla="*/ 2147483646 w 16"/>
              <a:gd name="T13" fmla="*/ 2147483646 h 4"/>
              <a:gd name="T14" fmla="*/ 2147483646 w 16"/>
              <a:gd name="T15" fmla="*/ 2147483646 h 4"/>
              <a:gd name="T16" fmla="*/ 2147483646 w 16"/>
              <a:gd name="T17" fmla="*/ 2147483646 h 4"/>
              <a:gd name="T18" fmla="*/ 0 w 16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" h="4">
                <a:moveTo>
                  <a:pt x="0" y="0"/>
                </a:moveTo>
                <a:lnTo>
                  <a:pt x="3" y="0"/>
                </a:lnTo>
                <a:lnTo>
                  <a:pt x="5" y="1"/>
                </a:lnTo>
                <a:lnTo>
                  <a:pt x="7" y="2"/>
                </a:lnTo>
                <a:lnTo>
                  <a:pt x="9" y="2"/>
                </a:lnTo>
                <a:lnTo>
                  <a:pt x="10" y="2"/>
                </a:lnTo>
                <a:lnTo>
                  <a:pt x="12" y="3"/>
                </a:lnTo>
                <a:lnTo>
                  <a:pt x="14" y="3"/>
                </a:lnTo>
                <a:lnTo>
                  <a:pt x="15" y="3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0" name="Freeform 293">
            <a:extLst>
              <a:ext uri="{FF2B5EF4-FFF2-40B4-BE49-F238E27FC236}">
                <a16:creationId xmlns:a16="http://schemas.microsoft.com/office/drawing/2014/main" id="{FAF3259D-36C3-4561-999D-683352F8D948}"/>
              </a:ext>
            </a:extLst>
          </p:cNvPr>
          <p:cNvSpPr>
            <a:spLocks/>
          </p:cNvSpPr>
          <p:nvPr/>
        </p:nvSpPr>
        <p:spPr bwMode="auto">
          <a:xfrm>
            <a:off x="3895725" y="3709988"/>
            <a:ext cx="38100" cy="22225"/>
          </a:xfrm>
          <a:custGeom>
            <a:avLst/>
            <a:gdLst>
              <a:gd name="T0" fmla="*/ 0 w 27"/>
              <a:gd name="T1" fmla="*/ 0 h 14"/>
              <a:gd name="T2" fmla="*/ 0 w 27"/>
              <a:gd name="T3" fmla="*/ 0 h 14"/>
              <a:gd name="T4" fmla="*/ 2147483646 w 27"/>
              <a:gd name="T5" fmla="*/ 2147483646 h 14"/>
              <a:gd name="T6" fmla="*/ 2147483646 w 27"/>
              <a:gd name="T7" fmla="*/ 2147483646 h 14"/>
              <a:gd name="T8" fmla="*/ 2147483646 w 27"/>
              <a:gd name="T9" fmla="*/ 2147483646 h 14"/>
              <a:gd name="T10" fmla="*/ 2147483646 w 27"/>
              <a:gd name="T11" fmla="*/ 2147483646 h 14"/>
              <a:gd name="T12" fmla="*/ 2147483646 w 27"/>
              <a:gd name="T13" fmla="*/ 2147483646 h 14"/>
              <a:gd name="T14" fmla="*/ 2147483646 w 27"/>
              <a:gd name="T15" fmla="*/ 2147483646 h 14"/>
              <a:gd name="T16" fmla="*/ 2147483646 w 27"/>
              <a:gd name="T17" fmla="*/ 2147483646 h 14"/>
              <a:gd name="T18" fmla="*/ 2147483646 w 27"/>
              <a:gd name="T19" fmla="*/ 2147483646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14">
                <a:moveTo>
                  <a:pt x="0" y="0"/>
                </a:moveTo>
                <a:lnTo>
                  <a:pt x="0" y="0"/>
                </a:lnTo>
                <a:lnTo>
                  <a:pt x="5" y="1"/>
                </a:lnTo>
                <a:lnTo>
                  <a:pt x="9" y="3"/>
                </a:lnTo>
                <a:lnTo>
                  <a:pt x="12" y="7"/>
                </a:lnTo>
                <a:lnTo>
                  <a:pt x="16" y="8"/>
                </a:lnTo>
                <a:lnTo>
                  <a:pt x="18" y="10"/>
                </a:lnTo>
                <a:lnTo>
                  <a:pt x="21" y="12"/>
                </a:lnTo>
                <a:lnTo>
                  <a:pt x="25" y="13"/>
                </a:lnTo>
                <a:lnTo>
                  <a:pt x="26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1" name="Freeform 294">
            <a:extLst>
              <a:ext uri="{FF2B5EF4-FFF2-40B4-BE49-F238E27FC236}">
                <a16:creationId xmlns:a16="http://schemas.microsoft.com/office/drawing/2014/main" id="{6EDA4547-F112-4E28-8104-721A2ACB87B2}"/>
              </a:ext>
            </a:extLst>
          </p:cNvPr>
          <p:cNvSpPr>
            <a:spLocks/>
          </p:cNvSpPr>
          <p:nvPr/>
        </p:nvSpPr>
        <p:spPr bwMode="auto">
          <a:xfrm>
            <a:off x="3970338" y="3844925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2" name="Freeform 295">
            <a:extLst>
              <a:ext uri="{FF2B5EF4-FFF2-40B4-BE49-F238E27FC236}">
                <a16:creationId xmlns:a16="http://schemas.microsoft.com/office/drawing/2014/main" id="{D86B0E77-FFC0-4E5B-89F5-7ADC204D3D6B}"/>
              </a:ext>
            </a:extLst>
          </p:cNvPr>
          <p:cNvSpPr>
            <a:spLocks/>
          </p:cNvSpPr>
          <p:nvPr/>
        </p:nvSpPr>
        <p:spPr bwMode="auto">
          <a:xfrm>
            <a:off x="3932238" y="3825875"/>
            <a:ext cx="14287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3" name="Freeform 296">
            <a:extLst>
              <a:ext uri="{FF2B5EF4-FFF2-40B4-BE49-F238E27FC236}">
                <a16:creationId xmlns:a16="http://schemas.microsoft.com/office/drawing/2014/main" id="{5193BA41-7B6E-4FBF-B918-7CA6712D04F8}"/>
              </a:ext>
            </a:extLst>
          </p:cNvPr>
          <p:cNvSpPr>
            <a:spLocks/>
          </p:cNvSpPr>
          <p:nvPr/>
        </p:nvSpPr>
        <p:spPr bwMode="auto">
          <a:xfrm>
            <a:off x="3932238" y="3787775"/>
            <a:ext cx="15875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4" name="Freeform 297">
            <a:extLst>
              <a:ext uri="{FF2B5EF4-FFF2-40B4-BE49-F238E27FC236}">
                <a16:creationId xmlns:a16="http://schemas.microsoft.com/office/drawing/2014/main" id="{730E7D42-A168-4AA1-AB09-585A944AD6D8}"/>
              </a:ext>
            </a:extLst>
          </p:cNvPr>
          <p:cNvSpPr>
            <a:spLocks/>
          </p:cNvSpPr>
          <p:nvPr/>
        </p:nvSpPr>
        <p:spPr bwMode="auto">
          <a:xfrm>
            <a:off x="4010025" y="3792538"/>
            <a:ext cx="15875" cy="12700"/>
          </a:xfrm>
          <a:custGeom>
            <a:avLst/>
            <a:gdLst>
              <a:gd name="T0" fmla="*/ 0 w 11"/>
              <a:gd name="T1" fmla="*/ 2147483646 h 8"/>
              <a:gd name="T2" fmla="*/ 2147483646 w 11"/>
              <a:gd name="T3" fmla="*/ 2147483646 h 8"/>
              <a:gd name="T4" fmla="*/ 2147483646 w 11"/>
              <a:gd name="T5" fmla="*/ 2147483646 h 8"/>
              <a:gd name="T6" fmla="*/ 2147483646 w 11"/>
              <a:gd name="T7" fmla="*/ 2147483646 h 8"/>
              <a:gd name="T8" fmla="*/ 2147483646 w 11"/>
              <a:gd name="T9" fmla="*/ 0 h 8"/>
              <a:gd name="T10" fmla="*/ 0 w 11"/>
              <a:gd name="T11" fmla="*/ 0 h 8"/>
              <a:gd name="T12" fmla="*/ 0 w 11"/>
              <a:gd name="T13" fmla="*/ 2147483646 h 8"/>
              <a:gd name="T14" fmla="*/ 0 w 11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8">
                <a:moveTo>
                  <a:pt x="0" y="5"/>
                </a:move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5" name="Freeform 298">
            <a:extLst>
              <a:ext uri="{FF2B5EF4-FFF2-40B4-BE49-F238E27FC236}">
                <a16:creationId xmlns:a16="http://schemas.microsoft.com/office/drawing/2014/main" id="{B3057EF3-C95D-4F1B-B57C-E688640FE1F6}"/>
              </a:ext>
            </a:extLst>
          </p:cNvPr>
          <p:cNvSpPr>
            <a:spLocks/>
          </p:cNvSpPr>
          <p:nvPr/>
        </p:nvSpPr>
        <p:spPr bwMode="auto">
          <a:xfrm>
            <a:off x="3997325" y="368458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6" name="Freeform 299">
            <a:extLst>
              <a:ext uri="{FF2B5EF4-FFF2-40B4-BE49-F238E27FC236}">
                <a16:creationId xmlns:a16="http://schemas.microsoft.com/office/drawing/2014/main" id="{928B1BE3-E228-4EB6-8C45-EE615A651598}"/>
              </a:ext>
            </a:extLst>
          </p:cNvPr>
          <p:cNvSpPr>
            <a:spLocks/>
          </p:cNvSpPr>
          <p:nvPr/>
        </p:nvSpPr>
        <p:spPr bwMode="auto">
          <a:xfrm>
            <a:off x="4022725" y="37163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7" name="Freeform 300">
            <a:extLst>
              <a:ext uri="{FF2B5EF4-FFF2-40B4-BE49-F238E27FC236}">
                <a16:creationId xmlns:a16="http://schemas.microsoft.com/office/drawing/2014/main" id="{AFFF1C73-30AA-471E-838C-909E40528796}"/>
              </a:ext>
            </a:extLst>
          </p:cNvPr>
          <p:cNvSpPr>
            <a:spLocks/>
          </p:cNvSpPr>
          <p:nvPr/>
        </p:nvSpPr>
        <p:spPr bwMode="auto">
          <a:xfrm>
            <a:off x="38893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8" name="Freeform 301">
            <a:extLst>
              <a:ext uri="{FF2B5EF4-FFF2-40B4-BE49-F238E27FC236}">
                <a16:creationId xmlns:a16="http://schemas.microsoft.com/office/drawing/2014/main" id="{67790454-168C-4980-BEC6-EB3D67F5D21F}"/>
              </a:ext>
            </a:extLst>
          </p:cNvPr>
          <p:cNvSpPr>
            <a:spLocks/>
          </p:cNvSpPr>
          <p:nvPr/>
        </p:nvSpPr>
        <p:spPr bwMode="auto">
          <a:xfrm>
            <a:off x="3857625" y="3792538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2147483646 h 8"/>
              <a:gd name="T12" fmla="*/ 0 w 10"/>
              <a:gd name="T13" fmla="*/ 2147483646 h 8"/>
              <a:gd name="T14" fmla="*/ 0 w 10"/>
              <a:gd name="T15" fmla="*/ 2147483646 h 8"/>
              <a:gd name="T16" fmla="*/ 2147483646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4" y="5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39" name="Freeform 302">
            <a:extLst>
              <a:ext uri="{FF2B5EF4-FFF2-40B4-BE49-F238E27FC236}">
                <a16:creationId xmlns:a16="http://schemas.microsoft.com/office/drawing/2014/main" id="{078CA57E-EDB1-4427-B32E-B0BFEAE7473A}"/>
              </a:ext>
            </a:extLst>
          </p:cNvPr>
          <p:cNvSpPr>
            <a:spLocks/>
          </p:cNvSpPr>
          <p:nvPr/>
        </p:nvSpPr>
        <p:spPr bwMode="auto">
          <a:xfrm>
            <a:off x="3856038" y="3743325"/>
            <a:ext cx="14287" cy="15875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0" name="Freeform 303">
            <a:extLst>
              <a:ext uri="{FF2B5EF4-FFF2-40B4-BE49-F238E27FC236}">
                <a16:creationId xmlns:a16="http://schemas.microsoft.com/office/drawing/2014/main" id="{1645E21A-7586-499A-BD03-9FB16DAF8E46}"/>
              </a:ext>
            </a:extLst>
          </p:cNvPr>
          <p:cNvSpPr>
            <a:spLocks/>
          </p:cNvSpPr>
          <p:nvPr/>
        </p:nvSpPr>
        <p:spPr bwMode="auto">
          <a:xfrm>
            <a:off x="3919538" y="3676650"/>
            <a:ext cx="14287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1" name="Freeform 304">
            <a:extLst>
              <a:ext uri="{FF2B5EF4-FFF2-40B4-BE49-F238E27FC236}">
                <a16:creationId xmlns:a16="http://schemas.microsoft.com/office/drawing/2014/main" id="{6EF0513A-DDCF-4C57-BD33-96A11F438DD5}"/>
              </a:ext>
            </a:extLst>
          </p:cNvPr>
          <p:cNvSpPr>
            <a:spLocks/>
          </p:cNvSpPr>
          <p:nvPr/>
        </p:nvSpPr>
        <p:spPr bwMode="auto">
          <a:xfrm>
            <a:off x="3957638" y="38846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3" y="7"/>
                </a:move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5"/>
                </a:lnTo>
                <a:lnTo>
                  <a:pt x="3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2" name="Freeform 305">
            <a:extLst>
              <a:ext uri="{FF2B5EF4-FFF2-40B4-BE49-F238E27FC236}">
                <a16:creationId xmlns:a16="http://schemas.microsoft.com/office/drawing/2014/main" id="{8810145D-8753-49E1-A661-A85946B6EAEA}"/>
              </a:ext>
            </a:extLst>
          </p:cNvPr>
          <p:cNvSpPr>
            <a:spLocks/>
          </p:cNvSpPr>
          <p:nvPr/>
        </p:nvSpPr>
        <p:spPr bwMode="auto">
          <a:xfrm>
            <a:off x="4011613" y="3857625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2147483646 w 10"/>
              <a:gd name="T13" fmla="*/ 2147483646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3" name="Freeform 306">
            <a:extLst>
              <a:ext uri="{FF2B5EF4-FFF2-40B4-BE49-F238E27FC236}">
                <a16:creationId xmlns:a16="http://schemas.microsoft.com/office/drawing/2014/main" id="{8A10B77B-381D-49EF-981F-340FF335D7B0}"/>
              </a:ext>
            </a:extLst>
          </p:cNvPr>
          <p:cNvSpPr>
            <a:spLocks/>
          </p:cNvSpPr>
          <p:nvPr/>
        </p:nvSpPr>
        <p:spPr bwMode="auto">
          <a:xfrm>
            <a:off x="4043363" y="3783013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" h="8">
                <a:moveTo>
                  <a:pt x="2" y="5"/>
                </a:moveTo>
                <a:lnTo>
                  <a:pt x="5" y="7"/>
                </a:lnTo>
                <a:lnTo>
                  <a:pt x="7" y="7"/>
                </a:lnTo>
                <a:lnTo>
                  <a:pt x="7" y="5"/>
                </a:lnTo>
                <a:lnTo>
                  <a:pt x="7" y="2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4" name="Freeform 307">
            <a:extLst>
              <a:ext uri="{FF2B5EF4-FFF2-40B4-BE49-F238E27FC236}">
                <a16:creationId xmlns:a16="http://schemas.microsoft.com/office/drawing/2014/main" id="{5B543FE8-C58A-4334-AF13-C947A37F4B28}"/>
              </a:ext>
            </a:extLst>
          </p:cNvPr>
          <p:cNvSpPr>
            <a:spLocks/>
          </p:cNvSpPr>
          <p:nvPr/>
        </p:nvSpPr>
        <p:spPr bwMode="auto">
          <a:xfrm>
            <a:off x="4010025" y="3735388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2147483646 h 8"/>
              <a:gd name="T12" fmla="*/ 0 w 10"/>
              <a:gd name="T13" fmla="*/ 2147483646 h 8"/>
              <a:gd name="T14" fmla="*/ 2147483646 w 10"/>
              <a:gd name="T15" fmla="*/ 214748364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5" name="Freeform 308">
            <a:extLst>
              <a:ext uri="{FF2B5EF4-FFF2-40B4-BE49-F238E27FC236}">
                <a16:creationId xmlns:a16="http://schemas.microsoft.com/office/drawing/2014/main" id="{ED5E4735-959A-4EEE-B424-479628C51752}"/>
              </a:ext>
            </a:extLst>
          </p:cNvPr>
          <p:cNvSpPr>
            <a:spLocks/>
          </p:cNvSpPr>
          <p:nvPr/>
        </p:nvSpPr>
        <p:spPr bwMode="auto">
          <a:xfrm>
            <a:off x="4038600" y="37465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6" name="Freeform 309">
            <a:extLst>
              <a:ext uri="{FF2B5EF4-FFF2-40B4-BE49-F238E27FC236}">
                <a16:creationId xmlns:a16="http://schemas.microsoft.com/office/drawing/2014/main" id="{95148DC1-4E47-495D-A585-48FCFA11071E}"/>
              </a:ext>
            </a:extLst>
          </p:cNvPr>
          <p:cNvSpPr>
            <a:spLocks/>
          </p:cNvSpPr>
          <p:nvPr/>
        </p:nvSpPr>
        <p:spPr bwMode="auto">
          <a:xfrm>
            <a:off x="4203700" y="3621088"/>
            <a:ext cx="246063" cy="265112"/>
          </a:xfrm>
          <a:custGeom>
            <a:avLst/>
            <a:gdLst>
              <a:gd name="T0" fmla="*/ 2147483646 w 174"/>
              <a:gd name="T1" fmla="*/ 2147483646 h 166"/>
              <a:gd name="T2" fmla="*/ 2147483646 w 174"/>
              <a:gd name="T3" fmla="*/ 2147483646 h 166"/>
              <a:gd name="T4" fmla="*/ 2147483646 w 174"/>
              <a:gd name="T5" fmla="*/ 2147483646 h 166"/>
              <a:gd name="T6" fmla="*/ 2147483646 w 174"/>
              <a:gd name="T7" fmla="*/ 2147483646 h 166"/>
              <a:gd name="T8" fmla="*/ 2147483646 w 174"/>
              <a:gd name="T9" fmla="*/ 2147483646 h 166"/>
              <a:gd name="T10" fmla="*/ 2147483646 w 174"/>
              <a:gd name="T11" fmla="*/ 2147483646 h 166"/>
              <a:gd name="T12" fmla="*/ 2147483646 w 174"/>
              <a:gd name="T13" fmla="*/ 2147483646 h 166"/>
              <a:gd name="T14" fmla="*/ 2147483646 w 174"/>
              <a:gd name="T15" fmla="*/ 2147483646 h 166"/>
              <a:gd name="T16" fmla="*/ 2147483646 w 174"/>
              <a:gd name="T17" fmla="*/ 2147483646 h 166"/>
              <a:gd name="T18" fmla="*/ 2147483646 w 174"/>
              <a:gd name="T19" fmla="*/ 2147483646 h 166"/>
              <a:gd name="T20" fmla="*/ 2147483646 w 174"/>
              <a:gd name="T21" fmla="*/ 2147483646 h 166"/>
              <a:gd name="T22" fmla="*/ 2147483646 w 174"/>
              <a:gd name="T23" fmla="*/ 2147483646 h 166"/>
              <a:gd name="T24" fmla="*/ 2147483646 w 174"/>
              <a:gd name="T25" fmla="*/ 2147483646 h 166"/>
              <a:gd name="T26" fmla="*/ 2147483646 w 174"/>
              <a:gd name="T27" fmla="*/ 2147483646 h 166"/>
              <a:gd name="T28" fmla="*/ 0 w 174"/>
              <a:gd name="T29" fmla="*/ 2147483646 h 166"/>
              <a:gd name="T30" fmla="*/ 2147483646 w 174"/>
              <a:gd name="T31" fmla="*/ 2147483646 h 166"/>
              <a:gd name="T32" fmla="*/ 2147483646 w 174"/>
              <a:gd name="T33" fmla="*/ 2147483646 h 166"/>
              <a:gd name="T34" fmla="*/ 2147483646 w 174"/>
              <a:gd name="T35" fmla="*/ 2147483646 h 166"/>
              <a:gd name="T36" fmla="*/ 2147483646 w 174"/>
              <a:gd name="T37" fmla="*/ 2147483646 h 166"/>
              <a:gd name="T38" fmla="*/ 2147483646 w 174"/>
              <a:gd name="T39" fmla="*/ 2147483646 h 166"/>
              <a:gd name="T40" fmla="*/ 2147483646 w 174"/>
              <a:gd name="T41" fmla="*/ 2147483646 h 166"/>
              <a:gd name="T42" fmla="*/ 2147483646 w 174"/>
              <a:gd name="T43" fmla="*/ 2147483646 h 166"/>
              <a:gd name="T44" fmla="*/ 2147483646 w 174"/>
              <a:gd name="T45" fmla="*/ 2147483646 h 166"/>
              <a:gd name="T46" fmla="*/ 2147483646 w 174"/>
              <a:gd name="T47" fmla="*/ 2147483646 h 166"/>
              <a:gd name="T48" fmla="*/ 2147483646 w 174"/>
              <a:gd name="T49" fmla="*/ 2147483646 h 166"/>
              <a:gd name="T50" fmla="*/ 2147483646 w 174"/>
              <a:gd name="T51" fmla="*/ 2147483646 h 166"/>
              <a:gd name="T52" fmla="*/ 2147483646 w 174"/>
              <a:gd name="T53" fmla="*/ 2147483646 h 166"/>
              <a:gd name="T54" fmla="*/ 2147483646 w 174"/>
              <a:gd name="T55" fmla="*/ 2147483646 h 166"/>
              <a:gd name="T56" fmla="*/ 2147483646 w 174"/>
              <a:gd name="T57" fmla="*/ 2147483646 h 166"/>
              <a:gd name="T58" fmla="*/ 2147483646 w 174"/>
              <a:gd name="T59" fmla="*/ 2147483646 h 166"/>
              <a:gd name="T60" fmla="*/ 2147483646 w 174"/>
              <a:gd name="T61" fmla="*/ 2147483646 h 166"/>
              <a:gd name="T62" fmla="*/ 2147483646 w 174"/>
              <a:gd name="T63" fmla="*/ 2147483646 h 166"/>
              <a:gd name="T64" fmla="*/ 2147483646 w 174"/>
              <a:gd name="T65" fmla="*/ 2147483646 h 166"/>
              <a:gd name="T66" fmla="*/ 2147483646 w 174"/>
              <a:gd name="T67" fmla="*/ 2147483646 h 166"/>
              <a:gd name="T68" fmla="*/ 2147483646 w 174"/>
              <a:gd name="T69" fmla="*/ 2147483646 h 166"/>
              <a:gd name="T70" fmla="*/ 2147483646 w 174"/>
              <a:gd name="T71" fmla="*/ 2147483646 h 166"/>
              <a:gd name="T72" fmla="*/ 2147483646 w 174"/>
              <a:gd name="T73" fmla="*/ 2147483646 h 166"/>
              <a:gd name="T74" fmla="*/ 2147483646 w 174"/>
              <a:gd name="T75" fmla="*/ 2147483646 h 166"/>
              <a:gd name="T76" fmla="*/ 2147483646 w 174"/>
              <a:gd name="T77" fmla="*/ 2147483646 h 166"/>
              <a:gd name="T78" fmla="*/ 2147483646 w 174"/>
              <a:gd name="T79" fmla="*/ 2147483646 h 166"/>
              <a:gd name="T80" fmla="*/ 2147483646 w 174"/>
              <a:gd name="T81" fmla="*/ 2147483646 h 166"/>
              <a:gd name="T82" fmla="*/ 2147483646 w 174"/>
              <a:gd name="T83" fmla="*/ 2147483646 h 166"/>
              <a:gd name="T84" fmla="*/ 2147483646 w 174"/>
              <a:gd name="T85" fmla="*/ 2147483646 h 1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4" h="166">
                <a:moveTo>
                  <a:pt x="118" y="164"/>
                </a:moveTo>
                <a:lnTo>
                  <a:pt x="118" y="164"/>
                </a:lnTo>
                <a:lnTo>
                  <a:pt x="111" y="165"/>
                </a:lnTo>
                <a:lnTo>
                  <a:pt x="104" y="165"/>
                </a:lnTo>
                <a:lnTo>
                  <a:pt x="100" y="165"/>
                </a:lnTo>
                <a:lnTo>
                  <a:pt x="94" y="164"/>
                </a:lnTo>
                <a:lnTo>
                  <a:pt x="90" y="164"/>
                </a:lnTo>
                <a:lnTo>
                  <a:pt x="85" y="164"/>
                </a:lnTo>
                <a:lnTo>
                  <a:pt x="80" y="163"/>
                </a:lnTo>
                <a:lnTo>
                  <a:pt x="73" y="163"/>
                </a:lnTo>
                <a:lnTo>
                  <a:pt x="67" y="163"/>
                </a:lnTo>
                <a:lnTo>
                  <a:pt x="63" y="163"/>
                </a:lnTo>
                <a:lnTo>
                  <a:pt x="58" y="162"/>
                </a:lnTo>
                <a:lnTo>
                  <a:pt x="54" y="160"/>
                </a:lnTo>
                <a:lnTo>
                  <a:pt x="49" y="159"/>
                </a:lnTo>
                <a:lnTo>
                  <a:pt x="45" y="158"/>
                </a:lnTo>
                <a:lnTo>
                  <a:pt x="43" y="157"/>
                </a:lnTo>
                <a:lnTo>
                  <a:pt x="39" y="155"/>
                </a:lnTo>
                <a:lnTo>
                  <a:pt x="34" y="151"/>
                </a:lnTo>
                <a:lnTo>
                  <a:pt x="28" y="145"/>
                </a:lnTo>
                <a:lnTo>
                  <a:pt x="22" y="137"/>
                </a:lnTo>
                <a:lnTo>
                  <a:pt x="19" y="130"/>
                </a:lnTo>
                <a:lnTo>
                  <a:pt x="16" y="126"/>
                </a:lnTo>
                <a:lnTo>
                  <a:pt x="13" y="121"/>
                </a:lnTo>
                <a:lnTo>
                  <a:pt x="10" y="116"/>
                </a:lnTo>
                <a:lnTo>
                  <a:pt x="7" y="111"/>
                </a:lnTo>
                <a:lnTo>
                  <a:pt x="3" y="106"/>
                </a:lnTo>
                <a:lnTo>
                  <a:pt x="1" y="100"/>
                </a:lnTo>
                <a:lnTo>
                  <a:pt x="0" y="95"/>
                </a:lnTo>
                <a:lnTo>
                  <a:pt x="0" y="90"/>
                </a:lnTo>
                <a:lnTo>
                  <a:pt x="1" y="85"/>
                </a:lnTo>
                <a:lnTo>
                  <a:pt x="1" y="79"/>
                </a:lnTo>
                <a:lnTo>
                  <a:pt x="3" y="71"/>
                </a:lnTo>
                <a:lnTo>
                  <a:pt x="6" y="63"/>
                </a:lnTo>
                <a:lnTo>
                  <a:pt x="8" y="57"/>
                </a:lnTo>
                <a:lnTo>
                  <a:pt x="9" y="50"/>
                </a:lnTo>
                <a:lnTo>
                  <a:pt x="12" y="44"/>
                </a:lnTo>
                <a:lnTo>
                  <a:pt x="15" y="40"/>
                </a:lnTo>
                <a:lnTo>
                  <a:pt x="18" y="36"/>
                </a:lnTo>
                <a:lnTo>
                  <a:pt x="24" y="29"/>
                </a:lnTo>
                <a:lnTo>
                  <a:pt x="30" y="22"/>
                </a:lnTo>
                <a:lnTo>
                  <a:pt x="40" y="14"/>
                </a:lnTo>
                <a:lnTo>
                  <a:pt x="51" y="8"/>
                </a:lnTo>
                <a:lnTo>
                  <a:pt x="62" y="3"/>
                </a:lnTo>
                <a:lnTo>
                  <a:pt x="73" y="0"/>
                </a:lnTo>
                <a:lnTo>
                  <a:pt x="87" y="1"/>
                </a:lnTo>
                <a:lnTo>
                  <a:pt x="91" y="2"/>
                </a:lnTo>
                <a:lnTo>
                  <a:pt x="97" y="4"/>
                </a:lnTo>
                <a:lnTo>
                  <a:pt x="103" y="6"/>
                </a:lnTo>
                <a:lnTo>
                  <a:pt x="109" y="8"/>
                </a:lnTo>
                <a:lnTo>
                  <a:pt x="116" y="11"/>
                </a:lnTo>
                <a:lnTo>
                  <a:pt x="122" y="13"/>
                </a:lnTo>
                <a:lnTo>
                  <a:pt x="128" y="17"/>
                </a:lnTo>
                <a:lnTo>
                  <a:pt x="131" y="19"/>
                </a:lnTo>
                <a:lnTo>
                  <a:pt x="136" y="23"/>
                </a:lnTo>
                <a:lnTo>
                  <a:pt x="140" y="28"/>
                </a:lnTo>
                <a:lnTo>
                  <a:pt x="145" y="34"/>
                </a:lnTo>
                <a:lnTo>
                  <a:pt x="151" y="41"/>
                </a:lnTo>
                <a:lnTo>
                  <a:pt x="155" y="48"/>
                </a:lnTo>
                <a:lnTo>
                  <a:pt x="158" y="55"/>
                </a:lnTo>
                <a:lnTo>
                  <a:pt x="163" y="61"/>
                </a:lnTo>
                <a:lnTo>
                  <a:pt x="165" y="66"/>
                </a:lnTo>
                <a:lnTo>
                  <a:pt x="167" y="71"/>
                </a:lnTo>
                <a:lnTo>
                  <a:pt x="170" y="78"/>
                </a:lnTo>
                <a:lnTo>
                  <a:pt x="172" y="86"/>
                </a:lnTo>
                <a:lnTo>
                  <a:pt x="172" y="94"/>
                </a:lnTo>
                <a:lnTo>
                  <a:pt x="173" y="101"/>
                </a:lnTo>
                <a:lnTo>
                  <a:pt x="173" y="108"/>
                </a:lnTo>
                <a:lnTo>
                  <a:pt x="172" y="114"/>
                </a:lnTo>
                <a:lnTo>
                  <a:pt x="171" y="120"/>
                </a:lnTo>
                <a:lnTo>
                  <a:pt x="167" y="124"/>
                </a:lnTo>
                <a:lnTo>
                  <a:pt x="165" y="127"/>
                </a:lnTo>
                <a:lnTo>
                  <a:pt x="163" y="132"/>
                </a:lnTo>
                <a:lnTo>
                  <a:pt x="161" y="135"/>
                </a:lnTo>
                <a:lnTo>
                  <a:pt x="158" y="139"/>
                </a:lnTo>
                <a:lnTo>
                  <a:pt x="157" y="142"/>
                </a:lnTo>
                <a:lnTo>
                  <a:pt x="154" y="145"/>
                </a:lnTo>
                <a:lnTo>
                  <a:pt x="151" y="147"/>
                </a:lnTo>
                <a:lnTo>
                  <a:pt x="147" y="150"/>
                </a:lnTo>
                <a:lnTo>
                  <a:pt x="143" y="152"/>
                </a:lnTo>
                <a:lnTo>
                  <a:pt x="137" y="156"/>
                </a:lnTo>
                <a:lnTo>
                  <a:pt x="131" y="158"/>
                </a:lnTo>
                <a:lnTo>
                  <a:pt x="126" y="161"/>
                </a:lnTo>
                <a:lnTo>
                  <a:pt x="122" y="163"/>
                </a:lnTo>
                <a:lnTo>
                  <a:pt x="119" y="164"/>
                </a:lnTo>
                <a:lnTo>
                  <a:pt x="118" y="164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7" name="Freeform 310">
            <a:extLst>
              <a:ext uri="{FF2B5EF4-FFF2-40B4-BE49-F238E27FC236}">
                <a16:creationId xmlns:a16="http://schemas.microsoft.com/office/drawing/2014/main" id="{CA852CF9-9EAD-40CE-87D9-58B2DA06514B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15875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0 w 10"/>
              <a:gd name="T15" fmla="*/ 2147483646 h 4"/>
              <a:gd name="T16" fmla="*/ 0 w 10"/>
              <a:gd name="T17" fmla="*/ 2147483646 h 4"/>
              <a:gd name="T18" fmla="*/ 0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0 h 4"/>
              <a:gd name="T28" fmla="*/ 2147483646 w 10"/>
              <a:gd name="T29" fmla="*/ 0 h 4"/>
              <a:gd name="T30" fmla="*/ 2147483646 w 10"/>
              <a:gd name="T31" fmla="*/ 0 h 4"/>
              <a:gd name="T32" fmla="*/ 2147483646 w 10"/>
              <a:gd name="T33" fmla="*/ 0 h 4"/>
              <a:gd name="T34" fmla="*/ 2147483646 w 10"/>
              <a:gd name="T35" fmla="*/ 0 h 4"/>
              <a:gd name="T36" fmla="*/ 2147483646 w 10"/>
              <a:gd name="T37" fmla="*/ 0 h 4"/>
              <a:gd name="T38" fmla="*/ 2147483646 w 10"/>
              <a:gd name="T39" fmla="*/ 2147483646 h 4"/>
              <a:gd name="T40" fmla="*/ 2147483646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2147483646 w 10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4">
                <a:moveTo>
                  <a:pt x="7" y="2"/>
                </a:moveTo>
                <a:lnTo>
                  <a:pt x="5" y="2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7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8" name="Freeform 311">
            <a:extLst>
              <a:ext uri="{FF2B5EF4-FFF2-40B4-BE49-F238E27FC236}">
                <a16:creationId xmlns:a16="http://schemas.microsoft.com/office/drawing/2014/main" id="{C411C4F5-3264-4C64-83AA-9C93A640C300}"/>
              </a:ext>
            </a:extLst>
          </p:cNvPr>
          <p:cNvSpPr>
            <a:spLocks/>
          </p:cNvSpPr>
          <p:nvPr/>
        </p:nvSpPr>
        <p:spPr bwMode="auto">
          <a:xfrm>
            <a:off x="4364038" y="3825875"/>
            <a:ext cx="30162" cy="20638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0 w 21"/>
              <a:gd name="T17" fmla="*/ 2147483646 h 14"/>
              <a:gd name="T18" fmla="*/ 0 w 21"/>
              <a:gd name="T19" fmla="*/ 2147483646 h 14"/>
              <a:gd name="T20" fmla="*/ 0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0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2147483646 w 21"/>
              <a:gd name="T41" fmla="*/ 2147483646 h 14"/>
              <a:gd name="T42" fmla="*/ 2147483646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2147483646 w 21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4">
                <a:moveTo>
                  <a:pt x="16" y="9"/>
                </a:moveTo>
                <a:lnTo>
                  <a:pt x="16" y="9"/>
                </a:lnTo>
                <a:lnTo>
                  <a:pt x="11" y="10"/>
                </a:lnTo>
                <a:lnTo>
                  <a:pt x="9" y="11"/>
                </a:lnTo>
                <a:lnTo>
                  <a:pt x="9" y="12"/>
                </a:lnTo>
                <a:lnTo>
                  <a:pt x="7" y="13"/>
                </a:lnTo>
                <a:lnTo>
                  <a:pt x="3" y="13"/>
                </a:lnTo>
                <a:lnTo>
                  <a:pt x="2" y="12"/>
                </a:lnTo>
                <a:lnTo>
                  <a:pt x="0" y="11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3" y="3"/>
                </a:lnTo>
                <a:lnTo>
                  <a:pt x="6" y="2"/>
                </a:lnTo>
                <a:lnTo>
                  <a:pt x="9" y="1"/>
                </a:lnTo>
                <a:lnTo>
                  <a:pt x="10" y="0"/>
                </a:lnTo>
                <a:lnTo>
                  <a:pt x="12" y="1"/>
                </a:lnTo>
                <a:lnTo>
                  <a:pt x="16" y="2"/>
                </a:lnTo>
                <a:lnTo>
                  <a:pt x="17" y="2"/>
                </a:lnTo>
                <a:lnTo>
                  <a:pt x="18" y="3"/>
                </a:lnTo>
                <a:lnTo>
                  <a:pt x="20" y="4"/>
                </a:lnTo>
                <a:lnTo>
                  <a:pt x="20" y="5"/>
                </a:lnTo>
                <a:lnTo>
                  <a:pt x="19" y="7"/>
                </a:lnTo>
                <a:lnTo>
                  <a:pt x="17" y="8"/>
                </a:lnTo>
                <a:lnTo>
                  <a:pt x="16" y="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49" name="Freeform 312">
            <a:extLst>
              <a:ext uri="{FF2B5EF4-FFF2-40B4-BE49-F238E27FC236}">
                <a16:creationId xmlns:a16="http://schemas.microsoft.com/office/drawing/2014/main" id="{3EA80F0B-A4C0-42D5-A869-F2A78A15D76A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14287" cy="11112"/>
          </a:xfrm>
          <a:custGeom>
            <a:avLst/>
            <a:gdLst>
              <a:gd name="T0" fmla="*/ 2147483646 w 11"/>
              <a:gd name="T1" fmla="*/ 2147483646 h 7"/>
              <a:gd name="T2" fmla="*/ 2147483646 w 11"/>
              <a:gd name="T3" fmla="*/ 2147483646 h 7"/>
              <a:gd name="T4" fmla="*/ 2147483646 w 11"/>
              <a:gd name="T5" fmla="*/ 2147483646 h 7"/>
              <a:gd name="T6" fmla="*/ 2147483646 w 11"/>
              <a:gd name="T7" fmla="*/ 2147483646 h 7"/>
              <a:gd name="T8" fmla="*/ 2147483646 w 11"/>
              <a:gd name="T9" fmla="*/ 2147483646 h 7"/>
              <a:gd name="T10" fmla="*/ 2147483646 w 11"/>
              <a:gd name="T11" fmla="*/ 2147483646 h 7"/>
              <a:gd name="T12" fmla="*/ 2147483646 w 11"/>
              <a:gd name="T13" fmla="*/ 2147483646 h 7"/>
              <a:gd name="T14" fmla="*/ 0 w 11"/>
              <a:gd name="T15" fmla="*/ 2147483646 h 7"/>
              <a:gd name="T16" fmla="*/ 0 w 11"/>
              <a:gd name="T17" fmla="*/ 2147483646 h 7"/>
              <a:gd name="T18" fmla="*/ 0 w 11"/>
              <a:gd name="T19" fmla="*/ 2147483646 h 7"/>
              <a:gd name="T20" fmla="*/ 0 w 11"/>
              <a:gd name="T21" fmla="*/ 2147483646 h 7"/>
              <a:gd name="T22" fmla="*/ 2147483646 w 11"/>
              <a:gd name="T23" fmla="*/ 2147483646 h 7"/>
              <a:gd name="T24" fmla="*/ 2147483646 w 11"/>
              <a:gd name="T25" fmla="*/ 2147483646 h 7"/>
              <a:gd name="T26" fmla="*/ 2147483646 w 11"/>
              <a:gd name="T27" fmla="*/ 2147483646 h 7"/>
              <a:gd name="T28" fmla="*/ 2147483646 w 11"/>
              <a:gd name="T29" fmla="*/ 2147483646 h 7"/>
              <a:gd name="T30" fmla="*/ 2147483646 w 11"/>
              <a:gd name="T31" fmla="*/ 0 h 7"/>
              <a:gd name="T32" fmla="*/ 2147483646 w 11"/>
              <a:gd name="T33" fmla="*/ 0 h 7"/>
              <a:gd name="T34" fmla="*/ 2147483646 w 11"/>
              <a:gd name="T35" fmla="*/ 2147483646 h 7"/>
              <a:gd name="T36" fmla="*/ 2147483646 w 11"/>
              <a:gd name="T37" fmla="*/ 2147483646 h 7"/>
              <a:gd name="T38" fmla="*/ 2147483646 w 11"/>
              <a:gd name="T39" fmla="*/ 2147483646 h 7"/>
              <a:gd name="T40" fmla="*/ 2147483646 w 11"/>
              <a:gd name="T41" fmla="*/ 2147483646 h 7"/>
              <a:gd name="T42" fmla="*/ 2147483646 w 11"/>
              <a:gd name="T43" fmla="*/ 2147483646 h 7"/>
              <a:gd name="T44" fmla="*/ 2147483646 w 11"/>
              <a:gd name="T45" fmla="*/ 2147483646 h 7"/>
              <a:gd name="T46" fmla="*/ 2147483646 w 11"/>
              <a:gd name="T47" fmla="*/ 2147483646 h 7"/>
              <a:gd name="T48" fmla="*/ 2147483646 w 11"/>
              <a:gd name="T49" fmla="*/ 2147483646 h 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7">
                <a:moveTo>
                  <a:pt x="7" y="5"/>
                </a:moveTo>
                <a:lnTo>
                  <a:pt x="5" y="5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1" y="6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4"/>
                </a:lnTo>
                <a:lnTo>
                  <a:pt x="8" y="4"/>
                </a:lnTo>
                <a:lnTo>
                  <a:pt x="7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0" name="Freeform 313">
            <a:extLst>
              <a:ext uri="{FF2B5EF4-FFF2-40B4-BE49-F238E27FC236}">
                <a16:creationId xmlns:a16="http://schemas.microsoft.com/office/drawing/2014/main" id="{FF0A0610-FE73-4562-A2E5-CA90CE24DDE3}"/>
              </a:ext>
            </a:extLst>
          </p:cNvPr>
          <p:cNvSpPr>
            <a:spLocks/>
          </p:cNvSpPr>
          <p:nvPr/>
        </p:nvSpPr>
        <p:spPr bwMode="auto">
          <a:xfrm>
            <a:off x="4256088" y="3694113"/>
            <a:ext cx="31750" cy="26987"/>
          </a:xfrm>
          <a:custGeom>
            <a:avLst/>
            <a:gdLst>
              <a:gd name="T0" fmla="*/ 2147483646 w 23"/>
              <a:gd name="T1" fmla="*/ 2147483646 h 17"/>
              <a:gd name="T2" fmla="*/ 2147483646 w 23"/>
              <a:gd name="T3" fmla="*/ 2147483646 h 17"/>
              <a:gd name="T4" fmla="*/ 2147483646 w 23"/>
              <a:gd name="T5" fmla="*/ 2147483646 h 17"/>
              <a:gd name="T6" fmla="*/ 2147483646 w 23"/>
              <a:gd name="T7" fmla="*/ 2147483646 h 17"/>
              <a:gd name="T8" fmla="*/ 2147483646 w 23"/>
              <a:gd name="T9" fmla="*/ 2147483646 h 17"/>
              <a:gd name="T10" fmla="*/ 2147483646 w 23"/>
              <a:gd name="T11" fmla="*/ 2147483646 h 17"/>
              <a:gd name="T12" fmla="*/ 2147483646 w 23"/>
              <a:gd name="T13" fmla="*/ 2147483646 h 17"/>
              <a:gd name="T14" fmla="*/ 2147483646 w 23"/>
              <a:gd name="T15" fmla="*/ 2147483646 h 17"/>
              <a:gd name="T16" fmla="*/ 0 w 23"/>
              <a:gd name="T17" fmla="*/ 2147483646 h 17"/>
              <a:gd name="T18" fmla="*/ 0 w 23"/>
              <a:gd name="T19" fmla="*/ 2147483646 h 17"/>
              <a:gd name="T20" fmla="*/ 0 w 23"/>
              <a:gd name="T21" fmla="*/ 2147483646 h 17"/>
              <a:gd name="T22" fmla="*/ 0 w 23"/>
              <a:gd name="T23" fmla="*/ 2147483646 h 17"/>
              <a:gd name="T24" fmla="*/ 2147483646 w 23"/>
              <a:gd name="T25" fmla="*/ 2147483646 h 17"/>
              <a:gd name="T26" fmla="*/ 2147483646 w 23"/>
              <a:gd name="T27" fmla="*/ 2147483646 h 17"/>
              <a:gd name="T28" fmla="*/ 2147483646 w 23"/>
              <a:gd name="T29" fmla="*/ 2147483646 h 17"/>
              <a:gd name="T30" fmla="*/ 2147483646 w 23"/>
              <a:gd name="T31" fmla="*/ 2147483646 h 17"/>
              <a:gd name="T32" fmla="*/ 2147483646 w 23"/>
              <a:gd name="T33" fmla="*/ 0 h 17"/>
              <a:gd name="T34" fmla="*/ 2147483646 w 23"/>
              <a:gd name="T35" fmla="*/ 0 h 17"/>
              <a:gd name="T36" fmla="*/ 2147483646 w 23"/>
              <a:gd name="T37" fmla="*/ 2147483646 h 17"/>
              <a:gd name="T38" fmla="*/ 2147483646 w 23"/>
              <a:gd name="T39" fmla="*/ 2147483646 h 17"/>
              <a:gd name="T40" fmla="*/ 2147483646 w 23"/>
              <a:gd name="T41" fmla="*/ 2147483646 h 17"/>
              <a:gd name="T42" fmla="*/ 2147483646 w 23"/>
              <a:gd name="T43" fmla="*/ 2147483646 h 17"/>
              <a:gd name="T44" fmla="*/ 2147483646 w 23"/>
              <a:gd name="T45" fmla="*/ 2147483646 h 17"/>
              <a:gd name="T46" fmla="*/ 2147483646 w 23"/>
              <a:gd name="T47" fmla="*/ 2147483646 h 17"/>
              <a:gd name="T48" fmla="*/ 2147483646 w 23"/>
              <a:gd name="T49" fmla="*/ 2147483646 h 17"/>
              <a:gd name="T50" fmla="*/ 2147483646 w 23"/>
              <a:gd name="T51" fmla="*/ 2147483646 h 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7">
                <a:moveTo>
                  <a:pt x="16" y="12"/>
                </a:moveTo>
                <a:lnTo>
                  <a:pt x="16" y="12"/>
                </a:lnTo>
                <a:lnTo>
                  <a:pt x="12" y="12"/>
                </a:lnTo>
                <a:lnTo>
                  <a:pt x="9" y="13"/>
                </a:lnTo>
                <a:lnTo>
                  <a:pt x="8" y="15"/>
                </a:lnTo>
                <a:lnTo>
                  <a:pt x="7" y="16"/>
                </a:lnTo>
                <a:lnTo>
                  <a:pt x="3" y="16"/>
                </a:lnTo>
                <a:lnTo>
                  <a:pt x="1" y="15"/>
                </a:lnTo>
                <a:lnTo>
                  <a:pt x="0" y="13"/>
                </a:lnTo>
                <a:lnTo>
                  <a:pt x="0" y="12"/>
                </a:lnTo>
                <a:lnTo>
                  <a:pt x="0" y="10"/>
                </a:lnTo>
                <a:lnTo>
                  <a:pt x="0" y="8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  <a:lnTo>
                  <a:pt x="7" y="2"/>
                </a:lnTo>
                <a:lnTo>
                  <a:pt x="9" y="0"/>
                </a:lnTo>
                <a:lnTo>
                  <a:pt x="12" y="0"/>
                </a:lnTo>
                <a:lnTo>
                  <a:pt x="14" y="2"/>
                </a:lnTo>
                <a:lnTo>
                  <a:pt x="17" y="3"/>
                </a:lnTo>
                <a:lnTo>
                  <a:pt x="20" y="5"/>
                </a:lnTo>
                <a:lnTo>
                  <a:pt x="22" y="6"/>
                </a:lnTo>
                <a:lnTo>
                  <a:pt x="22" y="8"/>
                </a:lnTo>
                <a:lnTo>
                  <a:pt x="20" y="10"/>
                </a:lnTo>
                <a:lnTo>
                  <a:pt x="17" y="11"/>
                </a:lnTo>
                <a:lnTo>
                  <a:pt x="16" y="1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1" name="Freeform 314">
            <a:extLst>
              <a:ext uri="{FF2B5EF4-FFF2-40B4-BE49-F238E27FC236}">
                <a16:creationId xmlns:a16="http://schemas.microsoft.com/office/drawing/2014/main" id="{1AC25A81-D05F-4A35-9C6A-D2E6E4275D46}"/>
              </a:ext>
            </a:extLst>
          </p:cNvPr>
          <p:cNvSpPr>
            <a:spLocks/>
          </p:cNvSpPr>
          <p:nvPr/>
        </p:nvSpPr>
        <p:spPr bwMode="auto">
          <a:xfrm>
            <a:off x="4310063" y="3817938"/>
            <a:ext cx="3175" cy="4762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0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2147483646 w 2"/>
              <a:gd name="T11" fmla="*/ 2147483646 h 3"/>
              <a:gd name="T12" fmla="*/ 2147483646 w 2"/>
              <a:gd name="T13" fmla="*/ 2147483646 h 3"/>
              <a:gd name="T14" fmla="*/ 2147483646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" h="3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2" name="Freeform 315">
            <a:extLst>
              <a:ext uri="{FF2B5EF4-FFF2-40B4-BE49-F238E27FC236}">
                <a16:creationId xmlns:a16="http://schemas.microsoft.com/office/drawing/2014/main" id="{CFB1D36D-4580-4C74-B047-1494916BC911}"/>
              </a:ext>
            </a:extLst>
          </p:cNvPr>
          <p:cNvSpPr>
            <a:spLocks/>
          </p:cNvSpPr>
          <p:nvPr/>
        </p:nvSpPr>
        <p:spPr bwMode="auto">
          <a:xfrm>
            <a:off x="4311650" y="3817938"/>
            <a:ext cx="15875" cy="20637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0 h 13"/>
              <a:gd name="T10" fmla="*/ 2147483646 w 11"/>
              <a:gd name="T11" fmla="*/ 2147483646 h 13"/>
              <a:gd name="T12" fmla="*/ 0 w 11"/>
              <a:gd name="T13" fmla="*/ 2147483646 h 13"/>
              <a:gd name="T14" fmla="*/ 0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" h="13">
                <a:moveTo>
                  <a:pt x="9" y="4"/>
                </a:moveTo>
                <a:lnTo>
                  <a:pt x="9" y="4"/>
                </a:lnTo>
                <a:lnTo>
                  <a:pt x="7" y="3"/>
                </a:lnTo>
                <a:lnTo>
                  <a:pt x="6" y="1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10" y="12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3" name="Freeform 316">
            <a:extLst>
              <a:ext uri="{FF2B5EF4-FFF2-40B4-BE49-F238E27FC236}">
                <a16:creationId xmlns:a16="http://schemas.microsoft.com/office/drawing/2014/main" id="{D5280472-7F28-491E-B19A-63292902EFE4}"/>
              </a:ext>
            </a:extLst>
          </p:cNvPr>
          <p:cNvSpPr>
            <a:spLocks/>
          </p:cNvSpPr>
          <p:nvPr/>
        </p:nvSpPr>
        <p:spPr bwMode="auto">
          <a:xfrm>
            <a:off x="4383088" y="3752850"/>
            <a:ext cx="6350" cy="6350"/>
          </a:xfrm>
          <a:custGeom>
            <a:avLst/>
            <a:gdLst>
              <a:gd name="T0" fmla="*/ 0 w 4"/>
              <a:gd name="T1" fmla="*/ 2147483646 h 3"/>
              <a:gd name="T2" fmla="*/ 2147483646 w 4"/>
              <a:gd name="T3" fmla="*/ 0 h 3"/>
              <a:gd name="T4" fmla="*/ 2147483646 w 4"/>
              <a:gd name="T5" fmla="*/ 0 h 3"/>
              <a:gd name="T6" fmla="*/ 2147483646 w 4"/>
              <a:gd name="T7" fmla="*/ 0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2147483646 h 3"/>
              <a:gd name="T16" fmla="*/ 2147483646 w 4"/>
              <a:gd name="T17" fmla="*/ 2147483646 h 3"/>
              <a:gd name="T18" fmla="*/ 2147483646 w 4"/>
              <a:gd name="T19" fmla="*/ 2147483646 h 3"/>
              <a:gd name="T20" fmla="*/ 0 w 4"/>
              <a:gd name="T21" fmla="*/ 2147483646 h 3"/>
              <a:gd name="T22" fmla="*/ 0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0" y="1"/>
                </a:move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0" y="2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4" name="Freeform 317">
            <a:extLst>
              <a:ext uri="{FF2B5EF4-FFF2-40B4-BE49-F238E27FC236}">
                <a16:creationId xmlns:a16="http://schemas.microsoft.com/office/drawing/2014/main" id="{5049CBE9-5E9C-4010-98CA-14441A89A2BB}"/>
              </a:ext>
            </a:extLst>
          </p:cNvPr>
          <p:cNvSpPr>
            <a:spLocks/>
          </p:cNvSpPr>
          <p:nvPr/>
        </p:nvSpPr>
        <p:spPr bwMode="auto">
          <a:xfrm>
            <a:off x="4387850" y="3752850"/>
            <a:ext cx="14288" cy="20638"/>
          </a:xfrm>
          <a:custGeom>
            <a:avLst/>
            <a:gdLst>
              <a:gd name="T0" fmla="*/ 2147483646 w 10"/>
              <a:gd name="T1" fmla="*/ 2147483646 h 13"/>
              <a:gd name="T2" fmla="*/ 2147483646 w 10"/>
              <a:gd name="T3" fmla="*/ 2147483646 h 13"/>
              <a:gd name="T4" fmla="*/ 2147483646 w 10"/>
              <a:gd name="T5" fmla="*/ 2147483646 h 13"/>
              <a:gd name="T6" fmla="*/ 2147483646 w 10"/>
              <a:gd name="T7" fmla="*/ 2147483646 h 13"/>
              <a:gd name="T8" fmla="*/ 2147483646 w 10"/>
              <a:gd name="T9" fmla="*/ 0 h 13"/>
              <a:gd name="T10" fmla="*/ 2147483646 w 10"/>
              <a:gd name="T11" fmla="*/ 0 h 13"/>
              <a:gd name="T12" fmla="*/ 2147483646 w 10"/>
              <a:gd name="T13" fmla="*/ 2147483646 h 13"/>
              <a:gd name="T14" fmla="*/ 0 w 10"/>
              <a:gd name="T15" fmla="*/ 2147483646 h 13"/>
              <a:gd name="T16" fmla="*/ 0 w 10"/>
              <a:gd name="T17" fmla="*/ 2147483646 h 13"/>
              <a:gd name="T18" fmla="*/ 0 w 10"/>
              <a:gd name="T19" fmla="*/ 2147483646 h 13"/>
              <a:gd name="T20" fmla="*/ 2147483646 w 10"/>
              <a:gd name="T21" fmla="*/ 2147483646 h 13"/>
              <a:gd name="T22" fmla="*/ 2147483646 w 10"/>
              <a:gd name="T23" fmla="*/ 2147483646 h 13"/>
              <a:gd name="T24" fmla="*/ 2147483646 w 10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3">
                <a:moveTo>
                  <a:pt x="9" y="5"/>
                </a:moveTo>
                <a:lnTo>
                  <a:pt x="9" y="5"/>
                </a:lnTo>
                <a:lnTo>
                  <a:pt x="7" y="2"/>
                </a:lnTo>
                <a:lnTo>
                  <a:pt x="7" y="1"/>
                </a:lnTo>
                <a:lnTo>
                  <a:pt x="5" y="0"/>
                </a:lnTo>
                <a:lnTo>
                  <a:pt x="2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  <a:lnTo>
                  <a:pt x="0" y="4"/>
                </a:lnTo>
                <a:lnTo>
                  <a:pt x="1" y="11"/>
                </a:lnTo>
                <a:lnTo>
                  <a:pt x="9" y="12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5" name="Freeform 318">
            <a:extLst>
              <a:ext uri="{FF2B5EF4-FFF2-40B4-BE49-F238E27FC236}">
                <a16:creationId xmlns:a16="http://schemas.microsoft.com/office/drawing/2014/main" id="{041A8288-6C65-48AD-95D6-28D4B92DE790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9525" cy="4763"/>
          </a:xfrm>
          <a:custGeom>
            <a:avLst/>
            <a:gdLst>
              <a:gd name="T0" fmla="*/ 2147483646 w 6"/>
              <a:gd name="T1" fmla="*/ 2147483646 h 3"/>
              <a:gd name="T2" fmla="*/ 2147483646 w 6"/>
              <a:gd name="T3" fmla="*/ 0 h 3"/>
              <a:gd name="T4" fmla="*/ 2147483646 w 6"/>
              <a:gd name="T5" fmla="*/ 0 h 3"/>
              <a:gd name="T6" fmla="*/ 2147483646 w 6"/>
              <a:gd name="T7" fmla="*/ 0 h 3"/>
              <a:gd name="T8" fmla="*/ 2147483646 w 6"/>
              <a:gd name="T9" fmla="*/ 0 h 3"/>
              <a:gd name="T10" fmla="*/ 2147483646 w 6"/>
              <a:gd name="T11" fmla="*/ 0 h 3"/>
              <a:gd name="T12" fmla="*/ 2147483646 w 6"/>
              <a:gd name="T13" fmla="*/ 0 h 3"/>
              <a:gd name="T14" fmla="*/ 0 w 6"/>
              <a:gd name="T15" fmla="*/ 0 h 3"/>
              <a:gd name="T16" fmla="*/ 0 w 6"/>
              <a:gd name="T17" fmla="*/ 2147483646 h 3"/>
              <a:gd name="T18" fmla="*/ 2147483646 w 6"/>
              <a:gd name="T19" fmla="*/ 2147483646 h 3"/>
              <a:gd name="T20" fmla="*/ 2147483646 w 6"/>
              <a:gd name="T21" fmla="*/ 2147483646 h 3"/>
              <a:gd name="T22" fmla="*/ 2147483646 w 6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" h="3">
                <a:moveTo>
                  <a:pt x="5" y="1"/>
                </a:move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5" y="2"/>
                </a:lnTo>
                <a:lnTo>
                  <a:pt x="5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6" name="Freeform 319">
            <a:extLst>
              <a:ext uri="{FF2B5EF4-FFF2-40B4-BE49-F238E27FC236}">
                <a16:creationId xmlns:a16="http://schemas.microsoft.com/office/drawing/2014/main" id="{CAA7724B-2973-4C3C-9AD3-B50AF1BF343A}"/>
              </a:ext>
            </a:extLst>
          </p:cNvPr>
          <p:cNvSpPr>
            <a:spLocks/>
          </p:cNvSpPr>
          <p:nvPr/>
        </p:nvSpPr>
        <p:spPr bwMode="auto">
          <a:xfrm>
            <a:off x="4333875" y="3702050"/>
            <a:ext cx="23813" cy="20638"/>
          </a:xfrm>
          <a:custGeom>
            <a:avLst/>
            <a:gdLst>
              <a:gd name="T0" fmla="*/ 2147483646 w 17"/>
              <a:gd name="T1" fmla="*/ 2147483646 h 13"/>
              <a:gd name="T2" fmla="*/ 2147483646 w 17"/>
              <a:gd name="T3" fmla="*/ 2147483646 h 13"/>
              <a:gd name="T4" fmla="*/ 2147483646 w 17"/>
              <a:gd name="T5" fmla="*/ 2147483646 h 13"/>
              <a:gd name="T6" fmla="*/ 2147483646 w 17"/>
              <a:gd name="T7" fmla="*/ 0 h 13"/>
              <a:gd name="T8" fmla="*/ 2147483646 w 17"/>
              <a:gd name="T9" fmla="*/ 0 h 13"/>
              <a:gd name="T10" fmla="*/ 2147483646 w 17"/>
              <a:gd name="T11" fmla="*/ 0 h 13"/>
              <a:gd name="T12" fmla="*/ 2147483646 w 17"/>
              <a:gd name="T13" fmla="*/ 0 h 13"/>
              <a:gd name="T14" fmla="*/ 2147483646 w 17"/>
              <a:gd name="T15" fmla="*/ 2147483646 h 13"/>
              <a:gd name="T16" fmla="*/ 2147483646 w 17"/>
              <a:gd name="T17" fmla="*/ 2147483646 h 13"/>
              <a:gd name="T18" fmla="*/ 0 w 17"/>
              <a:gd name="T19" fmla="*/ 2147483646 h 13"/>
              <a:gd name="T20" fmla="*/ 2147483646 w 17"/>
              <a:gd name="T21" fmla="*/ 2147483646 h 13"/>
              <a:gd name="T22" fmla="*/ 2147483646 w 17"/>
              <a:gd name="T23" fmla="*/ 2147483646 h 13"/>
              <a:gd name="T24" fmla="*/ 2147483646 w 17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" h="13">
                <a:moveTo>
                  <a:pt x="16" y="4"/>
                </a:moveTo>
                <a:lnTo>
                  <a:pt x="16" y="4"/>
                </a:lnTo>
                <a:lnTo>
                  <a:pt x="14" y="1"/>
                </a:lnTo>
                <a:lnTo>
                  <a:pt x="13" y="0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3" y="1"/>
                </a:lnTo>
                <a:lnTo>
                  <a:pt x="1" y="2"/>
                </a:lnTo>
                <a:lnTo>
                  <a:pt x="0" y="3"/>
                </a:lnTo>
                <a:lnTo>
                  <a:pt x="8" y="10"/>
                </a:lnTo>
                <a:lnTo>
                  <a:pt x="16" y="12"/>
                </a:lnTo>
                <a:lnTo>
                  <a:pt x="1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7" name="Freeform 320">
            <a:extLst>
              <a:ext uri="{FF2B5EF4-FFF2-40B4-BE49-F238E27FC236}">
                <a16:creationId xmlns:a16="http://schemas.microsoft.com/office/drawing/2014/main" id="{82FA67EB-CF6C-46A5-915A-21BE4E8F135E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0 h 5"/>
              <a:gd name="T24" fmla="*/ 2147483646 w 11"/>
              <a:gd name="T25" fmla="*/ 0 h 5"/>
              <a:gd name="T26" fmla="*/ 2147483646 w 11"/>
              <a:gd name="T27" fmla="*/ 0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0 h 5"/>
              <a:gd name="T36" fmla="*/ 2147483646 w 11"/>
              <a:gd name="T37" fmla="*/ 0 h 5"/>
              <a:gd name="T38" fmla="*/ 2147483646 w 11"/>
              <a:gd name="T39" fmla="*/ 0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2" y="4"/>
                </a:move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6" y="2"/>
                </a:lnTo>
                <a:lnTo>
                  <a:pt x="7" y="2"/>
                </a:lnTo>
                <a:lnTo>
                  <a:pt x="8" y="2"/>
                </a:lnTo>
                <a:lnTo>
                  <a:pt x="9" y="1"/>
                </a:lnTo>
                <a:lnTo>
                  <a:pt x="10" y="1"/>
                </a:lnTo>
                <a:lnTo>
                  <a:pt x="10" y="0"/>
                </a:lnTo>
                <a:lnTo>
                  <a:pt x="9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  <a:lnTo>
                  <a:pt x="2" y="4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8" name="Freeform 321">
            <a:extLst>
              <a:ext uri="{FF2B5EF4-FFF2-40B4-BE49-F238E27FC236}">
                <a16:creationId xmlns:a16="http://schemas.microsoft.com/office/drawing/2014/main" id="{784032D1-F2BE-4337-A505-D675C2AA410F}"/>
              </a:ext>
            </a:extLst>
          </p:cNvPr>
          <p:cNvSpPr>
            <a:spLocks/>
          </p:cNvSpPr>
          <p:nvPr/>
        </p:nvSpPr>
        <p:spPr bwMode="auto">
          <a:xfrm>
            <a:off x="4275138" y="3751263"/>
            <a:ext cx="31750" cy="23812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2147483646 w 22"/>
              <a:gd name="T17" fmla="*/ 2147483646 h 15"/>
              <a:gd name="T18" fmla="*/ 2147483646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0 h 15"/>
              <a:gd name="T30" fmla="*/ 2147483646 w 22"/>
              <a:gd name="T31" fmla="*/ 0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0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0 w 22"/>
              <a:gd name="T43" fmla="*/ 2147483646 h 15"/>
              <a:gd name="T44" fmla="*/ 0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4" y="14"/>
                </a:moveTo>
                <a:lnTo>
                  <a:pt x="4" y="14"/>
                </a:lnTo>
                <a:lnTo>
                  <a:pt x="6" y="10"/>
                </a:lnTo>
                <a:lnTo>
                  <a:pt x="7" y="7"/>
                </a:lnTo>
                <a:lnTo>
                  <a:pt x="8" y="6"/>
                </a:lnTo>
                <a:lnTo>
                  <a:pt x="9" y="5"/>
                </a:lnTo>
                <a:lnTo>
                  <a:pt x="13" y="6"/>
                </a:lnTo>
                <a:lnTo>
                  <a:pt x="15" y="6"/>
                </a:lnTo>
                <a:lnTo>
                  <a:pt x="18" y="6"/>
                </a:lnTo>
                <a:lnTo>
                  <a:pt x="19" y="5"/>
                </a:lnTo>
                <a:lnTo>
                  <a:pt x="21" y="4"/>
                </a:lnTo>
                <a:lnTo>
                  <a:pt x="21" y="2"/>
                </a:lnTo>
                <a:lnTo>
                  <a:pt x="21" y="1"/>
                </a:lnTo>
                <a:lnTo>
                  <a:pt x="19" y="1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1"/>
                </a:lnTo>
                <a:lnTo>
                  <a:pt x="1" y="1"/>
                </a:lnTo>
                <a:lnTo>
                  <a:pt x="0" y="3"/>
                </a:lnTo>
                <a:lnTo>
                  <a:pt x="0" y="6"/>
                </a:lnTo>
                <a:lnTo>
                  <a:pt x="2" y="9"/>
                </a:lnTo>
                <a:lnTo>
                  <a:pt x="3" y="13"/>
                </a:lnTo>
                <a:lnTo>
                  <a:pt x="4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59" name="Freeform 322">
            <a:extLst>
              <a:ext uri="{FF2B5EF4-FFF2-40B4-BE49-F238E27FC236}">
                <a16:creationId xmlns:a16="http://schemas.microsoft.com/office/drawing/2014/main" id="{C3FF7C45-8B83-472A-8A8F-C95B02D1818E}"/>
              </a:ext>
            </a:extLst>
          </p:cNvPr>
          <p:cNvSpPr>
            <a:spLocks/>
          </p:cNvSpPr>
          <p:nvPr/>
        </p:nvSpPr>
        <p:spPr bwMode="auto">
          <a:xfrm>
            <a:off x="4341813" y="3763963"/>
            <a:ext cx="9525" cy="6350"/>
          </a:xfrm>
          <a:custGeom>
            <a:avLst/>
            <a:gdLst>
              <a:gd name="T0" fmla="*/ 0 w 8"/>
              <a:gd name="T1" fmla="*/ 0 h 4"/>
              <a:gd name="T2" fmla="*/ 2147483646 w 8"/>
              <a:gd name="T3" fmla="*/ 2147483646 h 4"/>
              <a:gd name="T4" fmla="*/ 2147483646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0 w 8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">
                <a:moveTo>
                  <a:pt x="0" y="0"/>
                </a:moveTo>
                <a:lnTo>
                  <a:pt x="5" y="1"/>
                </a:lnTo>
                <a:lnTo>
                  <a:pt x="7" y="2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0" name="Freeform 323">
            <a:extLst>
              <a:ext uri="{FF2B5EF4-FFF2-40B4-BE49-F238E27FC236}">
                <a16:creationId xmlns:a16="http://schemas.microsoft.com/office/drawing/2014/main" id="{B122BFA3-8210-4966-A9BB-8322A7E8001B}"/>
              </a:ext>
            </a:extLst>
          </p:cNvPr>
          <p:cNvSpPr>
            <a:spLocks/>
          </p:cNvSpPr>
          <p:nvPr/>
        </p:nvSpPr>
        <p:spPr bwMode="auto">
          <a:xfrm>
            <a:off x="4349750" y="3768725"/>
            <a:ext cx="7938" cy="12700"/>
          </a:xfrm>
          <a:custGeom>
            <a:avLst/>
            <a:gdLst>
              <a:gd name="T0" fmla="*/ 2147483646 w 5"/>
              <a:gd name="T1" fmla="*/ 2147483646 h 8"/>
              <a:gd name="T2" fmla="*/ 2147483646 w 5"/>
              <a:gd name="T3" fmla="*/ 2147483646 h 8"/>
              <a:gd name="T4" fmla="*/ 2147483646 w 5"/>
              <a:gd name="T5" fmla="*/ 2147483646 h 8"/>
              <a:gd name="T6" fmla="*/ 0 w 5"/>
              <a:gd name="T7" fmla="*/ 2147483646 h 8"/>
              <a:gd name="T8" fmla="*/ 2147483646 w 5"/>
              <a:gd name="T9" fmla="*/ 2147483646 h 8"/>
              <a:gd name="T10" fmla="*/ 2147483646 w 5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" h="8">
                <a:moveTo>
                  <a:pt x="4" y="7"/>
                </a:moveTo>
                <a:lnTo>
                  <a:pt x="4" y="7"/>
                </a:lnTo>
                <a:lnTo>
                  <a:pt x="1" y="4"/>
                </a:lnTo>
                <a:lnTo>
                  <a:pt x="0" y="2"/>
                </a:lnTo>
                <a:lnTo>
                  <a:pt x="1" y="1"/>
                </a:lnTo>
                <a:lnTo>
                  <a:pt x="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1" name="Freeform 324">
            <a:extLst>
              <a:ext uri="{FF2B5EF4-FFF2-40B4-BE49-F238E27FC236}">
                <a16:creationId xmlns:a16="http://schemas.microsoft.com/office/drawing/2014/main" id="{00A271B9-0BF1-4B77-AF9A-3B51653AFF3C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588" cy="23813"/>
          </a:xfrm>
          <a:custGeom>
            <a:avLst/>
            <a:gdLst>
              <a:gd name="T0" fmla="*/ 0 w 1"/>
              <a:gd name="T1" fmla="*/ 2147483646 h 15"/>
              <a:gd name="T2" fmla="*/ 0 w 1"/>
              <a:gd name="T3" fmla="*/ 2147483646 h 15"/>
              <a:gd name="T4" fmla="*/ 0 w 1"/>
              <a:gd name="T5" fmla="*/ 2147483646 h 15"/>
              <a:gd name="T6" fmla="*/ 0 w 1"/>
              <a:gd name="T7" fmla="*/ 2147483646 h 15"/>
              <a:gd name="T8" fmla="*/ 0 w 1"/>
              <a:gd name="T9" fmla="*/ 2147483646 h 15"/>
              <a:gd name="T10" fmla="*/ 0 w 1"/>
              <a:gd name="T11" fmla="*/ 2147483646 h 15"/>
              <a:gd name="T12" fmla="*/ 0 w 1"/>
              <a:gd name="T13" fmla="*/ 2147483646 h 15"/>
              <a:gd name="T14" fmla="*/ 0 w 1"/>
              <a:gd name="T15" fmla="*/ 2147483646 h 15"/>
              <a:gd name="T16" fmla="*/ 0 w 1"/>
              <a:gd name="T17" fmla="*/ 2147483646 h 15"/>
              <a:gd name="T18" fmla="*/ 0 w 1"/>
              <a:gd name="T19" fmla="*/ 2147483646 h 15"/>
              <a:gd name="T20" fmla="*/ 0 w 1"/>
              <a:gd name="T21" fmla="*/ 2147483646 h 15"/>
              <a:gd name="T22" fmla="*/ 0 w 1"/>
              <a:gd name="T23" fmla="*/ 2147483646 h 15"/>
              <a:gd name="T24" fmla="*/ 0 w 1"/>
              <a:gd name="T25" fmla="*/ 0 h 15"/>
              <a:gd name="T26" fmla="*/ 0 w 1"/>
              <a:gd name="T27" fmla="*/ 2147483646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5">
                <a:moveTo>
                  <a:pt x="0" y="14"/>
                </a:moveTo>
                <a:lnTo>
                  <a:pt x="0" y="12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0" y="1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2" name="Freeform 325">
            <a:extLst>
              <a:ext uri="{FF2B5EF4-FFF2-40B4-BE49-F238E27FC236}">
                <a16:creationId xmlns:a16="http://schemas.microsoft.com/office/drawing/2014/main" id="{356D4D37-2412-42AF-9D39-1E73CF1D01A1}"/>
              </a:ext>
            </a:extLst>
          </p:cNvPr>
          <p:cNvSpPr>
            <a:spLocks/>
          </p:cNvSpPr>
          <p:nvPr/>
        </p:nvSpPr>
        <p:spPr bwMode="auto">
          <a:xfrm>
            <a:off x="4251325" y="3768725"/>
            <a:ext cx="17463" cy="39688"/>
          </a:xfrm>
          <a:custGeom>
            <a:avLst/>
            <a:gdLst>
              <a:gd name="T0" fmla="*/ 2147483646 w 12"/>
              <a:gd name="T1" fmla="*/ 2147483646 h 25"/>
              <a:gd name="T2" fmla="*/ 2147483646 w 12"/>
              <a:gd name="T3" fmla="*/ 2147483646 h 25"/>
              <a:gd name="T4" fmla="*/ 2147483646 w 12"/>
              <a:gd name="T5" fmla="*/ 2147483646 h 25"/>
              <a:gd name="T6" fmla="*/ 2147483646 w 12"/>
              <a:gd name="T7" fmla="*/ 2147483646 h 25"/>
              <a:gd name="T8" fmla="*/ 2147483646 w 12"/>
              <a:gd name="T9" fmla="*/ 2147483646 h 25"/>
              <a:gd name="T10" fmla="*/ 2147483646 w 12"/>
              <a:gd name="T11" fmla="*/ 2147483646 h 25"/>
              <a:gd name="T12" fmla="*/ 2147483646 w 12"/>
              <a:gd name="T13" fmla="*/ 2147483646 h 25"/>
              <a:gd name="T14" fmla="*/ 2147483646 w 12"/>
              <a:gd name="T15" fmla="*/ 2147483646 h 25"/>
              <a:gd name="T16" fmla="*/ 2147483646 w 12"/>
              <a:gd name="T17" fmla="*/ 2147483646 h 25"/>
              <a:gd name="T18" fmla="*/ 2147483646 w 12"/>
              <a:gd name="T19" fmla="*/ 2147483646 h 25"/>
              <a:gd name="T20" fmla="*/ 2147483646 w 12"/>
              <a:gd name="T21" fmla="*/ 2147483646 h 25"/>
              <a:gd name="T22" fmla="*/ 2147483646 w 12"/>
              <a:gd name="T23" fmla="*/ 2147483646 h 25"/>
              <a:gd name="T24" fmla="*/ 0 w 12"/>
              <a:gd name="T25" fmla="*/ 2147483646 h 25"/>
              <a:gd name="T26" fmla="*/ 0 w 12"/>
              <a:gd name="T27" fmla="*/ 0 h 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" h="25">
                <a:moveTo>
                  <a:pt x="11" y="24"/>
                </a:moveTo>
                <a:lnTo>
                  <a:pt x="11" y="24"/>
                </a:lnTo>
                <a:lnTo>
                  <a:pt x="10" y="21"/>
                </a:lnTo>
                <a:lnTo>
                  <a:pt x="9" y="17"/>
                </a:lnTo>
                <a:lnTo>
                  <a:pt x="8" y="15"/>
                </a:lnTo>
                <a:lnTo>
                  <a:pt x="8" y="14"/>
                </a:lnTo>
                <a:lnTo>
                  <a:pt x="7" y="13"/>
                </a:lnTo>
                <a:lnTo>
                  <a:pt x="6" y="12"/>
                </a:lnTo>
                <a:lnTo>
                  <a:pt x="3" y="11"/>
                </a:lnTo>
                <a:lnTo>
                  <a:pt x="3" y="9"/>
                </a:lnTo>
                <a:lnTo>
                  <a:pt x="3" y="7"/>
                </a:lnTo>
                <a:lnTo>
                  <a:pt x="2" y="4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3" name="Freeform 326">
            <a:extLst>
              <a:ext uri="{FF2B5EF4-FFF2-40B4-BE49-F238E27FC236}">
                <a16:creationId xmlns:a16="http://schemas.microsoft.com/office/drawing/2014/main" id="{D6495AB6-744C-44D0-A46A-462D53944E23}"/>
              </a:ext>
            </a:extLst>
          </p:cNvPr>
          <p:cNvSpPr>
            <a:spLocks/>
          </p:cNvSpPr>
          <p:nvPr/>
        </p:nvSpPr>
        <p:spPr bwMode="auto">
          <a:xfrm>
            <a:off x="4225925" y="3732213"/>
            <a:ext cx="25400" cy="7937"/>
          </a:xfrm>
          <a:custGeom>
            <a:avLst/>
            <a:gdLst>
              <a:gd name="T0" fmla="*/ 0 w 18"/>
              <a:gd name="T1" fmla="*/ 0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2147483646 h 5"/>
              <a:gd name="T16" fmla="*/ 2147483646 w 18"/>
              <a:gd name="T17" fmla="*/ 2147483646 h 5"/>
              <a:gd name="T18" fmla="*/ 0 w 18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0" y="0"/>
                </a:moveTo>
                <a:lnTo>
                  <a:pt x="2" y="1"/>
                </a:lnTo>
                <a:lnTo>
                  <a:pt x="5" y="2"/>
                </a:lnTo>
                <a:lnTo>
                  <a:pt x="8" y="2"/>
                </a:lnTo>
                <a:lnTo>
                  <a:pt x="10" y="2"/>
                </a:lnTo>
                <a:lnTo>
                  <a:pt x="12" y="2"/>
                </a:lnTo>
                <a:lnTo>
                  <a:pt x="14" y="3"/>
                </a:lnTo>
                <a:lnTo>
                  <a:pt x="16" y="3"/>
                </a:lnTo>
                <a:lnTo>
                  <a:pt x="17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4" name="Freeform 327">
            <a:extLst>
              <a:ext uri="{FF2B5EF4-FFF2-40B4-BE49-F238E27FC236}">
                <a16:creationId xmlns:a16="http://schemas.microsoft.com/office/drawing/2014/main" id="{3D14205D-2426-4B19-AAA7-54A598D65AAC}"/>
              </a:ext>
            </a:extLst>
          </p:cNvPr>
          <p:cNvSpPr>
            <a:spLocks/>
          </p:cNvSpPr>
          <p:nvPr/>
        </p:nvSpPr>
        <p:spPr bwMode="auto">
          <a:xfrm>
            <a:off x="4225925" y="3738563"/>
            <a:ext cx="41275" cy="11112"/>
          </a:xfrm>
          <a:custGeom>
            <a:avLst/>
            <a:gdLst>
              <a:gd name="T0" fmla="*/ 0 w 29"/>
              <a:gd name="T1" fmla="*/ 2147483646 h 7"/>
              <a:gd name="T2" fmla="*/ 0 w 29"/>
              <a:gd name="T3" fmla="*/ 2147483646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2147483646 w 29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0" y="6"/>
                </a:moveTo>
                <a:lnTo>
                  <a:pt x="0" y="6"/>
                </a:lnTo>
                <a:lnTo>
                  <a:pt x="3" y="4"/>
                </a:lnTo>
                <a:lnTo>
                  <a:pt x="8" y="3"/>
                </a:lnTo>
                <a:lnTo>
                  <a:pt x="13" y="3"/>
                </a:lnTo>
                <a:lnTo>
                  <a:pt x="17" y="3"/>
                </a:lnTo>
                <a:lnTo>
                  <a:pt x="20" y="3"/>
                </a:lnTo>
                <a:lnTo>
                  <a:pt x="24" y="2"/>
                </a:lnTo>
                <a:lnTo>
                  <a:pt x="27" y="1"/>
                </a:lnTo>
                <a:lnTo>
                  <a:pt x="2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5" name="Freeform 328">
            <a:extLst>
              <a:ext uri="{FF2B5EF4-FFF2-40B4-BE49-F238E27FC236}">
                <a16:creationId xmlns:a16="http://schemas.microsoft.com/office/drawing/2014/main" id="{A35765FF-4175-4356-A209-48EE0BDE86B0}"/>
              </a:ext>
            </a:extLst>
          </p:cNvPr>
          <p:cNvSpPr>
            <a:spLocks/>
          </p:cNvSpPr>
          <p:nvPr/>
        </p:nvSpPr>
        <p:spPr bwMode="auto">
          <a:xfrm>
            <a:off x="4379913" y="3778250"/>
            <a:ext cx="11112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5" y="4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6" name="Freeform 329">
            <a:extLst>
              <a:ext uri="{FF2B5EF4-FFF2-40B4-BE49-F238E27FC236}">
                <a16:creationId xmlns:a16="http://schemas.microsoft.com/office/drawing/2014/main" id="{73573DE1-7F6C-440A-AFAB-8C4ACD979815}"/>
              </a:ext>
            </a:extLst>
          </p:cNvPr>
          <p:cNvSpPr>
            <a:spLocks/>
          </p:cNvSpPr>
          <p:nvPr/>
        </p:nvSpPr>
        <p:spPr bwMode="auto">
          <a:xfrm>
            <a:off x="4338638" y="3790950"/>
            <a:ext cx="12700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7" name="Freeform 330">
            <a:extLst>
              <a:ext uri="{FF2B5EF4-FFF2-40B4-BE49-F238E27FC236}">
                <a16:creationId xmlns:a16="http://schemas.microsoft.com/office/drawing/2014/main" id="{CC884F03-B834-4B94-B3DB-1EDD353EAED1}"/>
              </a:ext>
            </a:extLst>
          </p:cNvPr>
          <p:cNvSpPr>
            <a:spLocks/>
          </p:cNvSpPr>
          <p:nvPr/>
        </p:nvSpPr>
        <p:spPr bwMode="auto">
          <a:xfrm>
            <a:off x="4310063" y="376396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4" y="7"/>
                </a:lnTo>
                <a:lnTo>
                  <a:pt x="4" y="5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8" name="Freeform 331">
            <a:extLst>
              <a:ext uri="{FF2B5EF4-FFF2-40B4-BE49-F238E27FC236}">
                <a16:creationId xmlns:a16="http://schemas.microsoft.com/office/drawing/2014/main" id="{3CB957ED-3D29-4B15-A50A-E5E9861EC19B}"/>
              </a:ext>
            </a:extLst>
          </p:cNvPr>
          <p:cNvSpPr>
            <a:spLocks/>
          </p:cNvSpPr>
          <p:nvPr/>
        </p:nvSpPr>
        <p:spPr bwMode="auto">
          <a:xfrm>
            <a:off x="4370388" y="3711575"/>
            <a:ext cx="12700" cy="14288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69" name="Freeform 332">
            <a:extLst>
              <a:ext uri="{FF2B5EF4-FFF2-40B4-BE49-F238E27FC236}">
                <a16:creationId xmlns:a16="http://schemas.microsoft.com/office/drawing/2014/main" id="{002BB010-2804-4CEA-8B54-90B702940CC4}"/>
              </a:ext>
            </a:extLst>
          </p:cNvPr>
          <p:cNvSpPr>
            <a:spLocks/>
          </p:cNvSpPr>
          <p:nvPr/>
        </p:nvSpPr>
        <p:spPr bwMode="auto">
          <a:xfrm>
            <a:off x="4286250" y="3644900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0" name="Freeform 333">
            <a:extLst>
              <a:ext uri="{FF2B5EF4-FFF2-40B4-BE49-F238E27FC236}">
                <a16:creationId xmlns:a16="http://schemas.microsoft.com/office/drawing/2014/main" id="{5F4F1030-0C4C-4244-98BC-4EECE6442CE1}"/>
              </a:ext>
            </a:extLst>
          </p:cNvPr>
          <p:cNvSpPr>
            <a:spLocks/>
          </p:cNvSpPr>
          <p:nvPr/>
        </p:nvSpPr>
        <p:spPr bwMode="auto">
          <a:xfrm>
            <a:off x="4324350" y="3651250"/>
            <a:ext cx="15875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1" name="Freeform 334">
            <a:extLst>
              <a:ext uri="{FF2B5EF4-FFF2-40B4-BE49-F238E27FC236}">
                <a16:creationId xmlns:a16="http://schemas.microsoft.com/office/drawing/2014/main" id="{41C05D6B-F193-4F33-AC9E-7BBCFA034BF1}"/>
              </a:ext>
            </a:extLst>
          </p:cNvPr>
          <p:cNvSpPr>
            <a:spLocks/>
          </p:cNvSpPr>
          <p:nvPr/>
        </p:nvSpPr>
        <p:spPr bwMode="auto">
          <a:xfrm>
            <a:off x="4257675" y="3768725"/>
            <a:ext cx="11113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0 h 10"/>
              <a:gd name="T6" fmla="*/ 2147483646 w 9"/>
              <a:gd name="T7" fmla="*/ 0 h 10"/>
              <a:gd name="T8" fmla="*/ 2147483646 w 9"/>
              <a:gd name="T9" fmla="*/ 0 h 10"/>
              <a:gd name="T10" fmla="*/ 0 w 9"/>
              <a:gd name="T11" fmla="*/ 0 h 10"/>
              <a:gd name="T12" fmla="*/ 0 w 9"/>
              <a:gd name="T13" fmla="*/ 2147483646 h 10"/>
              <a:gd name="T14" fmla="*/ 2147483646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9"/>
                </a:move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2" name="Freeform 335">
            <a:extLst>
              <a:ext uri="{FF2B5EF4-FFF2-40B4-BE49-F238E27FC236}">
                <a16:creationId xmlns:a16="http://schemas.microsoft.com/office/drawing/2014/main" id="{11506092-3CD7-42C7-8D3C-E9C7AAC9DC29}"/>
              </a:ext>
            </a:extLst>
          </p:cNvPr>
          <p:cNvSpPr>
            <a:spLocks/>
          </p:cNvSpPr>
          <p:nvPr/>
        </p:nvSpPr>
        <p:spPr bwMode="auto">
          <a:xfrm>
            <a:off x="4262438" y="3819525"/>
            <a:ext cx="12700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2147483646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4" y="9"/>
                </a:lnTo>
                <a:lnTo>
                  <a:pt x="9" y="9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3" name="Freeform 336">
            <a:extLst>
              <a:ext uri="{FF2B5EF4-FFF2-40B4-BE49-F238E27FC236}">
                <a16:creationId xmlns:a16="http://schemas.microsoft.com/office/drawing/2014/main" id="{337F0B84-3837-4FF0-844D-4CEA960DC5CE}"/>
              </a:ext>
            </a:extLst>
          </p:cNvPr>
          <p:cNvSpPr>
            <a:spLocks/>
          </p:cNvSpPr>
          <p:nvPr/>
        </p:nvSpPr>
        <p:spPr bwMode="auto">
          <a:xfrm>
            <a:off x="4225925" y="3787775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0 w 9"/>
              <a:gd name="T17" fmla="*/ 0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4" name="Freeform 337">
            <a:extLst>
              <a:ext uri="{FF2B5EF4-FFF2-40B4-BE49-F238E27FC236}">
                <a16:creationId xmlns:a16="http://schemas.microsoft.com/office/drawing/2014/main" id="{680806F7-6B45-451E-8363-8C9EFD3B41FD}"/>
              </a:ext>
            </a:extLst>
          </p:cNvPr>
          <p:cNvSpPr>
            <a:spLocks/>
          </p:cNvSpPr>
          <p:nvPr/>
        </p:nvSpPr>
        <p:spPr bwMode="auto">
          <a:xfrm>
            <a:off x="4224338" y="3694113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0 h 8"/>
              <a:gd name="T8" fmla="*/ 2147483646 w 10"/>
              <a:gd name="T9" fmla="*/ 0 h 8"/>
              <a:gd name="T10" fmla="*/ 0 w 10"/>
              <a:gd name="T11" fmla="*/ 0 h 8"/>
              <a:gd name="T12" fmla="*/ 0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5" name="Freeform 338">
            <a:extLst>
              <a:ext uri="{FF2B5EF4-FFF2-40B4-BE49-F238E27FC236}">
                <a16:creationId xmlns:a16="http://schemas.microsoft.com/office/drawing/2014/main" id="{C3F71DEC-6248-4724-88EC-D3A6E0CC224C}"/>
              </a:ext>
            </a:extLst>
          </p:cNvPr>
          <p:cNvSpPr>
            <a:spLocks/>
          </p:cNvSpPr>
          <p:nvPr/>
        </p:nvSpPr>
        <p:spPr bwMode="auto">
          <a:xfrm>
            <a:off x="4395788" y="3816350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0 h 8"/>
              <a:gd name="T12" fmla="*/ 2147483646 w 9"/>
              <a:gd name="T13" fmla="*/ 0 h 8"/>
              <a:gd name="T14" fmla="*/ 0 w 9"/>
              <a:gd name="T15" fmla="*/ 0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6" name="Freeform 339">
            <a:extLst>
              <a:ext uri="{FF2B5EF4-FFF2-40B4-BE49-F238E27FC236}">
                <a16:creationId xmlns:a16="http://schemas.microsoft.com/office/drawing/2014/main" id="{273C2F9D-673D-44CC-A0A2-1AFC0B40F514}"/>
              </a:ext>
            </a:extLst>
          </p:cNvPr>
          <p:cNvSpPr>
            <a:spLocks/>
          </p:cNvSpPr>
          <p:nvPr/>
        </p:nvSpPr>
        <p:spPr bwMode="auto">
          <a:xfrm>
            <a:off x="4418013" y="3759200"/>
            <a:ext cx="12700" cy="14288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10">
                <a:moveTo>
                  <a:pt x="4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7" name="Freeform 340">
            <a:extLst>
              <a:ext uri="{FF2B5EF4-FFF2-40B4-BE49-F238E27FC236}">
                <a16:creationId xmlns:a16="http://schemas.microsoft.com/office/drawing/2014/main" id="{6DB5C9BC-2F03-4089-9D70-D72E99144B8A}"/>
              </a:ext>
            </a:extLst>
          </p:cNvPr>
          <p:cNvSpPr>
            <a:spLocks/>
          </p:cNvSpPr>
          <p:nvPr/>
        </p:nvSpPr>
        <p:spPr bwMode="auto">
          <a:xfrm>
            <a:off x="4386263" y="3684588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2147483646 h 8"/>
              <a:gd name="T12" fmla="*/ 2147483646 w 8"/>
              <a:gd name="T13" fmla="*/ 0 h 8"/>
              <a:gd name="T14" fmla="*/ 2147483646 w 8"/>
              <a:gd name="T15" fmla="*/ 0 h 8"/>
              <a:gd name="T16" fmla="*/ 0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2" y="7"/>
                </a:move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8" name="Freeform 341">
            <a:extLst>
              <a:ext uri="{FF2B5EF4-FFF2-40B4-BE49-F238E27FC236}">
                <a16:creationId xmlns:a16="http://schemas.microsoft.com/office/drawing/2014/main" id="{B29E60E9-C4D2-4CEC-A600-0BF75397F98D}"/>
              </a:ext>
            </a:extLst>
          </p:cNvPr>
          <p:cNvSpPr>
            <a:spLocks/>
          </p:cNvSpPr>
          <p:nvPr/>
        </p:nvSpPr>
        <p:spPr bwMode="auto">
          <a:xfrm>
            <a:off x="4330700" y="3671888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0 h 8"/>
              <a:gd name="T8" fmla="*/ 2147483646 w 9"/>
              <a:gd name="T9" fmla="*/ 0 h 8"/>
              <a:gd name="T10" fmla="*/ 2147483646 w 9"/>
              <a:gd name="T11" fmla="*/ 0 h 8"/>
              <a:gd name="T12" fmla="*/ 0 w 9"/>
              <a:gd name="T13" fmla="*/ 2147483646 h 8"/>
              <a:gd name="T14" fmla="*/ 0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79" name="Freeform 342">
            <a:extLst>
              <a:ext uri="{FF2B5EF4-FFF2-40B4-BE49-F238E27FC236}">
                <a16:creationId xmlns:a16="http://schemas.microsoft.com/office/drawing/2014/main" id="{D3A50E0E-E674-42D0-B86F-06040081BCE0}"/>
              </a:ext>
            </a:extLst>
          </p:cNvPr>
          <p:cNvSpPr>
            <a:spLocks/>
          </p:cNvSpPr>
          <p:nvPr/>
        </p:nvSpPr>
        <p:spPr bwMode="auto">
          <a:xfrm>
            <a:off x="4357688" y="36591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0 h 9"/>
              <a:gd name="T8" fmla="*/ 2147483646 w 9"/>
              <a:gd name="T9" fmla="*/ 0 h 9"/>
              <a:gd name="T10" fmla="*/ 2147483646 w 9"/>
              <a:gd name="T11" fmla="*/ 0 h 9"/>
              <a:gd name="T12" fmla="*/ 0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5" y="8"/>
                </a:move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0" name="Freeform 343">
            <a:extLst>
              <a:ext uri="{FF2B5EF4-FFF2-40B4-BE49-F238E27FC236}">
                <a16:creationId xmlns:a16="http://schemas.microsoft.com/office/drawing/2014/main" id="{6B931970-69DF-4CBE-AB7D-5D412297CD46}"/>
              </a:ext>
            </a:extLst>
          </p:cNvPr>
          <p:cNvSpPr>
            <a:spLocks/>
          </p:cNvSpPr>
          <p:nvPr/>
        </p:nvSpPr>
        <p:spPr bwMode="auto">
          <a:xfrm>
            <a:off x="4608513" y="3651250"/>
            <a:ext cx="233362" cy="268288"/>
          </a:xfrm>
          <a:custGeom>
            <a:avLst/>
            <a:gdLst>
              <a:gd name="T0" fmla="*/ 2147483646 w 165"/>
              <a:gd name="T1" fmla="*/ 0 h 169"/>
              <a:gd name="T2" fmla="*/ 2147483646 w 165"/>
              <a:gd name="T3" fmla="*/ 2147483646 h 169"/>
              <a:gd name="T4" fmla="*/ 2147483646 w 165"/>
              <a:gd name="T5" fmla="*/ 2147483646 h 169"/>
              <a:gd name="T6" fmla="*/ 2147483646 w 165"/>
              <a:gd name="T7" fmla="*/ 2147483646 h 169"/>
              <a:gd name="T8" fmla="*/ 2147483646 w 165"/>
              <a:gd name="T9" fmla="*/ 2147483646 h 169"/>
              <a:gd name="T10" fmla="*/ 2147483646 w 165"/>
              <a:gd name="T11" fmla="*/ 2147483646 h 169"/>
              <a:gd name="T12" fmla="*/ 2147483646 w 165"/>
              <a:gd name="T13" fmla="*/ 2147483646 h 169"/>
              <a:gd name="T14" fmla="*/ 2147483646 w 165"/>
              <a:gd name="T15" fmla="*/ 2147483646 h 169"/>
              <a:gd name="T16" fmla="*/ 2147483646 w 165"/>
              <a:gd name="T17" fmla="*/ 2147483646 h 169"/>
              <a:gd name="T18" fmla="*/ 2147483646 w 165"/>
              <a:gd name="T19" fmla="*/ 2147483646 h 169"/>
              <a:gd name="T20" fmla="*/ 2147483646 w 165"/>
              <a:gd name="T21" fmla="*/ 2147483646 h 169"/>
              <a:gd name="T22" fmla="*/ 2147483646 w 165"/>
              <a:gd name="T23" fmla="*/ 2147483646 h 169"/>
              <a:gd name="T24" fmla="*/ 2147483646 w 165"/>
              <a:gd name="T25" fmla="*/ 2147483646 h 169"/>
              <a:gd name="T26" fmla="*/ 2147483646 w 165"/>
              <a:gd name="T27" fmla="*/ 2147483646 h 169"/>
              <a:gd name="T28" fmla="*/ 2147483646 w 165"/>
              <a:gd name="T29" fmla="*/ 2147483646 h 169"/>
              <a:gd name="T30" fmla="*/ 2147483646 w 165"/>
              <a:gd name="T31" fmla="*/ 2147483646 h 169"/>
              <a:gd name="T32" fmla="*/ 2147483646 w 165"/>
              <a:gd name="T33" fmla="*/ 2147483646 h 169"/>
              <a:gd name="T34" fmla="*/ 2147483646 w 165"/>
              <a:gd name="T35" fmla="*/ 2147483646 h 169"/>
              <a:gd name="T36" fmla="*/ 2147483646 w 165"/>
              <a:gd name="T37" fmla="*/ 2147483646 h 169"/>
              <a:gd name="T38" fmla="*/ 2147483646 w 165"/>
              <a:gd name="T39" fmla="*/ 2147483646 h 169"/>
              <a:gd name="T40" fmla="*/ 2147483646 w 165"/>
              <a:gd name="T41" fmla="*/ 2147483646 h 169"/>
              <a:gd name="T42" fmla="*/ 2147483646 w 165"/>
              <a:gd name="T43" fmla="*/ 2147483646 h 169"/>
              <a:gd name="T44" fmla="*/ 2147483646 w 165"/>
              <a:gd name="T45" fmla="*/ 2147483646 h 169"/>
              <a:gd name="T46" fmla="*/ 2147483646 w 165"/>
              <a:gd name="T47" fmla="*/ 2147483646 h 169"/>
              <a:gd name="T48" fmla="*/ 2147483646 w 165"/>
              <a:gd name="T49" fmla="*/ 2147483646 h 169"/>
              <a:gd name="T50" fmla="*/ 2147483646 w 165"/>
              <a:gd name="T51" fmla="*/ 2147483646 h 169"/>
              <a:gd name="T52" fmla="*/ 2147483646 w 165"/>
              <a:gd name="T53" fmla="*/ 2147483646 h 169"/>
              <a:gd name="T54" fmla="*/ 2147483646 w 165"/>
              <a:gd name="T55" fmla="*/ 2147483646 h 169"/>
              <a:gd name="T56" fmla="*/ 2147483646 w 165"/>
              <a:gd name="T57" fmla="*/ 2147483646 h 169"/>
              <a:gd name="T58" fmla="*/ 0 w 165"/>
              <a:gd name="T59" fmla="*/ 2147483646 h 169"/>
              <a:gd name="T60" fmla="*/ 0 w 165"/>
              <a:gd name="T61" fmla="*/ 2147483646 h 169"/>
              <a:gd name="T62" fmla="*/ 2147483646 w 165"/>
              <a:gd name="T63" fmla="*/ 2147483646 h 169"/>
              <a:gd name="T64" fmla="*/ 2147483646 w 165"/>
              <a:gd name="T65" fmla="*/ 2147483646 h 169"/>
              <a:gd name="T66" fmla="*/ 2147483646 w 165"/>
              <a:gd name="T67" fmla="*/ 2147483646 h 169"/>
              <a:gd name="T68" fmla="*/ 2147483646 w 165"/>
              <a:gd name="T69" fmla="*/ 2147483646 h 169"/>
              <a:gd name="T70" fmla="*/ 2147483646 w 165"/>
              <a:gd name="T71" fmla="*/ 2147483646 h 169"/>
              <a:gd name="T72" fmla="*/ 2147483646 w 165"/>
              <a:gd name="T73" fmla="*/ 2147483646 h 169"/>
              <a:gd name="T74" fmla="*/ 2147483646 w 165"/>
              <a:gd name="T75" fmla="*/ 2147483646 h 169"/>
              <a:gd name="T76" fmla="*/ 2147483646 w 165"/>
              <a:gd name="T77" fmla="*/ 2147483646 h 169"/>
              <a:gd name="T78" fmla="*/ 2147483646 w 165"/>
              <a:gd name="T79" fmla="*/ 2147483646 h 169"/>
              <a:gd name="T80" fmla="*/ 2147483646 w 165"/>
              <a:gd name="T81" fmla="*/ 2147483646 h 169"/>
              <a:gd name="T82" fmla="*/ 2147483646 w 165"/>
              <a:gd name="T83" fmla="*/ 0 h 169"/>
              <a:gd name="T84" fmla="*/ 2147483646 w 165"/>
              <a:gd name="T85" fmla="*/ 0 h 1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5" h="169">
                <a:moveTo>
                  <a:pt x="90" y="0"/>
                </a:moveTo>
                <a:lnTo>
                  <a:pt x="90" y="0"/>
                </a:lnTo>
                <a:lnTo>
                  <a:pt x="97" y="1"/>
                </a:lnTo>
                <a:lnTo>
                  <a:pt x="101" y="3"/>
                </a:lnTo>
                <a:lnTo>
                  <a:pt x="107" y="6"/>
                </a:lnTo>
                <a:lnTo>
                  <a:pt x="111" y="8"/>
                </a:lnTo>
                <a:lnTo>
                  <a:pt x="115" y="11"/>
                </a:lnTo>
                <a:lnTo>
                  <a:pt x="119" y="13"/>
                </a:lnTo>
                <a:lnTo>
                  <a:pt x="124" y="15"/>
                </a:lnTo>
                <a:lnTo>
                  <a:pt x="129" y="18"/>
                </a:lnTo>
                <a:lnTo>
                  <a:pt x="138" y="22"/>
                </a:lnTo>
                <a:lnTo>
                  <a:pt x="146" y="28"/>
                </a:lnTo>
                <a:lnTo>
                  <a:pt x="152" y="33"/>
                </a:lnTo>
                <a:lnTo>
                  <a:pt x="156" y="39"/>
                </a:lnTo>
                <a:lnTo>
                  <a:pt x="157" y="41"/>
                </a:lnTo>
                <a:lnTo>
                  <a:pt x="158" y="45"/>
                </a:lnTo>
                <a:lnTo>
                  <a:pt x="160" y="48"/>
                </a:lnTo>
                <a:lnTo>
                  <a:pt x="161" y="51"/>
                </a:lnTo>
                <a:lnTo>
                  <a:pt x="162" y="56"/>
                </a:lnTo>
                <a:lnTo>
                  <a:pt x="163" y="60"/>
                </a:lnTo>
                <a:lnTo>
                  <a:pt x="163" y="64"/>
                </a:lnTo>
                <a:lnTo>
                  <a:pt x="163" y="69"/>
                </a:lnTo>
                <a:lnTo>
                  <a:pt x="163" y="73"/>
                </a:lnTo>
                <a:lnTo>
                  <a:pt x="164" y="79"/>
                </a:lnTo>
                <a:lnTo>
                  <a:pt x="164" y="84"/>
                </a:lnTo>
                <a:lnTo>
                  <a:pt x="164" y="90"/>
                </a:lnTo>
                <a:lnTo>
                  <a:pt x="164" y="96"/>
                </a:lnTo>
                <a:lnTo>
                  <a:pt x="164" y="102"/>
                </a:lnTo>
                <a:lnTo>
                  <a:pt x="164" y="108"/>
                </a:lnTo>
                <a:lnTo>
                  <a:pt x="162" y="112"/>
                </a:lnTo>
                <a:lnTo>
                  <a:pt x="158" y="116"/>
                </a:lnTo>
                <a:lnTo>
                  <a:pt x="154" y="121"/>
                </a:lnTo>
                <a:lnTo>
                  <a:pt x="149" y="127"/>
                </a:lnTo>
                <a:lnTo>
                  <a:pt x="144" y="134"/>
                </a:lnTo>
                <a:lnTo>
                  <a:pt x="138" y="140"/>
                </a:lnTo>
                <a:lnTo>
                  <a:pt x="133" y="145"/>
                </a:lnTo>
                <a:lnTo>
                  <a:pt x="128" y="149"/>
                </a:lnTo>
                <a:lnTo>
                  <a:pt x="124" y="152"/>
                </a:lnTo>
                <a:lnTo>
                  <a:pt x="119" y="154"/>
                </a:lnTo>
                <a:lnTo>
                  <a:pt x="110" y="158"/>
                </a:lnTo>
                <a:lnTo>
                  <a:pt x="100" y="162"/>
                </a:lnTo>
                <a:lnTo>
                  <a:pt x="89" y="165"/>
                </a:lnTo>
                <a:lnTo>
                  <a:pt x="76" y="167"/>
                </a:lnTo>
                <a:lnTo>
                  <a:pt x="64" y="168"/>
                </a:lnTo>
                <a:lnTo>
                  <a:pt x="51" y="165"/>
                </a:lnTo>
                <a:lnTo>
                  <a:pt x="40" y="159"/>
                </a:lnTo>
                <a:lnTo>
                  <a:pt x="36" y="157"/>
                </a:lnTo>
                <a:lnTo>
                  <a:pt x="31" y="153"/>
                </a:lnTo>
                <a:lnTo>
                  <a:pt x="27" y="149"/>
                </a:lnTo>
                <a:lnTo>
                  <a:pt x="22" y="144"/>
                </a:lnTo>
                <a:lnTo>
                  <a:pt x="18" y="140"/>
                </a:lnTo>
                <a:lnTo>
                  <a:pt x="15" y="134"/>
                </a:lnTo>
                <a:lnTo>
                  <a:pt x="10" y="130"/>
                </a:lnTo>
                <a:lnTo>
                  <a:pt x="8" y="126"/>
                </a:lnTo>
                <a:lnTo>
                  <a:pt x="7" y="121"/>
                </a:lnTo>
                <a:lnTo>
                  <a:pt x="4" y="115"/>
                </a:lnTo>
                <a:lnTo>
                  <a:pt x="2" y="107"/>
                </a:lnTo>
                <a:lnTo>
                  <a:pt x="1" y="99"/>
                </a:lnTo>
                <a:lnTo>
                  <a:pt x="0" y="91"/>
                </a:lnTo>
                <a:lnTo>
                  <a:pt x="0" y="83"/>
                </a:lnTo>
                <a:lnTo>
                  <a:pt x="0" y="77"/>
                </a:lnTo>
                <a:lnTo>
                  <a:pt x="0" y="71"/>
                </a:lnTo>
                <a:lnTo>
                  <a:pt x="0" y="65"/>
                </a:lnTo>
                <a:lnTo>
                  <a:pt x="1" y="58"/>
                </a:lnTo>
                <a:lnTo>
                  <a:pt x="3" y="51"/>
                </a:lnTo>
                <a:lnTo>
                  <a:pt x="7" y="43"/>
                </a:lnTo>
                <a:lnTo>
                  <a:pt x="9" y="36"/>
                </a:lnTo>
                <a:lnTo>
                  <a:pt x="12" y="29"/>
                </a:lnTo>
                <a:lnTo>
                  <a:pt x="16" y="24"/>
                </a:lnTo>
                <a:lnTo>
                  <a:pt x="21" y="20"/>
                </a:lnTo>
                <a:lnTo>
                  <a:pt x="26" y="18"/>
                </a:lnTo>
                <a:lnTo>
                  <a:pt x="29" y="15"/>
                </a:lnTo>
                <a:lnTo>
                  <a:pt x="34" y="13"/>
                </a:lnTo>
                <a:lnTo>
                  <a:pt x="36" y="10"/>
                </a:lnTo>
                <a:lnTo>
                  <a:pt x="40" y="7"/>
                </a:lnTo>
                <a:lnTo>
                  <a:pt x="43" y="6"/>
                </a:lnTo>
                <a:lnTo>
                  <a:pt x="47" y="4"/>
                </a:lnTo>
                <a:lnTo>
                  <a:pt x="51" y="3"/>
                </a:lnTo>
                <a:lnTo>
                  <a:pt x="56" y="2"/>
                </a:lnTo>
                <a:lnTo>
                  <a:pt x="62" y="1"/>
                </a:lnTo>
                <a:lnTo>
                  <a:pt x="69" y="1"/>
                </a:lnTo>
                <a:lnTo>
                  <a:pt x="75" y="1"/>
                </a:lnTo>
                <a:lnTo>
                  <a:pt x="81" y="0"/>
                </a:lnTo>
                <a:lnTo>
                  <a:pt x="85" y="0"/>
                </a:lnTo>
                <a:lnTo>
                  <a:pt x="89" y="0"/>
                </a:lnTo>
                <a:lnTo>
                  <a:pt x="90" y="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1" name="Freeform 344">
            <a:extLst>
              <a:ext uri="{FF2B5EF4-FFF2-40B4-BE49-F238E27FC236}">
                <a16:creationId xmlns:a16="http://schemas.microsoft.com/office/drawing/2014/main" id="{CEC57624-B6FC-4C98-9C0D-02C6F1EEA37B}"/>
              </a:ext>
            </a:extLst>
          </p:cNvPr>
          <p:cNvSpPr>
            <a:spLocks/>
          </p:cNvSpPr>
          <p:nvPr/>
        </p:nvSpPr>
        <p:spPr bwMode="auto">
          <a:xfrm>
            <a:off x="4694238" y="3683000"/>
            <a:ext cx="14287" cy="3175"/>
          </a:xfrm>
          <a:custGeom>
            <a:avLst/>
            <a:gdLst>
              <a:gd name="T0" fmla="*/ 2147483646 w 11"/>
              <a:gd name="T1" fmla="*/ 0 h 2"/>
              <a:gd name="T2" fmla="*/ 2147483646 w 11"/>
              <a:gd name="T3" fmla="*/ 0 h 2"/>
              <a:gd name="T4" fmla="*/ 2147483646 w 11"/>
              <a:gd name="T5" fmla="*/ 0 h 2"/>
              <a:gd name="T6" fmla="*/ 2147483646 w 11"/>
              <a:gd name="T7" fmla="*/ 0 h 2"/>
              <a:gd name="T8" fmla="*/ 2147483646 w 11"/>
              <a:gd name="T9" fmla="*/ 0 h 2"/>
              <a:gd name="T10" fmla="*/ 2147483646 w 11"/>
              <a:gd name="T11" fmla="*/ 0 h 2"/>
              <a:gd name="T12" fmla="*/ 2147483646 w 11"/>
              <a:gd name="T13" fmla="*/ 0 h 2"/>
              <a:gd name="T14" fmla="*/ 2147483646 w 11"/>
              <a:gd name="T15" fmla="*/ 0 h 2"/>
              <a:gd name="T16" fmla="*/ 2147483646 w 11"/>
              <a:gd name="T17" fmla="*/ 2147483646 h 2"/>
              <a:gd name="T18" fmla="*/ 2147483646 w 11"/>
              <a:gd name="T19" fmla="*/ 2147483646 h 2"/>
              <a:gd name="T20" fmla="*/ 2147483646 w 11"/>
              <a:gd name="T21" fmla="*/ 2147483646 h 2"/>
              <a:gd name="T22" fmla="*/ 2147483646 w 11"/>
              <a:gd name="T23" fmla="*/ 2147483646 h 2"/>
              <a:gd name="T24" fmla="*/ 2147483646 w 11"/>
              <a:gd name="T25" fmla="*/ 2147483646 h 2"/>
              <a:gd name="T26" fmla="*/ 2147483646 w 11"/>
              <a:gd name="T27" fmla="*/ 2147483646 h 2"/>
              <a:gd name="T28" fmla="*/ 2147483646 w 11"/>
              <a:gd name="T29" fmla="*/ 2147483646 h 2"/>
              <a:gd name="T30" fmla="*/ 2147483646 w 11"/>
              <a:gd name="T31" fmla="*/ 2147483646 h 2"/>
              <a:gd name="T32" fmla="*/ 2147483646 w 11"/>
              <a:gd name="T33" fmla="*/ 2147483646 h 2"/>
              <a:gd name="T34" fmla="*/ 2147483646 w 11"/>
              <a:gd name="T35" fmla="*/ 2147483646 h 2"/>
              <a:gd name="T36" fmla="*/ 2147483646 w 11"/>
              <a:gd name="T37" fmla="*/ 2147483646 h 2"/>
              <a:gd name="T38" fmla="*/ 2147483646 w 11"/>
              <a:gd name="T39" fmla="*/ 2147483646 h 2"/>
              <a:gd name="T40" fmla="*/ 0 w 11"/>
              <a:gd name="T41" fmla="*/ 0 h 2"/>
              <a:gd name="T42" fmla="*/ 2147483646 w 11"/>
              <a:gd name="T43" fmla="*/ 0 h 2"/>
              <a:gd name="T44" fmla="*/ 2147483646 w 11"/>
              <a:gd name="T45" fmla="*/ 0 h 2"/>
              <a:gd name="T46" fmla="*/ 2147483646 w 11"/>
              <a:gd name="T47" fmla="*/ 0 h 2"/>
              <a:gd name="T48" fmla="*/ 2147483646 w 11"/>
              <a:gd name="T49" fmla="*/ 0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2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6" y="1"/>
                </a:lnTo>
                <a:lnTo>
                  <a:pt x="5" y="1"/>
                </a:lnTo>
                <a:lnTo>
                  <a:pt x="4" y="1"/>
                </a:lnTo>
                <a:lnTo>
                  <a:pt x="3" y="1"/>
                </a:lnTo>
                <a:lnTo>
                  <a:pt x="2" y="1"/>
                </a:lnTo>
                <a:lnTo>
                  <a:pt x="1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2" name="Freeform 345">
            <a:extLst>
              <a:ext uri="{FF2B5EF4-FFF2-40B4-BE49-F238E27FC236}">
                <a16:creationId xmlns:a16="http://schemas.microsoft.com/office/drawing/2014/main" id="{C863B0A5-FE15-40C6-8FDF-4248992CB7E3}"/>
              </a:ext>
            </a:extLst>
          </p:cNvPr>
          <p:cNvSpPr>
            <a:spLocks/>
          </p:cNvSpPr>
          <p:nvPr/>
        </p:nvSpPr>
        <p:spPr bwMode="auto">
          <a:xfrm>
            <a:off x="4694238" y="3683000"/>
            <a:ext cx="30162" cy="19050"/>
          </a:xfrm>
          <a:custGeom>
            <a:avLst/>
            <a:gdLst>
              <a:gd name="T0" fmla="*/ 2147483646 w 22"/>
              <a:gd name="T1" fmla="*/ 0 h 12"/>
              <a:gd name="T2" fmla="*/ 2147483646 w 22"/>
              <a:gd name="T3" fmla="*/ 0 h 12"/>
              <a:gd name="T4" fmla="*/ 2147483646 w 22"/>
              <a:gd name="T5" fmla="*/ 2147483646 h 12"/>
              <a:gd name="T6" fmla="*/ 2147483646 w 22"/>
              <a:gd name="T7" fmla="*/ 2147483646 h 12"/>
              <a:gd name="T8" fmla="*/ 2147483646 w 22"/>
              <a:gd name="T9" fmla="*/ 0 h 12"/>
              <a:gd name="T10" fmla="*/ 2147483646 w 22"/>
              <a:gd name="T11" fmla="*/ 0 h 12"/>
              <a:gd name="T12" fmla="*/ 2147483646 w 22"/>
              <a:gd name="T13" fmla="*/ 2147483646 h 12"/>
              <a:gd name="T14" fmla="*/ 2147483646 w 22"/>
              <a:gd name="T15" fmla="*/ 2147483646 h 12"/>
              <a:gd name="T16" fmla="*/ 2147483646 w 22"/>
              <a:gd name="T17" fmla="*/ 2147483646 h 12"/>
              <a:gd name="T18" fmla="*/ 2147483646 w 22"/>
              <a:gd name="T19" fmla="*/ 2147483646 h 12"/>
              <a:gd name="T20" fmla="*/ 2147483646 w 22"/>
              <a:gd name="T21" fmla="*/ 2147483646 h 12"/>
              <a:gd name="T22" fmla="*/ 2147483646 w 22"/>
              <a:gd name="T23" fmla="*/ 2147483646 h 12"/>
              <a:gd name="T24" fmla="*/ 2147483646 w 22"/>
              <a:gd name="T25" fmla="*/ 2147483646 h 12"/>
              <a:gd name="T26" fmla="*/ 2147483646 w 22"/>
              <a:gd name="T27" fmla="*/ 2147483646 h 12"/>
              <a:gd name="T28" fmla="*/ 2147483646 w 22"/>
              <a:gd name="T29" fmla="*/ 2147483646 h 12"/>
              <a:gd name="T30" fmla="*/ 2147483646 w 22"/>
              <a:gd name="T31" fmla="*/ 2147483646 h 12"/>
              <a:gd name="T32" fmla="*/ 2147483646 w 22"/>
              <a:gd name="T33" fmla="*/ 2147483646 h 12"/>
              <a:gd name="T34" fmla="*/ 2147483646 w 22"/>
              <a:gd name="T35" fmla="*/ 2147483646 h 12"/>
              <a:gd name="T36" fmla="*/ 2147483646 w 22"/>
              <a:gd name="T37" fmla="*/ 2147483646 h 12"/>
              <a:gd name="T38" fmla="*/ 2147483646 w 22"/>
              <a:gd name="T39" fmla="*/ 2147483646 h 12"/>
              <a:gd name="T40" fmla="*/ 2147483646 w 22"/>
              <a:gd name="T41" fmla="*/ 2147483646 h 12"/>
              <a:gd name="T42" fmla="*/ 0 w 22"/>
              <a:gd name="T43" fmla="*/ 2147483646 h 12"/>
              <a:gd name="T44" fmla="*/ 2147483646 w 22"/>
              <a:gd name="T45" fmla="*/ 2147483646 h 12"/>
              <a:gd name="T46" fmla="*/ 2147483646 w 22"/>
              <a:gd name="T47" fmla="*/ 2147483646 h 12"/>
              <a:gd name="T48" fmla="*/ 2147483646 w 22"/>
              <a:gd name="T49" fmla="*/ 0 h 12"/>
              <a:gd name="T50" fmla="*/ 2147483646 w 22"/>
              <a:gd name="T51" fmla="*/ 0 h 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2">
                <a:moveTo>
                  <a:pt x="6" y="0"/>
                </a:moveTo>
                <a:lnTo>
                  <a:pt x="6" y="0"/>
                </a:lnTo>
                <a:lnTo>
                  <a:pt x="11" y="1"/>
                </a:lnTo>
                <a:lnTo>
                  <a:pt x="13" y="1"/>
                </a:lnTo>
                <a:lnTo>
                  <a:pt x="14" y="0"/>
                </a:lnTo>
                <a:lnTo>
                  <a:pt x="17" y="0"/>
                </a:lnTo>
                <a:lnTo>
                  <a:pt x="19" y="1"/>
                </a:lnTo>
                <a:lnTo>
                  <a:pt x="20" y="3"/>
                </a:lnTo>
                <a:lnTo>
                  <a:pt x="21" y="5"/>
                </a:lnTo>
                <a:lnTo>
                  <a:pt x="21" y="6"/>
                </a:lnTo>
                <a:lnTo>
                  <a:pt x="20" y="8"/>
                </a:lnTo>
                <a:lnTo>
                  <a:pt x="19" y="10"/>
                </a:lnTo>
                <a:lnTo>
                  <a:pt x="17" y="11"/>
                </a:lnTo>
                <a:lnTo>
                  <a:pt x="14" y="11"/>
                </a:lnTo>
                <a:lnTo>
                  <a:pt x="12" y="11"/>
                </a:lnTo>
                <a:lnTo>
                  <a:pt x="10" y="11"/>
                </a:lnTo>
                <a:lnTo>
                  <a:pt x="8" y="11"/>
                </a:lnTo>
                <a:lnTo>
                  <a:pt x="6" y="9"/>
                </a:lnTo>
                <a:lnTo>
                  <a:pt x="4" y="7"/>
                </a:lnTo>
                <a:lnTo>
                  <a:pt x="2" y="6"/>
                </a:lnTo>
                <a:lnTo>
                  <a:pt x="1" y="6"/>
                </a:lnTo>
                <a:lnTo>
                  <a:pt x="0" y="4"/>
                </a:lnTo>
                <a:lnTo>
                  <a:pt x="1" y="2"/>
                </a:lnTo>
                <a:lnTo>
                  <a:pt x="3" y="1"/>
                </a:lnTo>
                <a:lnTo>
                  <a:pt x="4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3" name="Freeform 346">
            <a:extLst>
              <a:ext uri="{FF2B5EF4-FFF2-40B4-BE49-F238E27FC236}">
                <a16:creationId xmlns:a16="http://schemas.microsoft.com/office/drawing/2014/main" id="{E8254659-06EB-4A00-87C5-9D277FCA41A8}"/>
              </a:ext>
            </a:extLst>
          </p:cNvPr>
          <p:cNvSpPr>
            <a:spLocks/>
          </p:cNvSpPr>
          <p:nvPr/>
        </p:nvSpPr>
        <p:spPr bwMode="auto">
          <a:xfrm>
            <a:off x="4737100" y="3844925"/>
            <a:ext cx="15875" cy="4763"/>
          </a:xfrm>
          <a:custGeom>
            <a:avLst/>
            <a:gdLst>
              <a:gd name="T0" fmla="*/ 2147483646 w 11"/>
              <a:gd name="T1" fmla="*/ 0 h 3"/>
              <a:gd name="T2" fmla="*/ 2147483646 w 11"/>
              <a:gd name="T3" fmla="*/ 0 h 3"/>
              <a:gd name="T4" fmla="*/ 2147483646 w 11"/>
              <a:gd name="T5" fmla="*/ 0 h 3"/>
              <a:gd name="T6" fmla="*/ 2147483646 w 11"/>
              <a:gd name="T7" fmla="*/ 0 h 3"/>
              <a:gd name="T8" fmla="*/ 2147483646 w 11"/>
              <a:gd name="T9" fmla="*/ 0 h 3"/>
              <a:gd name="T10" fmla="*/ 2147483646 w 11"/>
              <a:gd name="T11" fmla="*/ 0 h 3"/>
              <a:gd name="T12" fmla="*/ 2147483646 w 11"/>
              <a:gd name="T13" fmla="*/ 0 h 3"/>
              <a:gd name="T14" fmla="*/ 2147483646 w 11"/>
              <a:gd name="T15" fmla="*/ 2147483646 h 3"/>
              <a:gd name="T16" fmla="*/ 2147483646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2147483646 h 3"/>
              <a:gd name="T26" fmla="*/ 2147483646 w 11"/>
              <a:gd name="T27" fmla="*/ 2147483646 h 3"/>
              <a:gd name="T28" fmla="*/ 2147483646 w 11"/>
              <a:gd name="T29" fmla="*/ 2147483646 h 3"/>
              <a:gd name="T30" fmla="*/ 2147483646 w 11"/>
              <a:gd name="T31" fmla="*/ 2147483646 h 3"/>
              <a:gd name="T32" fmla="*/ 2147483646 w 11"/>
              <a:gd name="T33" fmla="*/ 2147483646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2147483646 w 11"/>
              <a:gd name="T39" fmla="*/ 2147483646 h 3"/>
              <a:gd name="T40" fmla="*/ 0 w 11"/>
              <a:gd name="T41" fmla="*/ 2147483646 h 3"/>
              <a:gd name="T42" fmla="*/ 2147483646 w 11"/>
              <a:gd name="T43" fmla="*/ 0 h 3"/>
              <a:gd name="T44" fmla="*/ 2147483646 w 11"/>
              <a:gd name="T45" fmla="*/ 0 h 3"/>
              <a:gd name="T46" fmla="*/ 2147483646 w 11"/>
              <a:gd name="T47" fmla="*/ 0 h 3"/>
              <a:gd name="T48" fmla="*/ 2147483646 w 11"/>
              <a:gd name="T49" fmla="*/ 0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1"/>
                </a:ln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4" name="Freeform 347">
            <a:extLst>
              <a:ext uri="{FF2B5EF4-FFF2-40B4-BE49-F238E27FC236}">
                <a16:creationId xmlns:a16="http://schemas.microsoft.com/office/drawing/2014/main" id="{3A54D543-96D9-454A-8498-B8CB3D47F9FC}"/>
              </a:ext>
            </a:extLst>
          </p:cNvPr>
          <p:cNvSpPr>
            <a:spLocks/>
          </p:cNvSpPr>
          <p:nvPr/>
        </p:nvSpPr>
        <p:spPr bwMode="auto">
          <a:xfrm>
            <a:off x="4737100" y="3844925"/>
            <a:ext cx="33338" cy="20638"/>
          </a:xfrm>
          <a:custGeom>
            <a:avLst/>
            <a:gdLst>
              <a:gd name="T0" fmla="*/ 2147483646 w 23"/>
              <a:gd name="T1" fmla="*/ 0 h 13"/>
              <a:gd name="T2" fmla="*/ 2147483646 w 23"/>
              <a:gd name="T3" fmla="*/ 0 h 13"/>
              <a:gd name="T4" fmla="*/ 2147483646 w 23"/>
              <a:gd name="T5" fmla="*/ 0 h 13"/>
              <a:gd name="T6" fmla="*/ 2147483646 w 23"/>
              <a:gd name="T7" fmla="*/ 0 h 13"/>
              <a:gd name="T8" fmla="*/ 2147483646 w 23"/>
              <a:gd name="T9" fmla="*/ 0 h 13"/>
              <a:gd name="T10" fmla="*/ 2147483646 w 23"/>
              <a:gd name="T11" fmla="*/ 0 h 13"/>
              <a:gd name="T12" fmla="*/ 2147483646 w 23"/>
              <a:gd name="T13" fmla="*/ 2147483646 h 13"/>
              <a:gd name="T14" fmla="*/ 2147483646 w 23"/>
              <a:gd name="T15" fmla="*/ 2147483646 h 13"/>
              <a:gd name="T16" fmla="*/ 2147483646 w 23"/>
              <a:gd name="T17" fmla="*/ 2147483646 h 13"/>
              <a:gd name="T18" fmla="*/ 2147483646 w 23"/>
              <a:gd name="T19" fmla="*/ 2147483646 h 13"/>
              <a:gd name="T20" fmla="*/ 2147483646 w 23"/>
              <a:gd name="T21" fmla="*/ 2147483646 h 13"/>
              <a:gd name="T22" fmla="*/ 2147483646 w 23"/>
              <a:gd name="T23" fmla="*/ 2147483646 h 13"/>
              <a:gd name="T24" fmla="*/ 2147483646 w 23"/>
              <a:gd name="T25" fmla="*/ 2147483646 h 13"/>
              <a:gd name="T26" fmla="*/ 2147483646 w 23"/>
              <a:gd name="T27" fmla="*/ 2147483646 h 13"/>
              <a:gd name="T28" fmla="*/ 2147483646 w 23"/>
              <a:gd name="T29" fmla="*/ 2147483646 h 13"/>
              <a:gd name="T30" fmla="*/ 2147483646 w 23"/>
              <a:gd name="T31" fmla="*/ 2147483646 h 13"/>
              <a:gd name="T32" fmla="*/ 2147483646 w 23"/>
              <a:gd name="T33" fmla="*/ 2147483646 h 13"/>
              <a:gd name="T34" fmla="*/ 2147483646 w 23"/>
              <a:gd name="T35" fmla="*/ 2147483646 h 13"/>
              <a:gd name="T36" fmla="*/ 2147483646 w 23"/>
              <a:gd name="T37" fmla="*/ 2147483646 h 13"/>
              <a:gd name="T38" fmla="*/ 2147483646 w 23"/>
              <a:gd name="T39" fmla="*/ 2147483646 h 13"/>
              <a:gd name="T40" fmla="*/ 2147483646 w 23"/>
              <a:gd name="T41" fmla="*/ 2147483646 h 13"/>
              <a:gd name="T42" fmla="*/ 0 w 23"/>
              <a:gd name="T43" fmla="*/ 2147483646 h 13"/>
              <a:gd name="T44" fmla="*/ 2147483646 w 23"/>
              <a:gd name="T45" fmla="*/ 2147483646 h 13"/>
              <a:gd name="T46" fmla="*/ 2147483646 w 23"/>
              <a:gd name="T47" fmla="*/ 0 h 13"/>
              <a:gd name="T48" fmla="*/ 2147483646 w 23"/>
              <a:gd name="T49" fmla="*/ 0 h 13"/>
              <a:gd name="T50" fmla="*/ 2147483646 w 23"/>
              <a:gd name="T51" fmla="*/ 0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3">
                <a:moveTo>
                  <a:pt x="6" y="0"/>
                </a:moveTo>
                <a:lnTo>
                  <a:pt x="6" y="0"/>
                </a:lnTo>
                <a:lnTo>
                  <a:pt x="10" y="0"/>
                </a:lnTo>
                <a:lnTo>
                  <a:pt x="13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1" y="2"/>
                </a:lnTo>
                <a:lnTo>
                  <a:pt x="22" y="5"/>
                </a:lnTo>
                <a:lnTo>
                  <a:pt x="22" y="6"/>
                </a:lnTo>
                <a:lnTo>
                  <a:pt x="21" y="7"/>
                </a:lnTo>
                <a:lnTo>
                  <a:pt x="19" y="9"/>
                </a:lnTo>
                <a:lnTo>
                  <a:pt x="16" y="10"/>
                </a:lnTo>
                <a:lnTo>
                  <a:pt x="14" y="10"/>
                </a:lnTo>
                <a:lnTo>
                  <a:pt x="12" y="11"/>
                </a:lnTo>
                <a:lnTo>
                  <a:pt x="9" y="12"/>
                </a:lnTo>
                <a:lnTo>
                  <a:pt x="7" y="12"/>
                </a:lnTo>
                <a:lnTo>
                  <a:pt x="5" y="12"/>
                </a:lnTo>
                <a:lnTo>
                  <a:pt x="2" y="10"/>
                </a:lnTo>
                <a:lnTo>
                  <a:pt x="2" y="7"/>
                </a:lnTo>
                <a:lnTo>
                  <a:pt x="1" y="5"/>
                </a:lnTo>
                <a:lnTo>
                  <a:pt x="0" y="3"/>
                </a:lnTo>
                <a:lnTo>
                  <a:pt x="1" y="1"/>
                </a:lnTo>
                <a:lnTo>
                  <a:pt x="2" y="0"/>
                </a:lnTo>
                <a:lnTo>
                  <a:pt x="5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5" name="Freeform 348">
            <a:extLst>
              <a:ext uri="{FF2B5EF4-FFF2-40B4-BE49-F238E27FC236}">
                <a16:creationId xmlns:a16="http://schemas.microsoft.com/office/drawing/2014/main" id="{0CFD67B8-C7A9-40F1-90F7-7CCC07F1B9F0}"/>
              </a:ext>
            </a:extLst>
          </p:cNvPr>
          <p:cNvSpPr>
            <a:spLocks/>
          </p:cNvSpPr>
          <p:nvPr/>
        </p:nvSpPr>
        <p:spPr bwMode="auto">
          <a:xfrm>
            <a:off x="4749800" y="3711575"/>
            <a:ext cx="3175" cy="7938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2147483646 h 4"/>
              <a:gd name="T10" fmla="*/ 0 w 2"/>
              <a:gd name="T11" fmla="*/ 2147483646 h 4"/>
              <a:gd name="T12" fmla="*/ 0 w 2"/>
              <a:gd name="T13" fmla="*/ 2147483646 h 4"/>
              <a:gd name="T14" fmla="*/ 0 w 2"/>
              <a:gd name="T15" fmla="*/ 2147483646 h 4"/>
              <a:gd name="T16" fmla="*/ 0 w 2"/>
              <a:gd name="T17" fmla="*/ 2147483646 h 4"/>
              <a:gd name="T18" fmla="*/ 0 w 2"/>
              <a:gd name="T19" fmla="*/ 2147483646 h 4"/>
              <a:gd name="T20" fmla="*/ 2147483646 w 2"/>
              <a:gd name="T21" fmla="*/ 0 h 4"/>
              <a:gd name="T22" fmla="*/ 2147483646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1" y="1"/>
                </a:move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6" name="Freeform 349">
            <a:extLst>
              <a:ext uri="{FF2B5EF4-FFF2-40B4-BE49-F238E27FC236}">
                <a16:creationId xmlns:a16="http://schemas.microsoft.com/office/drawing/2014/main" id="{6F68F5AD-CAE1-4050-A83D-E9CF6245B7C6}"/>
              </a:ext>
            </a:extLst>
          </p:cNvPr>
          <p:cNvSpPr>
            <a:spLocks/>
          </p:cNvSpPr>
          <p:nvPr/>
        </p:nvSpPr>
        <p:spPr bwMode="auto">
          <a:xfrm>
            <a:off x="4751388" y="3711575"/>
            <a:ext cx="15875" cy="23813"/>
          </a:xfrm>
          <a:custGeom>
            <a:avLst/>
            <a:gdLst>
              <a:gd name="T0" fmla="*/ 0 w 11"/>
              <a:gd name="T1" fmla="*/ 2147483646 h 14"/>
              <a:gd name="T2" fmla="*/ 0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2147483646 h 14"/>
              <a:gd name="T10" fmla="*/ 2147483646 w 11"/>
              <a:gd name="T11" fmla="*/ 2147483646 h 14"/>
              <a:gd name="T12" fmla="*/ 2147483646 w 11"/>
              <a:gd name="T13" fmla="*/ 2147483646 h 14"/>
              <a:gd name="T14" fmla="*/ 2147483646 w 11"/>
              <a:gd name="T15" fmla="*/ 2147483646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2147483646 w 11"/>
              <a:gd name="T21" fmla="*/ 2147483646 h 14"/>
              <a:gd name="T22" fmla="*/ 2147483646 w 11"/>
              <a:gd name="T23" fmla="*/ 0 h 14"/>
              <a:gd name="T24" fmla="*/ 0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0" y="6"/>
                </a:moveTo>
                <a:lnTo>
                  <a:pt x="0" y="6"/>
                </a:lnTo>
                <a:lnTo>
                  <a:pt x="1" y="9"/>
                </a:lnTo>
                <a:lnTo>
                  <a:pt x="1" y="11"/>
                </a:lnTo>
                <a:lnTo>
                  <a:pt x="2" y="12"/>
                </a:lnTo>
                <a:lnTo>
                  <a:pt x="4" y="13"/>
                </a:lnTo>
                <a:lnTo>
                  <a:pt x="6" y="12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10" y="4"/>
                </a:lnTo>
                <a:lnTo>
                  <a:pt x="3" y="0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7" name="Freeform 350">
            <a:extLst>
              <a:ext uri="{FF2B5EF4-FFF2-40B4-BE49-F238E27FC236}">
                <a16:creationId xmlns:a16="http://schemas.microsoft.com/office/drawing/2014/main" id="{C4DD1137-BE82-489F-94C4-D662C96C944F}"/>
              </a:ext>
            </a:extLst>
          </p:cNvPr>
          <p:cNvSpPr>
            <a:spLocks/>
          </p:cNvSpPr>
          <p:nvPr/>
        </p:nvSpPr>
        <p:spPr bwMode="auto">
          <a:xfrm>
            <a:off x="4654550" y="3740150"/>
            <a:ext cx="3175" cy="6350"/>
          </a:xfrm>
          <a:custGeom>
            <a:avLst/>
            <a:gdLst>
              <a:gd name="T0" fmla="*/ 2147483646 w 3"/>
              <a:gd name="T1" fmla="*/ 2147483646 h 4"/>
              <a:gd name="T2" fmla="*/ 2147483646 w 3"/>
              <a:gd name="T3" fmla="*/ 2147483646 h 4"/>
              <a:gd name="T4" fmla="*/ 2147483646 w 3"/>
              <a:gd name="T5" fmla="*/ 2147483646 h 4"/>
              <a:gd name="T6" fmla="*/ 2147483646 w 3"/>
              <a:gd name="T7" fmla="*/ 2147483646 h 4"/>
              <a:gd name="T8" fmla="*/ 2147483646 w 3"/>
              <a:gd name="T9" fmla="*/ 2147483646 h 4"/>
              <a:gd name="T10" fmla="*/ 2147483646 w 3"/>
              <a:gd name="T11" fmla="*/ 2147483646 h 4"/>
              <a:gd name="T12" fmla="*/ 0 w 3"/>
              <a:gd name="T13" fmla="*/ 2147483646 h 4"/>
              <a:gd name="T14" fmla="*/ 0 w 3"/>
              <a:gd name="T15" fmla="*/ 2147483646 h 4"/>
              <a:gd name="T16" fmla="*/ 0 w 3"/>
              <a:gd name="T17" fmla="*/ 2147483646 h 4"/>
              <a:gd name="T18" fmla="*/ 2147483646 w 3"/>
              <a:gd name="T19" fmla="*/ 0 h 4"/>
              <a:gd name="T20" fmla="*/ 2147483646 w 3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" h="4">
                <a:moveTo>
                  <a:pt x="2" y="2"/>
                </a:moveTo>
                <a:lnTo>
                  <a:pt x="2" y="2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8" name="Freeform 351">
            <a:extLst>
              <a:ext uri="{FF2B5EF4-FFF2-40B4-BE49-F238E27FC236}">
                <a16:creationId xmlns:a16="http://schemas.microsoft.com/office/drawing/2014/main" id="{A0B7030C-E72C-4767-B5A0-16489AD0B057}"/>
              </a:ext>
            </a:extLst>
          </p:cNvPr>
          <p:cNvSpPr>
            <a:spLocks/>
          </p:cNvSpPr>
          <p:nvPr/>
        </p:nvSpPr>
        <p:spPr bwMode="auto">
          <a:xfrm>
            <a:off x="4657725" y="3740150"/>
            <a:ext cx="12700" cy="22225"/>
          </a:xfrm>
          <a:custGeom>
            <a:avLst/>
            <a:gdLst>
              <a:gd name="T0" fmla="*/ 0 w 10"/>
              <a:gd name="T1" fmla="*/ 2147483646 h 14"/>
              <a:gd name="T2" fmla="*/ 0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2147483646 h 14"/>
              <a:gd name="T10" fmla="*/ 2147483646 w 10"/>
              <a:gd name="T11" fmla="*/ 2147483646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2147483646 w 10"/>
              <a:gd name="T21" fmla="*/ 0 h 14"/>
              <a:gd name="T22" fmla="*/ 0 w 10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7"/>
                </a:lnTo>
                <a:lnTo>
                  <a:pt x="1" y="9"/>
                </a:lnTo>
                <a:lnTo>
                  <a:pt x="1" y="11"/>
                </a:lnTo>
                <a:lnTo>
                  <a:pt x="2" y="13"/>
                </a:lnTo>
                <a:lnTo>
                  <a:pt x="5" y="13"/>
                </a:lnTo>
                <a:lnTo>
                  <a:pt x="6" y="12"/>
                </a:lnTo>
                <a:lnTo>
                  <a:pt x="7" y="11"/>
                </a:lnTo>
                <a:lnTo>
                  <a:pt x="7" y="10"/>
                </a:lnTo>
                <a:lnTo>
                  <a:pt x="9" y="4"/>
                </a:lnTo>
                <a:lnTo>
                  <a:pt x="2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89" name="Freeform 352">
            <a:extLst>
              <a:ext uri="{FF2B5EF4-FFF2-40B4-BE49-F238E27FC236}">
                <a16:creationId xmlns:a16="http://schemas.microsoft.com/office/drawing/2014/main" id="{429A551C-773E-48BB-B1D1-A9260BA48D37}"/>
              </a:ext>
            </a:extLst>
          </p:cNvPr>
          <p:cNvSpPr>
            <a:spLocks/>
          </p:cNvSpPr>
          <p:nvPr/>
        </p:nvSpPr>
        <p:spPr bwMode="auto">
          <a:xfrm>
            <a:off x="4675188" y="3805238"/>
            <a:ext cx="3175" cy="7937"/>
          </a:xfrm>
          <a:custGeom>
            <a:avLst/>
            <a:gdLst>
              <a:gd name="T0" fmla="*/ 0 w 2"/>
              <a:gd name="T1" fmla="*/ 2147483646 h 5"/>
              <a:gd name="T2" fmla="*/ 0 w 2"/>
              <a:gd name="T3" fmla="*/ 2147483646 h 5"/>
              <a:gd name="T4" fmla="*/ 0 w 2"/>
              <a:gd name="T5" fmla="*/ 2147483646 h 5"/>
              <a:gd name="T6" fmla="*/ 0 w 2"/>
              <a:gd name="T7" fmla="*/ 2147483646 h 5"/>
              <a:gd name="T8" fmla="*/ 0 w 2"/>
              <a:gd name="T9" fmla="*/ 2147483646 h 5"/>
              <a:gd name="T10" fmla="*/ 0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2147483646 w 2"/>
              <a:gd name="T17" fmla="*/ 2147483646 h 5"/>
              <a:gd name="T18" fmla="*/ 2147483646 w 2"/>
              <a:gd name="T19" fmla="*/ 2147483646 h 5"/>
              <a:gd name="T20" fmla="*/ 0 w 2"/>
              <a:gd name="T21" fmla="*/ 0 h 5"/>
              <a:gd name="T22" fmla="*/ 0 w 2"/>
              <a:gd name="T23" fmla="*/ 2147483646 h 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5">
                <a:moveTo>
                  <a:pt x="0" y="2"/>
                </a:moveTo>
                <a:lnTo>
                  <a:pt x="0" y="3"/>
                </a:lnTo>
                <a:lnTo>
                  <a:pt x="0" y="4"/>
                </a:lnTo>
                <a:lnTo>
                  <a:pt x="1" y="4"/>
                </a:lnTo>
                <a:lnTo>
                  <a:pt x="1" y="1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0" name="Freeform 353">
            <a:extLst>
              <a:ext uri="{FF2B5EF4-FFF2-40B4-BE49-F238E27FC236}">
                <a16:creationId xmlns:a16="http://schemas.microsoft.com/office/drawing/2014/main" id="{C9B827DD-C8BE-4F31-A614-BA4BE928B4AD}"/>
              </a:ext>
            </a:extLst>
          </p:cNvPr>
          <p:cNvSpPr>
            <a:spLocks/>
          </p:cNvSpPr>
          <p:nvPr/>
        </p:nvSpPr>
        <p:spPr bwMode="auto">
          <a:xfrm>
            <a:off x="4675188" y="3805238"/>
            <a:ext cx="20637" cy="23812"/>
          </a:xfrm>
          <a:custGeom>
            <a:avLst/>
            <a:gdLst>
              <a:gd name="T0" fmla="*/ 0 w 14"/>
              <a:gd name="T1" fmla="*/ 2147483646 h 15"/>
              <a:gd name="T2" fmla="*/ 0 w 14"/>
              <a:gd name="T3" fmla="*/ 2147483646 h 15"/>
              <a:gd name="T4" fmla="*/ 0 w 14"/>
              <a:gd name="T5" fmla="*/ 2147483646 h 15"/>
              <a:gd name="T6" fmla="*/ 2147483646 w 14"/>
              <a:gd name="T7" fmla="*/ 2147483646 h 15"/>
              <a:gd name="T8" fmla="*/ 2147483646 w 14"/>
              <a:gd name="T9" fmla="*/ 2147483646 h 15"/>
              <a:gd name="T10" fmla="*/ 2147483646 w 14"/>
              <a:gd name="T11" fmla="*/ 2147483646 h 15"/>
              <a:gd name="T12" fmla="*/ 2147483646 w 14"/>
              <a:gd name="T13" fmla="*/ 2147483646 h 15"/>
              <a:gd name="T14" fmla="*/ 2147483646 w 14"/>
              <a:gd name="T15" fmla="*/ 2147483646 h 15"/>
              <a:gd name="T16" fmla="*/ 2147483646 w 14"/>
              <a:gd name="T17" fmla="*/ 2147483646 h 15"/>
              <a:gd name="T18" fmla="*/ 2147483646 w 14"/>
              <a:gd name="T19" fmla="*/ 2147483646 h 15"/>
              <a:gd name="T20" fmla="*/ 2147483646 w 14"/>
              <a:gd name="T21" fmla="*/ 2147483646 h 15"/>
              <a:gd name="T22" fmla="*/ 2147483646 w 14"/>
              <a:gd name="T23" fmla="*/ 0 h 15"/>
              <a:gd name="T24" fmla="*/ 0 w 14"/>
              <a:gd name="T25" fmla="*/ 2147483646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5">
                <a:moveTo>
                  <a:pt x="0" y="7"/>
                </a:moveTo>
                <a:lnTo>
                  <a:pt x="0" y="7"/>
                </a:lnTo>
                <a:lnTo>
                  <a:pt x="0" y="10"/>
                </a:lnTo>
                <a:lnTo>
                  <a:pt x="1" y="11"/>
                </a:lnTo>
                <a:lnTo>
                  <a:pt x="2" y="13"/>
                </a:lnTo>
                <a:lnTo>
                  <a:pt x="4" y="13"/>
                </a:lnTo>
                <a:lnTo>
                  <a:pt x="6" y="14"/>
                </a:lnTo>
                <a:lnTo>
                  <a:pt x="9" y="14"/>
                </a:lnTo>
                <a:lnTo>
                  <a:pt x="12" y="14"/>
                </a:lnTo>
                <a:lnTo>
                  <a:pt x="13" y="14"/>
                </a:lnTo>
                <a:lnTo>
                  <a:pt x="11" y="5"/>
                </a:lnTo>
                <a:lnTo>
                  <a:pt x="4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1" name="Freeform 354">
            <a:extLst>
              <a:ext uri="{FF2B5EF4-FFF2-40B4-BE49-F238E27FC236}">
                <a16:creationId xmlns:a16="http://schemas.microsoft.com/office/drawing/2014/main" id="{C984B497-965D-4CEE-96BA-63BAD3C062A8}"/>
              </a:ext>
            </a:extLst>
          </p:cNvPr>
          <p:cNvSpPr>
            <a:spLocks/>
          </p:cNvSpPr>
          <p:nvPr/>
        </p:nvSpPr>
        <p:spPr bwMode="auto">
          <a:xfrm>
            <a:off x="4737100" y="3789363"/>
            <a:ext cx="19050" cy="4762"/>
          </a:xfrm>
          <a:custGeom>
            <a:avLst/>
            <a:gdLst>
              <a:gd name="T0" fmla="*/ 2147483646 w 13"/>
              <a:gd name="T1" fmla="*/ 0 h 3"/>
              <a:gd name="T2" fmla="*/ 2147483646 w 13"/>
              <a:gd name="T3" fmla="*/ 0 h 3"/>
              <a:gd name="T4" fmla="*/ 2147483646 w 13"/>
              <a:gd name="T5" fmla="*/ 2147483646 h 3"/>
              <a:gd name="T6" fmla="*/ 2147483646 w 13"/>
              <a:gd name="T7" fmla="*/ 2147483646 h 3"/>
              <a:gd name="T8" fmla="*/ 2147483646 w 13"/>
              <a:gd name="T9" fmla="*/ 2147483646 h 3"/>
              <a:gd name="T10" fmla="*/ 2147483646 w 13"/>
              <a:gd name="T11" fmla="*/ 2147483646 h 3"/>
              <a:gd name="T12" fmla="*/ 2147483646 w 13"/>
              <a:gd name="T13" fmla="*/ 0 h 3"/>
              <a:gd name="T14" fmla="*/ 2147483646 w 13"/>
              <a:gd name="T15" fmla="*/ 0 h 3"/>
              <a:gd name="T16" fmla="*/ 2147483646 w 13"/>
              <a:gd name="T17" fmla="*/ 0 h 3"/>
              <a:gd name="T18" fmla="*/ 2147483646 w 13"/>
              <a:gd name="T19" fmla="*/ 0 h 3"/>
              <a:gd name="T20" fmla="*/ 2147483646 w 13"/>
              <a:gd name="T21" fmla="*/ 2147483646 h 3"/>
              <a:gd name="T22" fmla="*/ 0 w 13"/>
              <a:gd name="T23" fmla="*/ 2147483646 h 3"/>
              <a:gd name="T24" fmla="*/ 2147483646 w 13"/>
              <a:gd name="T25" fmla="*/ 2147483646 h 3"/>
              <a:gd name="T26" fmla="*/ 2147483646 w 13"/>
              <a:gd name="T27" fmla="*/ 2147483646 h 3"/>
              <a:gd name="T28" fmla="*/ 2147483646 w 13"/>
              <a:gd name="T29" fmla="*/ 2147483646 h 3"/>
              <a:gd name="T30" fmla="*/ 2147483646 w 13"/>
              <a:gd name="T31" fmla="*/ 2147483646 h 3"/>
              <a:gd name="T32" fmla="*/ 2147483646 w 13"/>
              <a:gd name="T33" fmla="*/ 2147483646 h 3"/>
              <a:gd name="T34" fmla="*/ 2147483646 w 13"/>
              <a:gd name="T35" fmla="*/ 2147483646 h 3"/>
              <a:gd name="T36" fmla="*/ 2147483646 w 13"/>
              <a:gd name="T37" fmla="*/ 2147483646 h 3"/>
              <a:gd name="T38" fmla="*/ 2147483646 w 13"/>
              <a:gd name="T39" fmla="*/ 2147483646 h 3"/>
              <a:gd name="T40" fmla="*/ 2147483646 w 13"/>
              <a:gd name="T41" fmla="*/ 2147483646 h 3"/>
              <a:gd name="T42" fmla="*/ 2147483646 w 13"/>
              <a:gd name="T43" fmla="*/ 2147483646 h 3"/>
              <a:gd name="T44" fmla="*/ 2147483646 w 13"/>
              <a:gd name="T45" fmla="*/ 2147483646 h 3"/>
              <a:gd name="T46" fmla="*/ 2147483646 w 13"/>
              <a:gd name="T47" fmla="*/ 0 h 3"/>
              <a:gd name="T48" fmla="*/ 2147483646 w 13"/>
              <a:gd name="T49" fmla="*/ 0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" h="3">
                <a:moveTo>
                  <a:pt x="12" y="0"/>
                </a:moveTo>
                <a:lnTo>
                  <a:pt x="10" y="0"/>
                </a:lnTo>
                <a:lnTo>
                  <a:pt x="9" y="1"/>
                </a:lnTo>
                <a:lnTo>
                  <a:pt x="8" y="1"/>
                </a:lnTo>
                <a:lnTo>
                  <a:pt x="7" y="1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4" y="2"/>
                </a:lnTo>
                <a:lnTo>
                  <a:pt x="5" y="2"/>
                </a:lnTo>
                <a:lnTo>
                  <a:pt x="7" y="2"/>
                </a:lnTo>
                <a:lnTo>
                  <a:pt x="8" y="2"/>
                </a:lnTo>
                <a:lnTo>
                  <a:pt x="10" y="2"/>
                </a:lnTo>
                <a:lnTo>
                  <a:pt x="11" y="2"/>
                </a:lnTo>
                <a:lnTo>
                  <a:pt x="11" y="1"/>
                </a:lnTo>
                <a:lnTo>
                  <a:pt x="12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2" name="Freeform 355">
            <a:extLst>
              <a:ext uri="{FF2B5EF4-FFF2-40B4-BE49-F238E27FC236}">
                <a16:creationId xmlns:a16="http://schemas.microsoft.com/office/drawing/2014/main" id="{14AB9A0F-031E-4E66-BBE7-ED47C996490B}"/>
              </a:ext>
            </a:extLst>
          </p:cNvPr>
          <p:cNvSpPr>
            <a:spLocks/>
          </p:cNvSpPr>
          <p:nvPr/>
        </p:nvSpPr>
        <p:spPr bwMode="auto">
          <a:xfrm>
            <a:off x="4737100" y="3789363"/>
            <a:ext cx="36513" cy="20637"/>
          </a:xfrm>
          <a:custGeom>
            <a:avLst/>
            <a:gdLst>
              <a:gd name="T0" fmla="*/ 2147483646 w 24"/>
              <a:gd name="T1" fmla="*/ 0 h 13"/>
              <a:gd name="T2" fmla="*/ 2147483646 w 24"/>
              <a:gd name="T3" fmla="*/ 0 h 13"/>
              <a:gd name="T4" fmla="*/ 2147483646 w 24"/>
              <a:gd name="T5" fmla="*/ 2147483646 h 13"/>
              <a:gd name="T6" fmla="*/ 2147483646 w 24"/>
              <a:gd name="T7" fmla="*/ 2147483646 h 13"/>
              <a:gd name="T8" fmla="*/ 2147483646 w 24"/>
              <a:gd name="T9" fmla="*/ 2147483646 h 13"/>
              <a:gd name="T10" fmla="*/ 2147483646 w 24"/>
              <a:gd name="T11" fmla="*/ 2147483646 h 13"/>
              <a:gd name="T12" fmla="*/ 2147483646 w 24"/>
              <a:gd name="T13" fmla="*/ 2147483646 h 13"/>
              <a:gd name="T14" fmla="*/ 2147483646 w 24"/>
              <a:gd name="T15" fmla="*/ 2147483646 h 13"/>
              <a:gd name="T16" fmla="*/ 2147483646 w 24"/>
              <a:gd name="T17" fmla="*/ 2147483646 h 13"/>
              <a:gd name="T18" fmla="*/ 2147483646 w 24"/>
              <a:gd name="T19" fmla="*/ 2147483646 h 13"/>
              <a:gd name="T20" fmla="*/ 2147483646 w 24"/>
              <a:gd name="T21" fmla="*/ 2147483646 h 13"/>
              <a:gd name="T22" fmla="*/ 2147483646 w 24"/>
              <a:gd name="T23" fmla="*/ 2147483646 h 13"/>
              <a:gd name="T24" fmla="*/ 0 w 24"/>
              <a:gd name="T25" fmla="*/ 2147483646 h 13"/>
              <a:gd name="T26" fmla="*/ 2147483646 w 24"/>
              <a:gd name="T27" fmla="*/ 2147483646 h 13"/>
              <a:gd name="T28" fmla="*/ 2147483646 w 24"/>
              <a:gd name="T29" fmla="*/ 2147483646 h 13"/>
              <a:gd name="T30" fmla="*/ 2147483646 w 24"/>
              <a:gd name="T31" fmla="*/ 2147483646 h 13"/>
              <a:gd name="T32" fmla="*/ 2147483646 w 24"/>
              <a:gd name="T33" fmla="*/ 2147483646 h 13"/>
              <a:gd name="T34" fmla="*/ 2147483646 w 24"/>
              <a:gd name="T35" fmla="*/ 2147483646 h 13"/>
              <a:gd name="T36" fmla="*/ 2147483646 w 24"/>
              <a:gd name="T37" fmla="*/ 2147483646 h 13"/>
              <a:gd name="T38" fmla="*/ 2147483646 w 24"/>
              <a:gd name="T39" fmla="*/ 2147483646 h 13"/>
              <a:gd name="T40" fmla="*/ 2147483646 w 24"/>
              <a:gd name="T41" fmla="*/ 2147483646 h 13"/>
              <a:gd name="T42" fmla="*/ 2147483646 w 24"/>
              <a:gd name="T43" fmla="*/ 2147483646 h 13"/>
              <a:gd name="T44" fmla="*/ 2147483646 w 24"/>
              <a:gd name="T45" fmla="*/ 2147483646 h 13"/>
              <a:gd name="T46" fmla="*/ 2147483646 w 24"/>
              <a:gd name="T47" fmla="*/ 2147483646 h 13"/>
              <a:gd name="T48" fmla="*/ 2147483646 w 24"/>
              <a:gd name="T49" fmla="*/ 2147483646 h 13"/>
              <a:gd name="T50" fmla="*/ 2147483646 w 24"/>
              <a:gd name="T51" fmla="*/ 0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4" h="13">
                <a:moveTo>
                  <a:pt x="23" y="0"/>
                </a:moveTo>
                <a:lnTo>
                  <a:pt x="23" y="0"/>
                </a:lnTo>
                <a:lnTo>
                  <a:pt x="20" y="2"/>
                </a:lnTo>
                <a:lnTo>
                  <a:pt x="17" y="5"/>
                </a:lnTo>
                <a:lnTo>
                  <a:pt x="16" y="6"/>
                </a:lnTo>
                <a:lnTo>
                  <a:pt x="13" y="6"/>
                </a:lnTo>
                <a:lnTo>
                  <a:pt x="10" y="4"/>
                </a:lnTo>
                <a:lnTo>
                  <a:pt x="8" y="2"/>
                </a:lnTo>
                <a:lnTo>
                  <a:pt x="6" y="2"/>
                </a:lnTo>
                <a:lnTo>
                  <a:pt x="3" y="2"/>
                </a:lnTo>
                <a:lnTo>
                  <a:pt x="1" y="2"/>
                </a:lnTo>
                <a:lnTo>
                  <a:pt x="1" y="3"/>
                </a:lnTo>
                <a:lnTo>
                  <a:pt x="0" y="4"/>
                </a:lnTo>
                <a:lnTo>
                  <a:pt x="1" y="6"/>
                </a:lnTo>
                <a:lnTo>
                  <a:pt x="5" y="8"/>
                </a:lnTo>
                <a:lnTo>
                  <a:pt x="7" y="9"/>
                </a:lnTo>
                <a:lnTo>
                  <a:pt x="8" y="10"/>
                </a:lnTo>
                <a:lnTo>
                  <a:pt x="10" y="11"/>
                </a:lnTo>
                <a:lnTo>
                  <a:pt x="14" y="11"/>
                </a:lnTo>
                <a:lnTo>
                  <a:pt x="16" y="12"/>
                </a:lnTo>
                <a:lnTo>
                  <a:pt x="18" y="12"/>
                </a:lnTo>
                <a:lnTo>
                  <a:pt x="20" y="11"/>
                </a:lnTo>
                <a:lnTo>
                  <a:pt x="21" y="9"/>
                </a:lnTo>
                <a:lnTo>
                  <a:pt x="22" y="5"/>
                </a:lnTo>
                <a:lnTo>
                  <a:pt x="23" y="2"/>
                </a:lnTo>
                <a:lnTo>
                  <a:pt x="2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3" name="Freeform 356">
            <a:extLst>
              <a:ext uri="{FF2B5EF4-FFF2-40B4-BE49-F238E27FC236}">
                <a16:creationId xmlns:a16="http://schemas.microsoft.com/office/drawing/2014/main" id="{2419E4C6-A0BB-475A-B5B7-9D98B6F51FBA}"/>
              </a:ext>
            </a:extLst>
          </p:cNvPr>
          <p:cNvSpPr>
            <a:spLocks/>
          </p:cNvSpPr>
          <p:nvPr/>
        </p:nvSpPr>
        <p:spPr bwMode="auto">
          <a:xfrm>
            <a:off x="4692650" y="374650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0 w 10"/>
              <a:gd name="T3" fmla="*/ 2147483646 h 4"/>
              <a:gd name="T4" fmla="*/ 0 w 10"/>
              <a:gd name="T5" fmla="*/ 0 h 4"/>
              <a:gd name="T6" fmla="*/ 2147483646 w 10"/>
              <a:gd name="T7" fmla="*/ 0 h 4"/>
              <a:gd name="T8" fmla="*/ 2147483646 w 10"/>
              <a:gd name="T9" fmla="*/ 0 h 4"/>
              <a:gd name="T10" fmla="*/ 2147483646 w 10"/>
              <a:gd name="T11" fmla="*/ 2147483646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4">
                <a:moveTo>
                  <a:pt x="9" y="3"/>
                </a:move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  <a:lnTo>
                  <a:pt x="9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4" name="Freeform 357">
            <a:extLst>
              <a:ext uri="{FF2B5EF4-FFF2-40B4-BE49-F238E27FC236}">
                <a16:creationId xmlns:a16="http://schemas.microsoft.com/office/drawing/2014/main" id="{2D7837AD-2D49-4E5E-A08A-9FAF6DA9753E}"/>
              </a:ext>
            </a:extLst>
          </p:cNvPr>
          <p:cNvSpPr>
            <a:spLocks/>
          </p:cNvSpPr>
          <p:nvPr/>
        </p:nvSpPr>
        <p:spPr bwMode="auto">
          <a:xfrm>
            <a:off x="4703763" y="3751263"/>
            <a:ext cx="4762" cy="12700"/>
          </a:xfrm>
          <a:custGeom>
            <a:avLst/>
            <a:gdLst>
              <a:gd name="T0" fmla="*/ 0 w 3"/>
              <a:gd name="T1" fmla="*/ 0 h 8"/>
              <a:gd name="T2" fmla="*/ 0 w 3"/>
              <a:gd name="T3" fmla="*/ 0 h 8"/>
              <a:gd name="T4" fmla="*/ 2147483646 w 3"/>
              <a:gd name="T5" fmla="*/ 2147483646 h 8"/>
              <a:gd name="T6" fmla="*/ 2147483646 w 3"/>
              <a:gd name="T7" fmla="*/ 2147483646 h 8"/>
              <a:gd name="T8" fmla="*/ 2147483646 w 3"/>
              <a:gd name="T9" fmla="*/ 2147483646 h 8"/>
              <a:gd name="T10" fmla="*/ 0 w 3"/>
              <a:gd name="T11" fmla="*/ 2147483646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" h="8">
                <a:moveTo>
                  <a:pt x="0" y="0"/>
                </a:moveTo>
                <a:lnTo>
                  <a:pt x="0" y="0"/>
                </a:lnTo>
                <a:lnTo>
                  <a:pt x="2" y="3"/>
                </a:lnTo>
                <a:lnTo>
                  <a:pt x="2" y="6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5" name="Freeform 358">
            <a:extLst>
              <a:ext uri="{FF2B5EF4-FFF2-40B4-BE49-F238E27FC236}">
                <a16:creationId xmlns:a16="http://schemas.microsoft.com/office/drawing/2014/main" id="{00F17519-5773-427C-99B7-88D38D48320B}"/>
              </a:ext>
            </a:extLst>
          </p:cNvPr>
          <p:cNvSpPr>
            <a:spLocks/>
          </p:cNvSpPr>
          <p:nvPr/>
        </p:nvSpPr>
        <p:spPr bwMode="auto">
          <a:xfrm>
            <a:off x="4781550" y="3762375"/>
            <a:ext cx="12700" cy="28575"/>
          </a:xfrm>
          <a:custGeom>
            <a:avLst/>
            <a:gdLst>
              <a:gd name="T0" fmla="*/ 2147483646 w 9"/>
              <a:gd name="T1" fmla="*/ 0 h 18"/>
              <a:gd name="T2" fmla="*/ 2147483646 w 9"/>
              <a:gd name="T3" fmla="*/ 2147483646 h 18"/>
              <a:gd name="T4" fmla="*/ 2147483646 w 9"/>
              <a:gd name="T5" fmla="*/ 2147483646 h 18"/>
              <a:gd name="T6" fmla="*/ 2147483646 w 9"/>
              <a:gd name="T7" fmla="*/ 2147483646 h 18"/>
              <a:gd name="T8" fmla="*/ 2147483646 w 9"/>
              <a:gd name="T9" fmla="*/ 2147483646 h 18"/>
              <a:gd name="T10" fmla="*/ 2147483646 w 9"/>
              <a:gd name="T11" fmla="*/ 2147483646 h 18"/>
              <a:gd name="T12" fmla="*/ 2147483646 w 9"/>
              <a:gd name="T13" fmla="*/ 2147483646 h 18"/>
              <a:gd name="T14" fmla="*/ 0 w 9"/>
              <a:gd name="T15" fmla="*/ 2147483646 h 18"/>
              <a:gd name="T16" fmla="*/ 0 w 9"/>
              <a:gd name="T17" fmla="*/ 2147483646 h 18"/>
              <a:gd name="T18" fmla="*/ 2147483646 w 9"/>
              <a:gd name="T19" fmla="*/ 2147483646 h 18"/>
              <a:gd name="T20" fmla="*/ 2147483646 w 9"/>
              <a:gd name="T21" fmla="*/ 2147483646 h 18"/>
              <a:gd name="T22" fmla="*/ 2147483646 w 9"/>
              <a:gd name="T23" fmla="*/ 2147483646 h 18"/>
              <a:gd name="T24" fmla="*/ 2147483646 w 9"/>
              <a:gd name="T25" fmla="*/ 2147483646 h 18"/>
              <a:gd name="T26" fmla="*/ 2147483646 w 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" h="18">
                <a:moveTo>
                  <a:pt x="3" y="0"/>
                </a:moveTo>
                <a:lnTo>
                  <a:pt x="3" y="3"/>
                </a:lnTo>
                <a:lnTo>
                  <a:pt x="5" y="5"/>
                </a:lnTo>
                <a:lnTo>
                  <a:pt x="8" y="7"/>
                </a:lnTo>
                <a:lnTo>
                  <a:pt x="8" y="8"/>
                </a:lnTo>
                <a:lnTo>
                  <a:pt x="3" y="9"/>
                </a:lnTo>
                <a:lnTo>
                  <a:pt x="0" y="10"/>
                </a:lnTo>
                <a:lnTo>
                  <a:pt x="0" y="11"/>
                </a:lnTo>
                <a:lnTo>
                  <a:pt x="3" y="13"/>
                </a:lnTo>
                <a:lnTo>
                  <a:pt x="3" y="14"/>
                </a:lnTo>
                <a:lnTo>
                  <a:pt x="5" y="16"/>
                </a:lnTo>
                <a:lnTo>
                  <a:pt x="5" y="17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6" name="Freeform 359">
            <a:extLst>
              <a:ext uri="{FF2B5EF4-FFF2-40B4-BE49-F238E27FC236}">
                <a16:creationId xmlns:a16="http://schemas.microsoft.com/office/drawing/2014/main" id="{62593200-01AD-4481-B9D7-B4DF80FA94F4}"/>
              </a:ext>
            </a:extLst>
          </p:cNvPr>
          <p:cNvSpPr>
            <a:spLocks/>
          </p:cNvSpPr>
          <p:nvPr/>
        </p:nvSpPr>
        <p:spPr bwMode="auto">
          <a:xfrm>
            <a:off x="4794250" y="3762375"/>
            <a:ext cx="4763" cy="44450"/>
          </a:xfrm>
          <a:custGeom>
            <a:avLst/>
            <a:gdLst>
              <a:gd name="T0" fmla="*/ 2147483646 w 4"/>
              <a:gd name="T1" fmla="*/ 0 h 28"/>
              <a:gd name="T2" fmla="*/ 2147483646 w 4"/>
              <a:gd name="T3" fmla="*/ 0 h 28"/>
              <a:gd name="T4" fmla="*/ 2147483646 w 4"/>
              <a:gd name="T5" fmla="*/ 2147483646 h 28"/>
              <a:gd name="T6" fmla="*/ 2147483646 w 4"/>
              <a:gd name="T7" fmla="*/ 2147483646 h 28"/>
              <a:gd name="T8" fmla="*/ 0 w 4"/>
              <a:gd name="T9" fmla="*/ 2147483646 h 28"/>
              <a:gd name="T10" fmla="*/ 0 w 4"/>
              <a:gd name="T11" fmla="*/ 2147483646 h 28"/>
              <a:gd name="T12" fmla="*/ 0 w 4"/>
              <a:gd name="T13" fmla="*/ 2147483646 h 28"/>
              <a:gd name="T14" fmla="*/ 2147483646 w 4"/>
              <a:gd name="T15" fmla="*/ 2147483646 h 28"/>
              <a:gd name="T16" fmla="*/ 2147483646 w 4"/>
              <a:gd name="T17" fmla="*/ 2147483646 h 28"/>
              <a:gd name="T18" fmla="*/ 2147483646 w 4"/>
              <a:gd name="T19" fmla="*/ 2147483646 h 28"/>
              <a:gd name="T20" fmla="*/ 2147483646 w 4"/>
              <a:gd name="T21" fmla="*/ 2147483646 h 28"/>
              <a:gd name="T22" fmla="*/ 2147483646 w 4"/>
              <a:gd name="T23" fmla="*/ 2147483646 h 28"/>
              <a:gd name="T24" fmla="*/ 2147483646 w 4"/>
              <a:gd name="T25" fmla="*/ 2147483646 h 28"/>
              <a:gd name="T26" fmla="*/ 2147483646 w 4"/>
              <a:gd name="T27" fmla="*/ 2147483646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" h="28">
                <a:moveTo>
                  <a:pt x="2" y="0"/>
                </a:moveTo>
                <a:lnTo>
                  <a:pt x="2" y="0"/>
                </a:lnTo>
                <a:lnTo>
                  <a:pt x="2" y="5"/>
                </a:lnTo>
                <a:lnTo>
                  <a:pt x="1" y="8"/>
                </a:lnTo>
                <a:lnTo>
                  <a:pt x="0" y="11"/>
                </a:lnTo>
                <a:lnTo>
                  <a:pt x="0" y="12"/>
                </a:lnTo>
                <a:lnTo>
                  <a:pt x="0" y="13"/>
                </a:lnTo>
                <a:lnTo>
                  <a:pt x="2" y="14"/>
                </a:lnTo>
                <a:lnTo>
                  <a:pt x="3" y="16"/>
                </a:lnTo>
                <a:lnTo>
                  <a:pt x="3" y="18"/>
                </a:lnTo>
                <a:lnTo>
                  <a:pt x="2" y="20"/>
                </a:lnTo>
                <a:lnTo>
                  <a:pt x="2" y="23"/>
                </a:lnTo>
                <a:lnTo>
                  <a:pt x="1" y="26"/>
                </a:lnTo>
                <a:lnTo>
                  <a:pt x="1" y="2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7" name="Freeform 360">
            <a:extLst>
              <a:ext uri="{FF2B5EF4-FFF2-40B4-BE49-F238E27FC236}">
                <a16:creationId xmlns:a16="http://schemas.microsoft.com/office/drawing/2014/main" id="{27D8A412-137D-4D92-A1CB-F12D5438CB3A}"/>
              </a:ext>
            </a:extLst>
          </p:cNvPr>
          <p:cNvSpPr>
            <a:spLocks/>
          </p:cNvSpPr>
          <p:nvPr/>
        </p:nvSpPr>
        <p:spPr bwMode="auto">
          <a:xfrm>
            <a:off x="4770438" y="3819525"/>
            <a:ext cx="25400" cy="9525"/>
          </a:xfrm>
          <a:custGeom>
            <a:avLst/>
            <a:gdLst>
              <a:gd name="T0" fmla="*/ 2147483646 w 19"/>
              <a:gd name="T1" fmla="*/ 0 h 6"/>
              <a:gd name="T2" fmla="*/ 2147483646 w 19"/>
              <a:gd name="T3" fmla="*/ 0 h 6"/>
              <a:gd name="T4" fmla="*/ 2147483646 w 19"/>
              <a:gd name="T5" fmla="*/ 2147483646 h 6"/>
              <a:gd name="T6" fmla="*/ 2147483646 w 19"/>
              <a:gd name="T7" fmla="*/ 2147483646 h 6"/>
              <a:gd name="T8" fmla="*/ 2147483646 w 19"/>
              <a:gd name="T9" fmla="*/ 2147483646 h 6"/>
              <a:gd name="T10" fmla="*/ 2147483646 w 19"/>
              <a:gd name="T11" fmla="*/ 2147483646 h 6"/>
              <a:gd name="T12" fmla="*/ 2147483646 w 19"/>
              <a:gd name="T13" fmla="*/ 2147483646 h 6"/>
              <a:gd name="T14" fmla="*/ 2147483646 w 19"/>
              <a:gd name="T15" fmla="*/ 2147483646 h 6"/>
              <a:gd name="T16" fmla="*/ 0 w 19"/>
              <a:gd name="T17" fmla="*/ 2147483646 h 6"/>
              <a:gd name="T18" fmla="*/ 2147483646 w 19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6">
                <a:moveTo>
                  <a:pt x="18" y="0"/>
                </a:moveTo>
                <a:lnTo>
                  <a:pt x="15" y="0"/>
                </a:lnTo>
                <a:lnTo>
                  <a:pt x="12" y="1"/>
                </a:lnTo>
                <a:lnTo>
                  <a:pt x="9" y="2"/>
                </a:lnTo>
                <a:lnTo>
                  <a:pt x="7" y="4"/>
                </a:lnTo>
                <a:lnTo>
                  <a:pt x="5" y="5"/>
                </a:lnTo>
                <a:lnTo>
                  <a:pt x="3" y="5"/>
                </a:lnTo>
                <a:lnTo>
                  <a:pt x="1" y="5"/>
                </a:lnTo>
                <a:lnTo>
                  <a:pt x="0" y="5"/>
                </a:lnTo>
                <a:lnTo>
                  <a:pt x="18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8" name="Freeform 361">
            <a:extLst>
              <a:ext uri="{FF2B5EF4-FFF2-40B4-BE49-F238E27FC236}">
                <a16:creationId xmlns:a16="http://schemas.microsoft.com/office/drawing/2014/main" id="{14AA2BFD-C69D-41EC-A5A7-C192DC746F3E}"/>
              </a:ext>
            </a:extLst>
          </p:cNvPr>
          <p:cNvSpPr>
            <a:spLocks/>
          </p:cNvSpPr>
          <p:nvPr/>
        </p:nvSpPr>
        <p:spPr bwMode="auto">
          <a:xfrm>
            <a:off x="4770438" y="3827463"/>
            <a:ext cx="41275" cy="9525"/>
          </a:xfrm>
          <a:custGeom>
            <a:avLst/>
            <a:gdLst>
              <a:gd name="T0" fmla="*/ 2147483646 w 30"/>
              <a:gd name="T1" fmla="*/ 2147483646 h 6"/>
              <a:gd name="T2" fmla="*/ 2147483646 w 30"/>
              <a:gd name="T3" fmla="*/ 2147483646 h 6"/>
              <a:gd name="T4" fmla="*/ 2147483646 w 30"/>
              <a:gd name="T5" fmla="*/ 2147483646 h 6"/>
              <a:gd name="T6" fmla="*/ 2147483646 w 30"/>
              <a:gd name="T7" fmla="*/ 2147483646 h 6"/>
              <a:gd name="T8" fmla="*/ 2147483646 w 30"/>
              <a:gd name="T9" fmla="*/ 2147483646 h 6"/>
              <a:gd name="T10" fmla="*/ 2147483646 w 30"/>
              <a:gd name="T11" fmla="*/ 2147483646 h 6"/>
              <a:gd name="T12" fmla="*/ 2147483646 w 30"/>
              <a:gd name="T13" fmla="*/ 0 h 6"/>
              <a:gd name="T14" fmla="*/ 2147483646 w 30"/>
              <a:gd name="T15" fmla="*/ 0 h 6"/>
              <a:gd name="T16" fmla="*/ 2147483646 w 30"/>
              <a:gd name="T17" fmla="*/ 0 h 6"/>
              <a:gd name="T18" fmla="*/ 0 w 30"/>
              <a:gd name="T19" fmla="*/ 0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6">
                <a:moveTo>
                  <a:pt x="29" y="5"/>
                </a:moveTo>
                <a:lnTo>
                  <a:pt x="29" y="5"/>
                </a:lnTo>
                <a:lnTo>
                  <a:pt x="23" y="5"/>
                </a:lnTo>
                <a:lnTo>
                  <a:pt x="19" y="4"/>
                </a:lnTo>
                <a:lnTo>
                  <a:pt x="15" y="3"/>
                </a:lnTo>
                <a:lnTo>
                  <a:pt x="11" y="1"/>
                </a:lnTo>
                <a:lnTo>
                  <a:pt x="8" y="0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499" name="Freeform 362">
            <a:extLst>
              <a:ext uri="{FF2B5EF4-FFF2-40B4-BE49-F238E27FC236}">
                <a16:creationId xmlns:a16="http://schemas.microsoft.com/office/drawing/2014/main" id="{CE9F4571-0764-4245-85C1-62371095E00F}"/>
              </a:ext>
            </a:extLst>
          </p:cNvPr>
          <p:cNvSpPr>
            <a:spLocks/>
          </p:cNvSpPr>
          <p:nvPr/>
        </p:nvSpPr>
        <p:spPr bwMode="auto">
          <a:xfrm>
            <a:off x="4662488" y="3709988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0" name="Freeform 363">
            <a:extLst>
              <a:ext uri="{FF2B5EF4-FFF2-40B4-BE49-F238E27FC236}">
                <a16:creationId xmlns:a16="http://schemas.microsoft.com/office/drawing/2014/main" id="{5A178AA9-6E92-4896-BAE1-26B3AAD7B3A3}"/>
              </a:ext>
            </a:extLst>
          </p:cNvPr>
          <p:cNvSpPr>
            <a:spLocks/>
          </p:cNvSpPr>
          <p:nvPr/>
        </p:nvSpPr>
        <p:spPr bwMode="auto">
          <a:xfrm>
            <a:off x="4703763" y="3716338"/>
            <a:ext cx="15875" cy="14287"/>
          </a:xfrm>
          <a:custGeom>
            <a:avLst/>
            <a:gdLst>
              <a:gd name="T0" fmla="*/ 0 w 11"/>
              <a:gd name="T1" fmla="*/ 0 h 9"/>
              <a:gd name="T2" fmla="*/ 0 w 11"/>
              <a:gd name="T3" fmla="*/ 0 h 9"/>
              <a:gd name="T4" fmla="*/ 0 w 11"/>
              <a:gd name="T5" fmla="*/ 2147483646 h 9"/>
              <a:gd name="T6" fmla="*/ 0 w 11"/>
              <a:gd name="T7" fmla="*/ 2147483646 h 9"/>
              <a:gd name="T8" fmla="*/ 2147483646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0 h 9"/>
              <a:gd name="T14" fmla="*/ 0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1" name="Freeform 364">
            <a:extLst>
              <a:ext uri="{FF2B5EF4-FFF2-40B4-BE49-F238E27FC236}">
                <a16:creationId xmlns:a16="http://schemas.microsoft.com/office/drawing/2014/main" id="{7DB8CD8F-6FC5-451E-BA63-463D4CCF28E1}"/>
              </a:ext>
            </a:extLst>
          </p:cNvPr>
          <p:cNvSpPr>
            <a:spLocks/>
          </p:cNvSpPr>
          <p:nvPr/>
        </p:nvSpPr>
        <p:spPr bwMode="auto">
          <a:xfrm>
            <a:off x="4718050" y="3752850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2147483646 w 10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2" name="Freeform 365">
            <a:extLst>
              <a:ext uri="{FF2B5EF4-FFF2-40B4-BE49-F238E27FC236}">
                <a16:creationId xmlns:a16="http://schemas.microsoft.com/office/drawing/2014/main" id="{246751F1-FFBE-4ECB-8E66-B735A0C55B61}"/>
              </a:ext>
            </a:extLst>
          </p:cNvPr>
          <p:cNvSpPr>
            <a:spLocks/>
          </p:cNvSpPr>
          <p:nvPr/>
        </p:nvSpPr>
        <p:spPr bwMode="auto">
          <a:xfrm>
            <a:off x="4643438" y="377348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0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0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3" name="Freeform 366">
            <a:extLst>
              <a:ext uri="{FF2B5EF4-FFF2-40B4-BE49-F238E27FC236}">
                <a16:creationId xmlns:a16="http://schemas.microsoft.com/office/drawing/2014/main" id="{72C4EC65-BEE5-48D7-94FA-64F2A4B12BC1}"/>
              </a:ext>
            </a:extLst>
          </p:cNvPr>
          <p:cNvSpPr>
            <a:spLocks/>
          </p:cNvSpPr>
          <p:nvPr/>
        </p:nvSpPr>
        <p:spPr bwMode="auto">
          <a:xfrm>
            <a:off x="4692650" y="3870325"/>
            <a:ext cx="9525" cy="14288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2147483646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5" y="0"/>
                </a:moveTo>
                <a:lnTo>
                  <a:pt x="2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4" name="Freeform 367">
            <a:extLst>
              <a:ext uri="{FF2B5EF4-FFF2-40B4-BE49-F238E27FC236}">
                <a16:creationId xmlns:a16="http://schemas.microsoft.com/office/drawing/2014/main" id="{F5AE0E96-457C-4580-BDE7-16F317E1207E}"/>
              </a:ext>
            </a:extLst>
          </p:cNvPr>
          <p:cNvSpPr>
            <a:spLocks/>
          </p:cNvSpPr>
          <p:nvPr/>
        </p:nvSpPr>
        <p:spPr bwMode="auto">
          <a:xfrm>
            <a:off x="4657725" y="3846513"/>
            <a:ext cx="12700" cy="15875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5" name="Freeform 368">
            <a:extLst>
              <a:ext uri="{FF2B5EF4-FFF2-40B4-BE49-F238E27FC236}">
                <a16:creationId xmlns:a16="http://schemas.microsoft.com/office/drawing/2014/main" id="{1E86FC20-218B-4757-BD28-954A3FCF1996}"/>
              </a:ext>
            </a:extLst>
          </p:cNvPr>
          <p:cNvSpPr>
            <a:spLocks/>
          </p:cNvSpPr>
          <p:nvPr/>
        </p:nvSpPr>
        <p:spPr bwMode="auto">
          <a:xfrm>
            <a:off x="4770438" y="3768725"/>
            <a:ext cx="11112" cy="15875"/>
          </a:xfrm>
          <a:custGeom>
            <a:avLst/>
            <a:gdLst>
              <a:gd name="T0" fmla="*/ 2147483646 w 9"/>
              <a:gd name="T1" fmla="*/ 0 h 10"/>
              <a:gd name="T2" fmla="*/ 2147483646 w 9"/>
              <a:gd name="T3" fmla="*/ 0 h 10"/>
              <a:gd name="T4" fmla="*/ 0 w 9"/>
              <a:gd name="T5" fmla="*/ 0 h 10"/>
              <a:gd name="T6" fmla="*/ 0 w 9"/>
              <a:gd name="T7" fmla="*/ 2147483646 h 10"/>
              <a:gd name="T8" fmla="*/ 2147483646 w 9"/>
              <a:gd name="T9" fmla="*/ 2147483646 h 10"/>
              <a:gd name="T10" fmla="*/ 2147483646 w 9"/>
              <a:gd name="T11" fmla="*/ 2147483646 h 10"/>
              <a:gd name="T12" fmla="*/ 2147483646 w 9"/>
              <a:gd name="T13" fmla="*/ 2147483646 h 10"/>
              <a:gd name="T14" fmla="*/ 2147483646 w 9"/>
              <a:gd name="T15" fmla="*/ 0 h 10"/>
              <a:gd name="T16" fmla="*/ 2147483646 w 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6" name="Freeform 369">
            <a:extLst>
              <a:ext uri="{FF2B5EF4-FFF2-40B4-BE49-F238E27FC236}">
                <a16:creationId xmlns:a16="http://schemas.microsoft.com/office/drawing/2014/main" id="{01C530CA-4D2A-4529-9EAF-CB1C09F3A6FD}"/>
              </a:ext>
            </a:extLst>
          </p:cNvPr>
          <p:cNvSpPr>
            <a:spLocks/>
          </p:cNvSpPr>
          <p:nvPr/>
        </p:nvSpPr>
        <p:spPr bwMode="auto">
          <a:xfrm>
            <a:off x="4784725" y="3722688"/>
            <a:ext cx="15875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0 w 11"/>
              <a:gd name="T5" fmla="*/ 2147483646 h 8"/>
              <a:gd name="T6" fmla="*/ 0 w 11"/>
              <a:gd name="T7" fmla="*/ 2147483646 h 8"/>
              <a:gd name="T8" fmla="*/ 0 w 11"/>
              <a:gd name="T9" fmla="*/ 2147483646 h 8"/>
              <a:gd name="T10" fmla="*/ 2147483646 w 11"/>
              <a:gd name="T11" fmla="*/ 2147483646 h 8"/>
              <a:gd name="T12" fmla="*/ 2147483646 w 11"/>
              <a:gd name="T13" fmla="*/ 2147483646 h 8"/>
              <a:gd name="T14" fmla="*/ 2147483646 w 11"/>
              <a:gd name="T15" fmla="*/ 2147483646 h 8"/>
              <a:gd name="T16" fmla="*/ 0 w 11"/>
              <a:gd name="T17" fmla="*/ 0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7" name="Freeform 370">
            <a:extLst>
              <a:ext uri="{FF2B5EF4-FFF2-40B4-BE49-F238E27FC236}">
                <a16:creationId xmlns:a16="http://schemas.microsoft.com/office/drawing/2014/main" id="{55933A8B-920C-42D6-8193-D53C1B435DC7}"/>
              </a:ext>
            </a:extLst>
          </p:cNvPr>
          <p:cNvSpPr>
            <a:spLocks/>
          </p:cNvSpPr>
          <p:nvPr/>
        </p:nvSpPr>
        <p:spPr bwMode="auto">
          <a:xfrm>
            <a:off x="4806950" y="3767138"/>
            <a:ext cx="9525" cy="14287"/>
          </a:xfrm>
          <a:custGeom>
            <a:avLst/>
            <a:gdLst>
              <a:gd name="T0" fmla="*/ 2147483646 w 8"/>
              <a:gd name="T1" fmla="*/ 0 h 9"/>
              <a:gd name="T2" fmla="*/ 2147483646 w 8"/>
              <a:gd name="T3" fmla="*/ 0 h 9"/>
              <a:gd name="T4" fmla="*/ 0 w 8"/>
              <a:gd name="T5" fmla="*/ 0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2147483646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2" y="8"/>
                </a:lnTo>
                <a:lnTo>
                  <a:pt x="5" y="8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8" name="Freeform 371">
            <a:extLst>
              <a:ext uri="{FF2B5EF4-FFF2-40B4-BE49-F238E27FC236}">
                <a16:creationId xmlns:a16="http://schemas.microsoft.com/office/drawing/2014/main" id="{A9CF2711-9AAD-4656-8A45-5F8654A500A4}"/>
              </a:ext>
            </a:extLst>
          </p:cNvPr>
          <p:cNvSpPr>
            <a:spLocks/>
          </p:cNvSpPr>
          <p:nvPr/>
        </p:nvSpPr>
        <p:spPr bwMode="auto">
          <a:xfrm>
            <a:off x="4764088" y="3851275"/>
            <a:ext cx="14287" cy="14288"/>
          </a:xfrm>
          <a:custGeom>
            <a:avLst/>
            <a:gdLst>
              <a:gd name="T0" fmla="*/ 0 w 11"/>
              <a:gd name="T1" fmla="*/ 0 h 9"/>
              <a:gd name="T2" fmla="*/ 0 w 11"/>
              <a:gd name="T3" fmla="*/ 0 h 9"/>
              <a:gd name="T4" fmla="*/ 0 w 11"/>
              <a:gd name="T5" fmla="*/ 2147483646 h 9"/>
              <a:gd name="T6" fmla="*/ 0 w 11"/>
              <a:gd name="T7" fmla="*/ 2147483646 h 9"/>
              <a:gd name="T8" fmla="*/ 2147483646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0 h 9"/>
              <a:gd name="T14" fmla="*/ 0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09" name="Freeform 372">
            <a:extLst>
              <a:ext uri="{FF2B5EF4-FFF2-40B4-BE49-F238E27FC236}">
                <a16:creationId xmlns:a16="http://schemas.microsoft.com/office/drawing/2014/main" id="{063EDB98-163B-4DF6-8825-93D5AF9982E4}"/>
              </a:ext>
            </a:extLst>
          </p:cNvPr>
          <p:cNvSpPr>
            <a:spLocks/>
          </p:cNvSpPr>
          <p:nvPr/>
        </p:nvSpPr>
        <p:spPr bwMode="auto">
          <a:xfrm>
            <a:off x="4662488" y="3668713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2147483646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0" name="Freeform 373">
            <a:extLst>
              <a:ext uri="{FF2B5EF4-FFF2-40B4-BE49-F238E27FC236}">
                <a16:creationId xmlns:a16="http://schemas.microsoft.com/office/drawing/2014/main" id="{459C2471-3CE1-46E8-877D-18714B4794C6}"/>
              </a:ext>
            </a:extLst>
          </p:cNvPr>
          <p:cNvSpPr>
            <a:spLocks/>
          </p:cNvSpPr>
          <p:nvPr/>
        </p:nvSpPr>
        <p:spPr bwMode="auto">
          <a:xfrm>
            <a:off x="4619625" y="3711575"/>
            <a:ext cx="12700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0 h 8"/>
              <a:gd name="T6" fmla="*/ 0 w 9"/>
              <a:gd name="T7" fmla="*/ 2147483646 h 8"/>
              <a:gd name="T8" fmla="*/ 0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1" name="Freeform 374">
            <a:extLst>
              <a:ext uri="{FF2B5EF4-FFF2-40B4-BE49-F238E27FC236}">
                <a16:creationId xmlns:a16="http://schemas.microsoft.com/office/drawing/2014/main" id="{8C05FE01-A090-49A8-AF4A-5CB1C6DF7397}"/>
              </a:ext>
            </a:extLst>
          </p:cNvPr>
          <p:cNvSpPr>
            <a:spLocks/>
          </p:cNvSpPr>
          <p:nvPr/>
        </p:nvSpPr>
        <p:spPr bwMode="auto">
          <a:xfrm>
            <a:off x="4616450" y="3792538"/>
            <a:ext cx="12700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2" name="Freeform 375">
            <a:extLst>
              <a:ext uri="{FF2B5EF4-FFF2-40B4-BE49-F238E27FC236}">
                <a16:creationId xmlns:a16="http://schemas.microsoft.com/office/drawing/2014/main" id="{A4871EB6-8338-430B-8F30-8661A7AAB92D}"/>
              </a:ext>
            </a:extLst>
          </p:cNvPr>
          <p:cNvSpPr>
            <a:spLocks/>
          </p:cNvSpPr>
          <p:nvPr/>
        </p:nvSpPr>
        <p:spPr bwMode="auto">
          <a:xfrm>
            <a:off x="4662488" y="382746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3" name="Freeform 376">
            <a:extLst>
              <a:ext uri="{FF2B5EF4-FFF2-40B4-BE49-F238E27FC236}">
                <a16:creationId xmlns:a16="http://schemas.microsoft.com/office/drawing/2014/main" id="{DF1D09A7-81D2-4B4F-B020-69B2BB7DDD43}"/>
              </a:ext>
            </a:extLst>
          </p:cNvPr>
          <p:cNvSpPr>
            <a:spLocks/>
          </p:cNvSpPr>
          <p:nvPr/>
        </p:nvSpPr>
        <p:spPr bwMode="auto">
          <a:xfrm>
            <a:off x="4630738" y="3827463"/>
            <a:ext cx="14287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4" name="Freeform 377">
            <a:extLst>
              <a:ext uri="{FF2B5EF4-FFF2-40B4-BE49-F238E27FC236}">
                <a16:creationId xmlns:a16="http://schemas.microsoft.com/office/drawing/2014/main" id="{C70466E3-1C67-46AF-B738-C6EC9F5FC5BE}"/>
              </a:ext>
            </a:extLst>
          </p:cNvPr>
          <p:cNvSpPr>
            <a:spLocks/>
          </p:cNvSpPr>
          <p:nvPr/>
        </p:nvSpPr>
        <p:spPr bwMode="auto">
          <a:xfrm>
            <a:off x="7847013" y="3684588"/>
            <a:ext cx="254000" cy="255587"/>
          </a:xfrm>
          <a:custGeom>
            <a:avLst/>
            <a:gdLst>
              <a:gd name="T0" fmla="*/ 2147483646 w 180"/>
              <a:gd name="T1" fmla="*/ 2147483646 h 161"/>
              <a:gd name="T2" fmla="*/ 2147483646 w 180"/>
              <a:gd name="T3" fmla="*/ 2147483646 h 161"/>
              <a:gd name="T4" fmla="*/ 2147483646 w 180"/>
              <a:gd name="T5" fmla="*/ 2147483646 h 161"/>
              <a:gd name="T6" fmla="*/ 2147483646 w 180"/>
              <a:gd name="T7" fmla="*/ 2147483646 h 161"/>
              <a:gd name="T8" fmla="*/ 2147483646 w 180"/>
              <a:gd name="T9" fmla="*/ 2147483646 h 161"/>
              <a:gd name="T10" fmla="*/ 2147483646 w 180"/>
              <a:gd name="T11" fmla="*/ 2147483646 h 161"/>
              <a:gd name="T12" fmla="*/ 0 w 180"/>
              <a:gd name="T13" fmla="*/ 2147483646 h 161"/>
              <a:gd name="T14" fmla="*/ 0 w 180"/>
              <a:gd name="T15" fmla="*/ 2147483646 h 161"/>
              <a:gd name="T16" fmla="*/ 0 w 180"/>
              <a:gd name="T17" fmla="*/ 2147483646 h 161"/>
              <a:gd name="T18" fmla="*/ 2147483646 w 180"/>
              <a:gd name="T19" fmla="*/ 2147483646 h 161"/>
              <a:gd name="T20" fmla="*/ 2147483646 w 180"/>
              <a:gd name="T21" fmla="*/ 2147483646 h 161"/>
              <a:gd name="T22" fmla="*/ 2147483646 w 180"/>
              <a:gd name="T23" fmla="*/ 2147483646 h 161"/>
              <a:gd name="T24" fmla="*/ 2147483646 w 180"/>
              <a:gd name="T25" fmla="*/ 2147483646 h 161"/>
              <a:gd name="T26" fmla="*/ 2147483646 w 180"/>
              <a:gd name="T27" fmla="*/ 2147483646 h 161"/>
              <a:gd name="T28" fmla="*/ 2147483646 w 180"/>
              <a:gd name="T29" fmla="*/ 2147483646 h 161"/>
              <a:gd name="T30" fmla="*/ 2147483646 w 180"/>
              <a:gd name="T31" fmla="*/ 2147483646 h 161"/>
              <a:gd name="T32" fmla="*/ 2147483646 w 180"/>
              <a:gd name="T33" fmla="*/ 2147483646 h 161"/>
              <a:gd name="T34" fmla="*/ 2147483646 w 180"/>
              <a:gd name="T35" fmla="*/ 2147483646 h 161"/>
              <a:gd name="T36" fmla="*/ 2147483646 w 180"/>
              <a:gd name="T37" fmla="*/ 2147483646 h 161"/>
              <a:gd name="T38" fmla="*/ 2147483646 w 180"/>
              <a:gd name="T39" fmla="*/ 2147483646 h 161"/>
              <a:gd name="T40" fmla="*/ 2147483646 w 180"/>
              <a:gd name="T41" fmla="*/ 2147483646 h 161"/>
              <a:gd name="T42" fmla="*/ 2147483646 w 180"/>
              <a:gd name="T43" fmla="*/ 2147483646 h 161"/>
              <a:gd name="T44" fmla="*/ 2147483646 w 180"/>
              <a:gd name="T45" fmla="*/ 2147483646 h 161"/>
              <a:gd name="T46" fmla="*/ 2147483646 w 180"/>
              <a:gd name="T47" fmla="*/ 2147483646 h 161"/>
              <a:gd name="T48" fmla="*/ 2147483646 w 180"/>
              <a:gd name="T49" fmla="*/ 2147483646 h 161"/>
              <a:gd name="T50" fmla="*/ 2147483646 w 180"/>
              <a:gd name="T51" fmla="*/ 2147483646 h 161"/>
              <a:gd name="T52" fmla="*/ 2147483646 w 180"/>
              <a:gd name="T53" fmla="*/ 2147483646 h 161"/>
              <a:gd name="T54" fmla="*/ 2147483646 w 180"/>
              <a:gd name="T55" fmla="*/ 2147483646 h 161"/>
              <a:gd name="T56" fmla="*/ 2147483646 w 180"/>
              <a:gd name="T57" fmla="*/ 2147483646 h 161"/>
              <a:gd name="T58" fmla="*/ 2147483646 w 180"/>
              <a:gd name="T59" fmla="*/ 2147483646 h 161"/>
              <a:gd name="T60" fmla="*/ 2147483646 w 180"/>
              <a:gd name="T61" fmla="*/ 2147483646 h 161"/>
              <a:gd name="T62" fmla="*/ 2147483646 w 180"/>
              <a:gd name="T63" fmla="*/ 2147483646 h 161"/>
              <a:gd name="T64" fmla="*/ 2147483646 w 180"/>
              <a:gd name="T65" fmla="*/ 2147483646 h 161"/>
              <a:gd name="T66" fmla="*/ 2147483646 w 180"/>
              <a:gd name="T67" fmla="*/ 2147483646 h 161"/>
              <a:gd name="T68" fmla="*/ 2147483646 w 180"/>
              <a:gd name="T69" fmla="*/ 2147483646 h 161"/>
              <a:gd name="T70" fmla="*/ 2147483646 w 180"/>
              <a:gd name="T71" fmla="*/ 2147483646 h 161"/>
              <a:gd name="T72" fmla="*/ 2147483646 w 180"/>
              <a:gd name="T73" fmla="*/ 2147483646 h 161"/>
              <a:gd name="T74" fmla="*/ 2147483646 w 180"/>
              <a:gd name="T75" fmla="*/ 2147483646 h 161"/>
              <a:gd name="T76" fmla="*/ 2147483646 w 180"/>
              <a:gd name="T77" fmla="*/ 2147483646 h 161"/>
              <a:gd name="T78" fmla="*/ 2147483646 w 180"/>
              <a:gd name="T79" fmla="*/ 2147483646 h 161"/>
              <a:gd name="T80" fmla="*/ 2147483646 w 180"/>
              <a:gd name="T81" fmla="*/ 2147483646 h 161"/>
              <a:gd name="T82" fmla="*/ 2147483646 w 180"/>
              <a:gd name="T83" fmla="*/ 2147483646 h 161"/>
              <a:gd name="T84" fmla="*/ 2147483646 w 180"/>
              <a:gd name="T85" fmla="*/ 2147483646 h 161"/>
              <a:gd name="T86" fmla="*/ 2147483646 w 180"/>
              <a:gd name="T87" fmla="*/ 2147483646 h 161"/>
              <a:gd name="T88" fmla="*/ 2147483646 w 180"/>
              <a:gd name="T89" fmla="*/ 2147483646 h 1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0" h="161">
                <a:moveTo>
                  <a:pt x="23" y="136"/>
                </a:moveTo>
                <a:lnTo>
                  <a:pt x="23" y="136"/>
                </a:lnTo>
                <a:lnTo>
                  <a:pt x="19" y="131"/>
                </a:lnTo>
                <a:lnTo>
                  <a:pt x="16" y="125"/>
                </a:lnTo>
                <a:lnTo>
                  <a:pt x="15" y="121"/>
                </a:lnTo>
                <a:lnTo>
                  <a:pt x="12" y="117"/>
                </a:lnTo>
                <a:lnTo>
                  <a:pt x="11" y="113"/>
                </a:lnTo>
                <a:lnTo>
                  <a:pt x="9" y="108"/>
                </a:lnTo>
                <a:lnTo>
                  <a:pt x="8" y="104"/>
                </a:lnTo>
                <a:lnTo>
                  <a:pt x="6" y="99"/>
                </a:lnTo>
                <a:lnTo>
                  <a:pt x="3" y="94"/>
                </a:lnTo>
                <a:lnTo>
                  <a:pt x="2" y="90"/>
                </a:lnTo>
                <a:lnTo>
                  <a:pt x="1" y="86"/>
                </a:lnTo>
                <a:lnTo>
                  <a:pt x="0" y="81"/>
                </a:lnTo>
                <a:lnTo>
                  <a:pt x="0" y="78"/>
                </a:lnTo>
                <a:lnTo>
                  <a:pt x="0" y="75"/>
                </a:lnTo>
                <a:lnTo>
                  <a:pt x="0" y="71"/>
                </a:lnTo>
                <a:lnTo>
                  <a:pt x="0" y="68"/>
                </a:lnTo>
                <a:lnTo>
                  <a:pt x="1" y="64"/>
                </a:lnTo>
                <a:lnTo>
                  <a:pt x="2" y="62"/>
                </a:lnTo>
                <a:lnTo>
                  <a:pt x="5" y="58"/>
                </a:lnTo>
                <a:lnTo>
                  <a:pt x="7" y="55"/>
                </a:lnTo>
                <a:lnTo>
                  <a:pt x="9" y="51"/>
                </a:lnTo>
                <a:lnTo>
                  <a:pt x="12" y="48"/>
                </a:lnTo>
                <a:lnTo>
                  <a:pt x="15" y="44"/>
                </a:lnTo>
                <a:lnTo>
                  <a:pt x="18" y="41"/>
                </a:lnTo>
                <a:lnTo>
                  <a:pt x="21" y="37"/>
                </a:lnTo>
                <a:lnTo>
                  <a:pt x="25" y="33"/>
                </a:lnTo>
                <a:lnTo>
                  <a:pt x="29" y="28"/>
                </a:lnTo>
                <a:lnTo>
                  <a:pt x="33" y="24"/>
                </a:lnTo>
                <a:lnTo>
                  <a:pt x="36" y="18"/>
                </a:lnTo>
                <a:lnTo>
                  <a:pt x="41" y="14"/>
                </a:lnTo>
                <a:lnTo>
                  <a:pt x="45" y="11"/>
                </a:lnTo>
                <a:lnTo>
                  <a:pt x="51" y="9"/>
                </a:lnTo>
                <a:lnTo>
                  <a:pt x="56" y="7"/>
                </a:lnTo>
                <a:lnTo>
                  <a:pt x="63" y="5"/>
                </a:lnTo>
                <a:lnTo>
                  <a:pt x="72" y="5"/>
                </a:lnTo>
                <a:lnTo>
                  <a:pt x="79" y="3"/>
                </a:lnTo>
                <a:lnTo>
                  <a:pt x="88" y="1"/>
                </a:lnTo>
                <a:lnTo>
                  <a:pt x="96" y="1"/>
                </a:lnTo>
                <a:lnTo>
                  <a:pt x="104" y="0"/>
                </a:lnTo>
                <a:lnTo>
                  <a:pt x="108" y="1"/>
                </a:lnTo>
                <a:lnTo>
                  <a:pt x="115" y="2"/>
                </a:lnTo>
                <a:lnTo>
                  <a:pt x="123" y="4"/>
                </a:lnTo>
                <a:lnTo>
                  <a:pt x="134" y="7"/>
                </a:lnTo>
                <a:lnTo>
                  <a:pt x="144" y="11"/>
                </a:lnTo>
                <a:lnTo>
                  <a:pt x="156" y="17"/>
                </a:lnTo>
                <a:lnTo>
                  <a:pt x="165" y="24"/>
                </a:lnTo>
                <a:lnTo>
                  <a:pt x="173" y="33"/>
                </a:lnTo>
                <a:lnTo>
                  <a:pt x="178" y="43"/>
                </a:lnTo>
                <a:lnTo>
                  <a:pt x="179" y="48"/>
                </a:lnTo>
                <a:lnTo>
                  <a:pt x="179" y="53"/>
                </a:lnTo>
                <a:lnTo>
                  <a:pt x="179" y="59"/>
                </a:lnTo>
                <a:lnTo>
                  <a:pt x="179" y="65"/>
                </a:lnTo>
                <a:lnTo>
                  <a:pt x="179" y="71"/>
                </a:lnTo>
                <a:lnTo>
                  <a:pt x="179" y="77"/>
                </a:lnTo>
                <a:lnTo>
                  <a:pt x="179" y="83"/>
                </a:lnTo>
                <a:lnTo>
                  <a:pt x="178" y="87"/>
                </a:lnTo>
                <a:lnTo>
                  <a:pt x="174" y="93"/>
                </a:lnTo>
                <a:lnTo>
                  <a:pt x="172" y="98"/>
                </a:lnTo>
                <a:lnTo>
                  <a:pt x="167" y="105"/>
                </a:lnTo>
                <a:lnTo>
                  <a:pt x="162" y="112"/>
                </a:lnTo>
                <a:lnTo>
                  <a:pt x="158" y="119"/>
                </a:lnTo>
                <a:lnTo>
                  <a:pt x="152" y="125"/>
                </a:lnTo>
                <a:lnTo>
                  <a:pt x="147" y="130"/>
                </a:lnTo>
                <a:lnTo>
                  <a:pt x="144" y="134"/>
                </a:lnTo>
                <a:lnTo>
                  <a:pt x="138" y="138"/>
                </a:lnTo>
                <a:lnTo>
                  <a:pt x="133" y="143"/>
                </a:lnTo>
                <a:lnTo>
                  <a:pt x="125" y="147"/>
                </a:lnTo>
                <a:lnTo>
                  <a:pt x="118" y="151"/>
                </a:lnTo>
                <a:lnTo>
                  <a:pt x="110" y="156"/>
                </a:lnTo>
                <a:lnTo>
                  <a:pt x="102" y="158"/>
                </a:lnTo>
                <a:lnTo>
                  <a:pt x="96" y="160"/>
                </a:lnTo>
                <a:lnTo>
                  <a:pt x="90" y="160"/>
                </a:lnTo>
                <a:lnTo>
                  <a:pt x="86" y="159"/>
                </a:lnTo>
                <a:lnTo>
                  <a:pt x="79" y="159"/>
                </a:lnTo>
                <a:lnTo>
                  <a:pt x="74" y="159"/>
                </a:lnTo>
                <a:lnTo>
                  <a:pt x="71" y="159"/>
                </a:lnTo>
                <a:lnTo>
                  <a:pt x="65" y="158"/>
                </a:lnTo>
                <a:lnTo>
                  <a:pt x="62" y="158"/>
                </a:lnTo>
                <a:lnTo>
                  <a:pt x="57" y="157"/>
                </a:lnTo>
                <a:lnTo>
                  <a:pt x="54" y="156"/>
                </a:lnTo>
                <a:lnTo>
                  <a:pt x="50" y="153"/>
                </a:lnTo>
                <a:lnTo>
                  <a:pt x="44" y="151"/>
                </a:lnTo>
                <a:lnTo>
                  <a:pt x="39" y="147"/>
                </a:lnTo>
                <a:lnTo>
                  <a:pt x="35" y="144"/>
                </a:lnTo>
                <a:lnTo>
                  <a:pt x="29" y="141"/>
                </a:lnTo>
                <a:lnTo>
                  <a:pt x="26" y="138"/>
                </a:lnTo>
                <a:lnTo>
                  <a:pt x="24" y="137"/>
                </a:lnTo>
                <a:lnTo>
                  <a:pt x="23" y="136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5" name="Freeform 378">
            <a:extLst>
              <a:ext uri="{FF2B5EF4-FFF2-40B4-BE49-F238E27FC236}">
                <a16:creationId xmlns:a16="http://schemas.microsoft.com/office/drawing/2014/main" id="{364E07AE-C74F-4E38-988F-549D296F81FB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11113" cy="11112"/>
          </a:xfrm>
          <a:custGeom>
            <a:avLst/>
            <a:gdLst>
              <a:gd name="T0" fmla="*/ 2147483646 w 7"/>
              <a:gd name="T1" fmla="*/ 2147483646 h 7"/>
              <a:gd name="T2" fmla="*/ 2147483646 w 7"/>
              <a:gd name="T3" fmla="*/ 2147483646 h 7"/>
              <a:gd name="T4" fmla="*/ 2147483646 w 7"/>
              <a:gd name="T5" fmla="*/ 2147483646 h 7"/>
              <a:gd name="T6" fmla="*/ 2147483646 w 7"/>
              <a:gd name="T7" fmla="*/ 2147483646 h 7"/>
              <a:gd name="T8" fmla="*/ 0 w 7"/>
              <a:gd name="T9" fmla="*/ 2147483646 h 7"/>
              <a:gd name="T10" fmla="*/ 0 w 7"/>
              <a:gd name="T11" fmla="*/ 2147483646 h 7"/>
              <a:gd name="T12" fmla="*/ 0 w 7"/>
              <a:gd name="T13" fmla="*/ 2147483646 h 7"/>
              <a:gd name="T14" fmla="*/ 2147483646 w 7"/>
              <a:gd name="T15" fmla="*/ 0 h 7"/>
              <a:gd name="T16" fmla="*/ 2147483646 w 7"/>
              <a:gd name="T17" fmla="*/ 0 h 7"/>
              <a:gd name="T18" fmla="*/ 2147483646 w 7"/>
              <a:gd name="T19" fmla="*/ 0 h 7"/>
              <a:gd name="T20" fmla="*/ 2147483646 w 7"/>
              <a:gd name="T21" fmla="*/ 0 h 7"/>
              <a:gd name="T22" fmla="*/ 2147483646 w 7"/>
              <a:gd name="T23" fmla="*/ 0 h 7"/>
              <a:gd name="T24" fmla="*/ 2147483646 w 7"/>
              <a:gd name="T25" fmla="*/ 2147483646 h 7"/>
              <a:gd name="T26" fmla="*/ 2147483646 w 7"/>
              <a:gd name="T27" fmla="*/ 2147483646 h 7"/>
              <a:gd name="T28" fmla="*/ 2147483646 w 7"/>
              <a:gd name="T29" fmla="*/ 2147483646 h 7"/>
              <a:gd name="T30" fmla="*/ 2147483646 w 7"/>
              <a:gd name="T31" fmla="*/ 2147483646 h 7"/>
              <a:gd name="T32" fmla="*/ 2147483646 w 7"/>
              <a:gd name="T33" fmla="*/ 2147483646 h 7"/>
              <a:gd name="T34" fmla="*/ 2147483646 w 7"/>
              <a:gd name="T35" fmla="*/ 2147483646 h 7"/>
              <a:gd name="T36" fmla="*/ 2147483646 w 7"/>
              <a:gd name="T37" fmla="*/ 2147483646 h 7"/>
              <a:gd name="T38" fmla="*/ 2147483646 w 7"/>
              <a:gd name="T39" fmla="*/ 2147483646 h 7"/>
              <a:gd name="T40" fmla="*/ 2147483646 w 7"/>
              <a:gd name="T41" fmla="*/ 2147483646 h 7"/>
              <a:gd name="T42" fmla="*/ 2147483646 w 7"/>
              <a:gd name="T43" fmla="*/ 2147483646 h 7"/>
              <a:gd name="T44" fmla="*/ 2147483646 w 7"/>
              <a:gd name="T45" fmla="*/ 2147483646 h 7"/>
              <a:gd name="T46" fmla="*/ 2147483646 w 7"/>
              <a:gd name="T47" fmla="*/ 2147483646 h 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" h="7">
                <a:moveTo>
                  <a:pt x="4" y="5"/>
                </a:moveTo>
                <a:lnTo>
                  <a:pt x="2" y="4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2"/>
                </a:lnTo>
                <a:lnTo>
                  <a:pt x="6" y="2"/>
                </a:lnTo>
                <a:lnTo>
                  <a:pt x="6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6"/>
                </a:lnTo>
                <a:lnTo>
                  <a:pt x="4" y="6"/>
                </a:lnTo>
                <a:lnTo>
                  <a:pt x="4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6" name="Freeform 379">
            <a:extLst>
              <a:ext uri="{FF2B5EF4-FFF2-40B4-BE49-F238E27FC236}">
                <a16:creationId xmlns:a16="http://schemas.microsoft.com/office/drawing/2014/main" id="{87E5F761-E1B6-4B87-BA91-81FB0AB97571}"/>
              </a:ext>
            </a:extLst>
          </p:cNvPr>
          <p:cNvSpPr>
            <a:spLocks/>
          </p:cNvSpPr>
          <p:nvPr/>
        </p:nvSpPr>
        <p:spPr bwMode="auto">
          <a:xfrm>
            <a:off x="7912100" y="3875088"/>
            <a:ext cx="25400" cy="26987"/>
          </a:xfrm>
          <a:custGeom>
            <a:avLst/>
            <a:gdLst>
              <a:gd name="T0" fmla="*/ 2147483646 w 18"/>
              <a:gd name="T1" fmla="*/ 2147483646 h 17"/>
              <a:gd name="T2" fmla="*/ 2147483646 w 18"/>
              <a:gd name="T3" fmla="*/ 2147483646 h 17"/>
              <a:gd name="T4" fmla="*/ 2147483646 w 18"/>
              <a:gd name="T5" fmla="*/ 2147483646 h 17"/>
              <a:gd name="T6" fmla="*/ 2147483646 w 18"/>
              <a:gd name="T7" fmla="*/ 2147483646 h 17"/>
              <a:gd name="T8" fmla="*/ 2147483646 w 18"/>
              <a:gd name="T9" fmla="*/ 2147483646 h 17"/>
              <a:gd name="T10" fmla="*/ 0 w 18"/>
              <a:gd name="T11" fmla="*/ 2147483646 h 17"/>
              <a:gd name="T12" fmla="*/ 0 w 18"/>
              <a:gd name="T13" fmla="*/ 2147483646 h 17"/>
              <a:gd name="T14" fmla="*/ 2147483646 w 18"/>
              <a:gd name="T15" fmla="*/ 2147483646 h 17"/>
              <a:gd name="T16" fmla="*/ 2147483646 w 18"/>
              <a:gd name="T17" fmla="*/ 0 h 17"/>
              <a:gd name="T18" fmla="*/ 2147483646 w 18"/>
              <a:gd name="T19" fmla="*/ 0 h 17"/>
              <a:gd name="T20" fmla="*/ 2147483646 w 18"/>
              <a:gd name="T21" fmla="*/ 0 h 17"/>
              <a:gd name="T22" fmla="*/ 2147483646 w 18"/>
              <a:gd name="T23" fmla="*/ 0 h 17"/>
              <a:gd name="T24" fmla="*/ 2147483646 w 18"/>
              <a:gd name="T25" fmla="*/ 2147483646 h 17"/>
              <a:gd name="T26" fmla="*/ 2147483646 w 18"/>
              <a:gd name="T27" fmla="*/ 2147483646 h 17"/>
              <a:gd name="T28" fmla="*/ 2147483646 w 18"/>
              <a:gd name="T29" fmla="*/ 2147483646 h 17"/>
              <a:gd name="T30" fmla="*/ 2147483646 w 18"/>
              <a:gd name="T31" fmla="*/ 2147483646 h 17"/>
              <a:gd name="T32" fmla="*/ 2147483646 w 18"/>
              <a:gd name="T33" fmla="*/ 2147483646 h 17"/>
              <a:gd name="T34" fmla="*/ 2147483646 w 18"/>
              <a:gd name="T35" fmla="*/ 2147483646 h 17"/>
              <a:gd name="T36" fmla="*/ 2147483646 w 18"/>
              <a:gd name="T37" fmla="*/ 2147483646 h 17"/>
              <a:gd name="T38" fmla="*/ 2147483646 w 18"/>
              <a:gd name="T39" fmla="*/ 2147483646 h 17"/>
              <a:gd name="T40" fmla="*/ 2147483646 w 18"/>
              <a:gd name="T41" fmla="*/ 2147483646 h 17"/>
              <a:gd name="T42" fmla="*/ 2147483646 w 18"/>
              <a:gd name="T43" fmla="*/ 2147483646 h 17"/>
              <a:gd name="T44" fmla="*/ 2147483646 w 18"/>
              <a:gd name="T45" fmla="*/ 2147483646 h 17"/>
              <a:gd name="T46" fmla="*/ 2147483646 w 18"/>
              <a:gd name="T47" fmla="*/ 2147483646 h 17"/>
              <a:gd name="T48" fmla="*/ 2147483646 w 18"/>
              <a:gd name="T49" fmla="*/ 2147483646 h 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8" h="17">
                <a:moveTo>
                  <a:pt x="10" y="14"/>
                </a:moveTo>
                <a:lnTo>
                  <a:pt x="10" y="14"/>
                </a:lnTo>
                <a:lnTo>
                  <a:pt x="7" y="11"/>
                </a:lnTo>
                <a:lnTo>
                  <a:pt x="5" y="9"/>
                </a:lnTo>
                <a:lnTo>
                  <a:pt x="2" y="7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7" y="0"/>
                </a:lnTo>
                <a:lnTo>
                  <a:pt x="9" y="0"/>
                </a:lnTo>
                <a:lnTo>
                  <a:pt x="11" y="1"/>
                </a:lnTo>
                <a:lnTo>
                  <a:pt x="12" y="3"/>
                </a:lnTo>
                <a:lnTo>
                  <a:pt x="15" y="4"/>
                </a:lnTo>
                <a:lnTo>
                  <a:pt x="16" y="5"/>
                </a:lnTo>
                <a:lnTo>
                  <a:pt x="16" y="8"/>
                </a:lnTo>
                <a:lnTo>
                  <a:pt x="16" y="11"/>
                </a:lnTo>
                <a:lnTo>
                  <a:pt x="17" y="12"/>
                </a:lnTo>
                <a:lnTo>
                  <a:pt x="17" y="13"/>
                </a:lnTo>
                <a:lnTo>
                  <a:pt x="17" y="15"/>
                </a:lnTo>
                <a:lnTo>
                  <a:pt x="15" y="16"/>
                </a:lnTo>
                <a:lnTo>
                  <a:pt x="12" y="16"/>
                </a:lnTo>
                <a:lnTo>
                  <a:pt x="11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7" name="Freeform 380">
            <a:extLst>
              <a:ext uri="{FF2B5EF4-FFF2-40B4-BE49-F238E27FC236}">
                <a16:creationId xmlns:a16="http://schemas.microsoft.com/office/drawing/2014/main" id="{29351ADF-D72C-4A18-B3DD-B5E0139B8842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0 w 8"/>
              <a:gd name="T13" fmla="*/ 2147483646 h 8"/>
              <a:gd name="T14" fmla="*/ 0 w 8"/>
              <a:gd name="T15" fmla="*/ 2147483646 h 8"/>
              <a:gd name="T16" fmla="*/ 2147483646 w 8"/>
              <a:gd name="T17" fmla="*/ 0 h 8"/>
              <a:gd name="T18" fmla="*/ 2147483646 w 8"/>
              <a:gd name="T19" fmla="*/ 0 h 8"/>
              <a:gd name="T20" fmla="*/ 2147483646 w 8"/>
              <a:gd name="T21" fmla="*/ 0 h 8"/>
              <a:gd name="T22" fmla="*/ 2147483646 w 8"/>
              <a:gd name="T23" fmla="*/ 0 h 8"/>
              <a:gd name="T24" fmla="*/ 2147483646 w 8"/>
              <a:gd name="T25" fmla="*/ 2147483646 h 8"/>
              <a:gd name="T26" fmla="*/ 2147483646 w 8"/>
              <a:gd name="T27" fmla="*/ 2147483646 h 8"/>
              <a:gd name="T28" fmla="*/ 2147483646 w 8"/>
              <a:gd name="T29" fmla="*/ 2147483646 h 8"/>
              <a:gd name="T30" fmla="*/ 2147483646 w 8"/>
              <a:gd name="T31" fmla="*/ 2147483646 h 8"/>
              <a:gd name="T32" fmla="*/ 2147483646 w 8"/>
              <a:gd name="T33" fmla="*/ 2147483646 h 8"/>
              <a:gd name="T34" fmla="*/ 2147483646 w 8"/>
              <a:gd name="T35" fmla="*/ 2147483646 h 8"/>
              <a:gd name="T36" fmla="*/ 2147483646 w 8"/>
              <a:gd name="T37" fmla="*/ 2147483646 h 8"/>
              <a:gd name="T38" fmla="*/ 2147483646 w 8"/>
              <a:gd name="T39" fmla="*/ 2147483646 h 8"/>
              <a:gd name="T40" fmla="*/ 2147483646 w 8"/>
              <a:gd name="T41" fmla="*/ 2147483646 h 8"/>
              <a:gd name="T42" fmla="*/ 2147483646 w 8"/>
              <a:gd name="T43" fmla="*/ 2147483646 h 8"/>
              <a:gd name="T44" fmla="*/ 2147483646 w 8"/>
              <a:gd name="T45" fmla="*/ 2147483646 h 8"/>
              <a:gd name="T46" fmla="*/ 2147483646 w 8"/>
              <a:gd name="T47" fmla="*/ 2147483646 h 8"/>
              <a:gd name="T48" fmla="*/ 2147483646 w 8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8">
                <a:moveTo>
                  <a:pt x="4" y="6"/>
                </a:moveTo>
                <a:lnTo>
                  <a:pt x="2" y="5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7" y="2"/>
                </a:lnTo>
                <a:lnTo>
                  <a:pt x="7" y="3"/>
                </a:lnTo>
                <a:lnTo>
                  <a:pt x="7" y="5"/>
                </a:lnTo>
                <a:lnTo>
                  <a:pt x="7" y="7"/>
                </a:lnTo>
                <a:lnTo>
                  <a:pt x="6" y="7"/>
                </a:lnTo>
                <a:lnTo>
                  <a:pt x="5" y="7"/>
                </a:lnTo>
                <a:lnTo>
                  <a:pt x="4" y="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8" name="Freeform 381">
            <a:extLst>
              <a:ext uri="{FF2B5EF4-FFF2-40B4-BE49-F238E27FC236}">
                <a16:creationId xmlns:a16="http://schemas.microsoft.com/office/drawing/2014/main" id="{E47AB104-B34B-4AF8-BD1B-82015346DB67}"/>
              </a:ext>
            </a:extLst>
          </p:cNvPr>
          <p:cNvSpPr>
            <a:spLocks/>
          </p:cNvSpPr>
          <p:nvPr/>
        </p:nvSpPr>
        <p:spPr bwMode="auto">
          <a:xfrm>
            <a:off x="7985125" y="3724275"/>
            <a:ext cx="26988" cy="28575"/>
          </a:xfrm>
          <a:custGeom>
            <a:avLst/>
            <a:gdLst>
              <a:gd name="T0" fmla="*/ 2147483646 w 19"/>
              <a:gd name="T1" fmla="*/ 2147483646 h 18"/>
              <a:gd name="T2" fmla="*/ 2147483646 w 19"/>
              <a:gd name="T3" fmla="*/ 2147483646 h 18"/>
              <a:gd name="T4" fmla="*/ 2147483646 w 19"/>
              <a:gd name="T5" fmla="*/ 2147483646 h 18"/>
              <a:gd name="T6" fmla="*/ 2147483646 w 19"/>
              <a:gd name="T7" fmla="*/ 2147483646 h 18"/>
              <a:gd name="T8" fmla="*/ 2147483646 w 19"/>
              <a:gd name="T9" fmla="*/ 2147483646 h 18"/>
              <a:gd name="T10" fmla="*/ 2147483646 w 19"/>
              <a:gd name="T11" fmla="*/ 2147483646 h 18"/>
              <a:gd name="T12" fmla="*/ 0 w 19"/>
              <a:gd name="T13" fmla="*/ 2147483646 h 18"/>
              <a:gd name="T14" fmla="*/ 0 w 19"/>
              <a:gd name="T15" fmla="*/ 2147483646 h 18"/>
              <a:gd name="T16" fmla="*/ 2147483646 w 19"/>
              <a:gd name="T17" fmla="*/ 2147483646 h 18"/>
              <a:gd name="T18" fmla="*/ 2147483646 w 19"/>
              <a:gd name="T19" fmla="*/ 0 h 18"/>
              <a:gd name="T20" fmla="*/ 2147483646 w 19"/>
              <a:gd name="T21" fmla="*/ 0 h 18"/>
              <a:gd name="T22" fmla="*/ 2147483646 w 19"/>
              <a:gd name="T23" fmla="*/ 0 h 18"/>
              <a:gd name="T24" fmla="*/ 2147483646 w 19"/>
              <a:gd name="T25" fmla="*/ 2147483646 h 18"/>
              <a:gd name="T26" fmla="*/ 2147483646 w 19"/>
              <a:gd name="T27" fmla="*/ 2147483646 h 18"/>
              <a:gd name="T28" fmla="*/ 2147483646 w 19"/>
              <a:gd name="T29" fmla="*/ 2147483646 h 18"/>
              <a:gd name="T30" fmla="*/ 2147483646 w 19"/>
              <a:gd name="T31" fmla="*/ 2147483646 h 18"/>
              <a:gd name="T32" fmla="*/ 2147483646 w 19"/>
              <a:gd name="T33" fmla="*/ 2147483646 h 18"/>
              <a:gd name="T34" fmla="*/ 2147483646 w 19"/>
              <a:gd name="T35" fmla="*/ 2147483646 h 18"/>
              <a:gd name="T36" fmla="*/ 2147483646 w 19"/>
              <a:gd name="T37" fmla="*/ 2147483646 h 18"/>
              <a:gd name="T38" fmla="*/ 2147483646 w 19"/>
              <a:gd name="T39" fmla="*/ 2147483646 h 18"/>
              <a:gd name="T40" fmla="*/ 2147483646 w 19"/>
              <a:gd name="T41" fmla="*/ 2147483646 h 18"/>
              <a:gd name="T42" fmla="*/ 2147483646 w 19"/>
              <a:gd name="T43" fmla="*/ 2147483646 h 18"/>
              <a:gd name="T44" fmla="*/ 2147483646 w 19"/>
              <a:gd name="T45" fmla="*/ 2147483646 h 18"/>
              <a:gd name="T46" fmla="*/ 2147483646 w 19"/>
              <a:gd name="T47" fmla="*/ 2147483646 h 18"/>
              <a:gd name="T48" fmla="*/ 2147483646 w 19"/>
              <a:gd name="T49" fmla="*/ 2147483646 h 18"/>
              <a:gd name="T50" fmla="*/ 2147483646 w 19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8">
                <a:moveTo>
                  <a:pt x="10" y="14"/>
                </a:moveTo>
                <a:lnTo>
                  <a:pt x="10" y="14"/>
                </a:lnTo>
                <a:lnTo>
                  <a:pt x="6" y="11"/>
                </a:lnTo>
                <a:lnTo>
                  <a:pt x="3" y="10"/>
                </a:lnTo>
                <a:lnTo>
                  <a:pt x="2" y="9"/>
                </a:lnTo>
                <a:lnTo>
                  <a:pt x="1" y="8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7" y="0"/>
                </a:lnTo>
                <a:lnTo>
                  <a:pt x="9" y="1"/>
                </a:lnTo>
                <a:lnTo>
                  <a:pt x="10" y="2"/>
                </a:lnTo>
                <a:lnTo>
                  <a:pt x="12" y="2"/>
                </a:lnTo>
                <a:lnTo>
                  <a:pt x="16" y="3"/>
                </a:lnTo>
                <a:lnTo>
                  <a:pt x="17" y="4"/>
                </a:lnTo>
                <a:lnTo>
                  <a:pt x="18" y="5"/>
                </a:lnTo>
                <a:lnTo>
                  <a:pt x="18" y="8"/>
                </a:lnTo>
                <a:lnTo>
                  <a:pt x="17" y="11"/>
                </a:lnTo>
                <a:lnTo>
                  <a:pt x="17" y="13"/>
                </a:lnTo>
                <a:lnTo>
                  <a:pt x="17" y="16"/>
                </a:lnTo>
                <a:lnTo>
                  <a:pt x="15" y="17"/>
                </a:lnTo>
                <a:lnTo>
                  <a:pt x="12" y="16"/>
                </a:lnTo>
                <a:lnTo>
                  <a:pt x="10" y="15"/>
                </a:lnTo>
                <a:lnTo>
                  <a:pt x="1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19" name="Freeform 382">
            <a:extLst>
              <a:ext uri="{FF2B5EF4-FFF2-40B4-BE49-F238E27FC236}">
                <a16:creationId xmlns:a16="http://schemas.microsoft.com/office/drawing/2014/main" id="{4CB2E7BE-8E06-442F-9497-1C2DC632D087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2">
                <a:moveTo>
                  <a:pt x="1" y="1"/>
                </a:move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0" name="Freeform 383">
            <a:extLst>
              <a:ext uri="{FF2B5EF4-FFF2-40B4-BE49-F238E27FC236}">
                <a16:creationId xmlns:a16="http://schemas.microsoft.com/office/drawing/2014/main" id="{004BD7AC-8ED0-465B-B571-069D8C37A8E1}"/>
              </a:ext>
            </a:extLst>
          </p:cNvPr>
          <p:cNvSpPr>
            <a:spLocks/>
          </p:cNvSpPr>
          <p:nvPr/>
        </p:nvSpPr>
        <p:spPr bwMode="auto">
          <a:xfrm>
            <a:off x="7899400" y="3822700"/>
            <a:ext cx="20638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0 h 12"/>
              <a:gd name="T12" fmla="*/ 2147483646 w 14"/>
              <a:gd name="T13" fmla="*/ 0 h 12"/>
              <a:gd name="T14" fmla="*/ 2147483646 w 14"/>
              <a:gd name="T15" fmla="*/ 0 h 12"/>
              <a:gd name="T16" fmla="*/ 2147483646 w 14"/>
              <a:gd name="T17" fmla="*/ 0 h 12"/>
              <a:gd name="T18" fmla="*/ 2147483646 w 14"/>
              <a:gd name="T19" fmla="*/ 0 h 12"/>
              <a:gd name="T20" fmla="*/ 0 w 14"/>
              <a:gd name="T21" fmla="*/ 2147483646 h 12"/>
              <a:gd name="T22" fmla="*/ 2147483646 w 14"/>
              <a:gd name="T23" fmla="*/ 2147483646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11" y="7"/>
                </a:moveTo>
                <a:lnTo>
                  <a:pt x="11" y="7"/>
                </a:lnTo>
                <a:lnTo>
                  <a:pt x="12" y="5"/>
                </a:lnTo>
                <a:lnTo>
                  <a:pt x="13" y="3"/>
                </a:lnTo>
                <a:lnTo>
                  <a:pt x="13" y="1"/>
                </a:lnTo>
                <a:lnTo>
                  <a:pt x="13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4"/>
                </a:lnTo>
                <a:lnTo>
                  <a:pt x="2" y="11"/>
                </a:lnTo>
                <a:lnTo>
                  <a:pt x="1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1" name="Freeform 384">
            <a:extLst>
              <a:ext uri="{FF2B5EF4-FFF2-40B4-BE49-F238E27FC236}">
                <a16:creationId xmlns:a16="http://schemas.microsoft.com/office/drawing/2014/main" id="{55373F6E-FCD9-453D-A7C3-B23E29868BFF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6350" cy="4763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2147483646 w 4"/>
              <a:gd name="T9" fmla="*/ 0 h 3"/>
              <a:gd name="T10" fmla="*/ 2147483646 w 4"/>
              <a:gd name="T11" fmla="*/ 0 h 3"/>
              <a:gd name="T12" fmla="*/ 2147483646 w 4"/>
              <a:gd name="T13" fmla="*/ 0 h 3"/>
              <a:gd name="T14" fmla="*/ 2147483646 w 4"/>
              <a:gd name="T15" fmla="*/ 0 h 3"/>
              <a:gd name="T16" fmla="*/ 2147483646 w 4"/>
              <a:gd name="T17" fmla="*/ 0 h 3"/>
              <a:gd name="T18" fmla="*/ 0 w 4"/>
              <a:gd name="T19" fmla="*/ 2147483646 h 3"/>
              <a:gd name="T20" fmla="*/ 2147483646 w 4"/>
              <a:gd name="T21" fmla="*/ 2147483646 h 3"/>
              <a:gd name="T22" fmla="*/ 2147483646 w 4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3">
                <a:moveTo>
                  <a:pt x="2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1" y="2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2" name="Freeform 385">
            <a:extLst>
              <a:ext uri="{FF2B5EF4-FFF2-40B4-BE49-F238E27FC236}">
                <a16:creationId xmlns:a16="http://schemas.microsoft.com/office/drawing/2014/main" id="{97FE8C6C-CA45-452B-AAC3-208E82B1D54F}"/>
              </a:ext>
            </a:extLst>
          </p:cNvPr>
          <p:cNvSpPr>
            <a:spLocks/>
          </p:cNvSpPr>
          <p:nvPr/>
        </p:nvSpPr>
        <p:spPr bwMode="auto">
          <a:xfrm>
            <a:off x="7989888" y="3863975"/>
            <a:ext cx="20637" cy="20638"/>
          </a:xfrm>
          <a:custGeom>
            <a:avLst/>
            <a:gdLst>
              <a:gd name="T0" fmla="*/ 2147483646 w 15"/>
              <a:gd name="T1" fmla="*/ 2147483646 h 13"/>
              <a:gd name="T2" fmla="*/ 2147483646 w 15"/>
              <a:gd name="T3" fmla="*/ 2147483646 h 13"/>
              <a:gd name="T4" fmla="*/ 2147483646 w 15"/>
              <a:gd name="T5" fmla="*/ 2147483646 h 13"/>
              <a:gd name="T6" fmla="*/ 2147483646 w 15"/>
              <a:gd name="T7" fmla="*/ 2147483646 h 13"/>
              <a:gd name="T8" fmla="*/ 2147483646 w 15"/>
              <a:gd name="T9" fmla="*/ 2147483646 h 13"/>
              <a:gd name="T10" fmla="*/ 2147483646 w 15"/>
              <a:gd name="T11" fmla="*/ 2147483646 h 13"/>
              <a:gd name="T12" fmla="*/ 2147483646 w 15"/>
              <a:gd name="T13" fmla="*/ 0 h 13"/>
              <a:gd name="T14" fmla="*/ 2147483646 w 15"/>
              <a:gd name="T15" fmla="*/ 0 h 13"/>
              <a:gd name="T16" fmla="*/ 2147483646 w 15"/>
              <a:gd name="T17" fmla="*/ 0 h 13"/>
              <a:gd name="T18" fmla="*/ 2147483646 w 15"/>
              <a:gd name="T19" fmla="*/ 0 h 13"/>
              <a:gd name="T20" fmla="*/ 0 w 15"/>
              <a:gd name="T21" fmla="*/ 2147483646 h 13"/>
              <a:gd name="T22" fmla="*/ 2147483646 w 15"/>
              <a:gd name="T23" fmla="*/ 2147483646 h 13"/>
              <a:gd name="T24" fmla="*/ 2147483646 w 15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" h="13">
                <a:moveTo>
                  <a:pt x="11" y="8"/>
                </a:moveTo>
                <a:lnTo>
                  <a:pt x="11" y="8"/>
                </a:lnTo>
                <a:lnTo>
                  <a:pt x="12" y="6"/>
                </a:lnTo>
                <a:lnTo>
                  <a:pt x="14" y="4"/>
                </a:lnTo>
                <a:lnTo>
                  <a:pt x="14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0" y="5"/>
                </a:lnTo>
                <a:lnTo>
                  <a:pt x="2" y="12"/>
                </a:lnTo>
                <a:lnTo>
                  <a:pt x="11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3" name="Freeform 386">
            <a:extLst>
              <a:ext uri="{FF2B5EF4-FFF2-40B4-BE49-F238E27FC236}">
                <a16:creationId xmlns:a16="http://schemas.microsoft.com/office/drawing/2014/main" id="{3EB0AA0D-3737-4373-834E-038035F6389C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4762" cy="12700"/>
          </a:xfrm>
          <a:custGeom>
            <a:avLst/>
            <a:gdLst>
              <a:gd name="T0" fmla="*/ 2147483646 w 3"/>
              <a:gd name="T1" fmla="*/ 2147483646 h 8"/>
              <a:gd name="T2" fmla="*/ 2147483646 w 3"/>
              <a:gd name="T3" fmla="*/ 2147483646 h 8"/>
              <a:gd name="T4" fmla="*/ 2147483646 w 3"/>
              <a:gd name="T5" fmla="*/ 2147483646 h 8"/>
              <a:gd name="T6" fmla="*/ 2147483646 w 3"/>
              <a:gd name="T7" fmla="*/ 2147483646 h 8"/>
              <a:gd name="T8" fmla="*/ 2147483646 w 3"/>
              <a:gd name="T9" fmla="*/ 2147483646 h 8"/>
              <a:gd name="T10" fmla="*/ 2147483646 w 3"/>
              <a:gd name="T11" fmla="*/ 2147483646 h 8"/>
              <a:gd name="T12" fmla="*/ 2147483646 w 3"/>
              <a:gd name="T13" fmla="*/ 2147483646 h 8"/>
              <a:gd name="T14" fmla="*/ 2147483646 w 3"/>
              <a:gd name="T15" fmla="*/ 0 h 8"/>
              <a:gd name="T16" fmla="*/ 2147483646 w 3"/>
              <a:gd name="T17" fmla="*/ 0 h 8"/>
              <a:gd name="T18" fmla="*/ 0 w 3"/>
              <a:gd name="T19" fmla="*/ 2147483646 h 8"/>
              <a:gd name="T20" fmla="*/ 0 w 3"/>
              <a:gd name="T21" fmla="*/ 2147483646 h 8"/>
              <a:gd name="T22" fmla="*/ 2147483646 w 3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8">
                <a:moveTo>
                  <a:pt x="2" y="5"/>
                </a:moveTo>
                <a:lnTo>
                  <a:pt x="2" y="5"/>
                </a:lnTo>
                <a:lnTo>
                  <a:pt x="2" y="4"/>
                </a:lnTo>
                <a:lnTo>
                  <a:pt x="2" y="3"/>
                </a:lnTo>
                <a:lnTo>
                  <a:pt x="2" y="2"/>
                </a:lnTo>
                <a:lnTo>
                  <a:pt x="1" y="1"/>
                </a:lnTo>
                <a:lnTo>
                  <a:pt x="1" y="0"/>
                </a:lnTo>
                <a:lnTo>
                  <a:pt x="0" y="4"/>
                </a:lnTo>
                <a:lnTo>
                  <a:pt x="0" y="7"/>
                </a:lnTo>
                <a:lnTo>
                  <a:pt x="2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4" name="Freeform 387">
            <a:extLst>
              <a:ext uri="{FF2B5EF4-FFF2-40B4-BE49-F238E27FC236}">
                <a16:creationId xmlns:a16="http://schemas.microsoft.com/office/drawing/2014/main" id="{442F84FD-8FEC-4963-AB30-989A86FE845F}"/>
              </a:ext>
            </a:extLst>
          </p:cNvPr>
          <p:cNvSpPr>
            <a:spLocks/>
          </p:cNvSpPr>
          <p:nvPr/>
        </p:nvSpPr>
        <p:spPr bwMode="auto">
          <a:xfrm>
            <a:off x="8018463" y="3792538"/>
            <a:ext cx="20637" cy="28575"/>
          </a:xfrm>
          <a:custGeom>
            <a:avLst/>
            <a:gdLst>
              <a:gd name="T0" fmla="*/ 2147483646 w 14"/>
              <a:gd name="T1" fmla="*/ 2147483646 h 18"/>
              <a:gd name="T2" fmla="*/ 2147483646 w 14"/>
              <a:gd name="T3" fmla="*/ 2147483646 h 18"/>
              <a:gd name="T4" fmla="*/ 2147483646 w 14"/>
              <a:gd name="T5" fmla="*/ 2147483646 h 18"/>
              <a:gd name="T6" fmla="*/ 2147483646 w 14"/>
              <a:gd name="T7" fmla="*/ 2147483646 h 18"/>
              <a:gd name="T8" fmla="*/ 2147483646 w 14"/>
              <a:gd name="T9" fmla="*/ 2147483646 h 18"/>
              <a:gd name="T10" fmla="*/ 2147483646 w 14"/>
              <a:gd name="T11" fmla="*/ 2147483646 h 18"/>
              <a:gd name="T12" fmla="*/ 2147483646 w 14"/>
              <a:gd name="T13" fmla="*/ 2147483646 h 18"/>
              <a:gd name="T14" fmla="*/ 2147483646 w 14"/>
              <a:gd name="T15" fmla="*/ 2147483646 h 18"/>
              <a:gd name="T16" fmla="*/ 2147483646 w 14"/>
              <a:gd name="T17" fmla="*/ 2147483646 h 18"/>
              <a:gd name="T18" fmla="*/ 2147483646 w 14"/>
              <a:gd name="T19" fmla="*/ 0 h 18"/>
              <a:gd name="T20" fmla="*/ 0 w 14"/>
              <a:gd name="T21" fmla="*/ 2147483646 h 18"/>
              <a:gd name="T22" fmla="*/ 2147483646 w 14"/>
              <a:gd name="T23" fmla="*/ 2147483646 h 18"/>
              <a:gd name="T24" fmla="*/ 2147483646 w 14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8">
                <a:moveTo>
                  <a:pt x="10" y="13"/>
                </a:moveTo>
                <a:lnTo>
                  <a:pt x="10" y="13"/>
                </a:lnTo>
                <a:lnTo>
                  <a:pt x="11" y="11"/>
                </a:lnTo>
                <a:lnTo>
                  <a:pt x="13" y="9"/>
                </a:lnTo>
                <a:lnTo>
                  <a:pt x="13" y="8"/>
                </a:lnTo>
                <a:lnTo>
                  <a:pt x="12" y="7"/>
                </a:lnTo>
                <a:lnTo>
                  <a:pt x="10" y="5"/>
                </a:lnTo>
                <a:lnTo>
                  <a:pt x="8" y="3"/>
                </a:lnTo>
                <a:lnTo>
                  <a:pt x="7" y="1"/>
                </a:lnTo>
                <a:lnTo>
                  <a:pt x="5" y="0"/>
                </a:lnTo>
                <a:lnTo>
                  <a:pt x="0" y="10"/>
                </a:lnTo>
                <a:lnTo>
                  <a:pt x="2" y="17"/>
                </a:lnTo>
                <a:lnTo>
                  <a:pt x="10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5" name="Freeform 388">
            <a:extLst>
              <a:ext uri="{FF2B5EF4-FFF2-40B4-BE49-F238E27FC236}">
                <a16:creationId xmlns:a16="http://schemas.microsoft.com/office/drawing/2014/main" id="{B8C30993-859E-4A5B-BF77-42ADB9CFE90C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14288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2147483646 w 9"/>
              <a:gd name="T25" fmla="*/ 2147483646 h 8"/>
              <a:gd name="T26" fmla="*/ 2147483646 w 9"/>
              <a:gd name="T27" fmla="*/ 2147483646 h 8"/>
              <a:gd name="T28" fmla="*/ 2147483646 w 9"/>
              <a:gd name="T29" fmla="*/ 2147483646 h 8"/>
              <a:gd name="T30" fmla="*/ 2147483646 w 9"/>
              <a:gd name="T31" fmla="*/ 2147483646 h 8"/>
              <a:gd name="T32" fmla="*/ 2147483646 w 9"/>
              <a:gd name="T33" fmla="*/ 2147483646 h 8"/>
              <a:gd name="T34" fmla="*/ 2147483646 w 9"/>
              <a:gd name="T35" fmla="*/ 2147483646 h 8"/>
              <a:gd name="T36" fmla="*/ 2147483646 w 9"/>
              <a:gd name="T37" fmla="*/ 0 h 8"/>
              <a:gd name="T38" fmla="*/ 2147483646 w 9"/>
              <a:gd name="T39" fmla="*/ 0 h 8"/>
              <a:gd name="T40" fmla="*/ 2147483646 w 9"/>
              <a:gd name="T41" fmla="*/ 0 h 8"/>
              <a:gd name="T42" fmla="*/ 2147483646 w 9"/>
              <a:gd name="T43" fmla="*/ 0 h 8"/>
              <a:gd name="T44" fmla="*/ 2147483646 w 9"/>
              <a:gd name="T45" fmla="*/ 2147483646 h 8"/>
              <a:gd name="T46" fmla="*/ 0 w 9"/>
              <a:gd name="T47" fmla="*/ 2147483646 h 8"/>
              <a:gd name="T48" fmla="*/ 0 w 9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8">
                <a:moveTo>
                  <a:pt x="0" y="3"/>
                </a:moveTo>
                <a:lnTo>
                  <a:pt x="2" y="3"/>
                </a:lnTo>
                <a:lnTo>
                  <a:pt x="3" y="2"/>
                </a:lnTo>
                <a:lnTo>
                  <a:pt x="4" y="3"/>
                </a:lnTo>
                <a:lnTo>
                  <a:pt x="5" y="4"/>
                </a:lnTo>
                <a:lnTo>
                  <a:pt x="5" y="5"/>
                </a:lnTo>
                <a:lnTo>
                  <a:pt x="6" y="6"/>
                </a:lnTo>
                <a:lnTo>
                  <a:pt x="6" y="7"/>
                </a:lnTo>
                <a:lnTo>
                  <a:pt x="7" y="7"/>
                </a:lnTo>
                <a:lnTo>
                  <a:pt x="8" y="7"/>
                </a:lnTo>
                <a:lnTo>
                  <a:pt x="8" y="5"/>
                </a:lnTo>
                <a:lnTo>
                  <a:pt x="8" y="3"/>
                </a:lnTo>
                <a:lnTo>
                  <a:pt x="7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1" y="1"/>
                </a:lnTo>
                <a:lnTo>
                  <a:pt x="0" y="2"/>
                </a:lnTo>
                <a:lnTo>
                  <a:pt x="0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6" name="Freeform 389">
            <a:extLst>
              <a:ext uri="{FF2B5EF4-FFF2-40B4-BE49-F238E27FC236}">
                <a16:creationId xmlns:a16="http://schemas.microsoft.com/office/drawing/2014/main" id="{97C230CE-E940-4569-ABAE-9E7138F44A0C}"/>
              </a:ext>
            </a:extLst>
          </p:cNvPr>
          <p:cNvSpPr>
            <a:spLocks/>
          </p:cNvSpPr>
          <p:nvPr/>
        </p:nvSpPr>
        <p:spPr bwMode="auto">
          <a:xfrm>
            <a:off x="7943850" y="3762375"/>
            <a:ext cx="28575" cy="28575"/>
          </a:xfrm>
          <a:custGeom>
            <a:avLst/>
            <a:gdLst>
              <a:gd name="T0" fmla="*/ 0 w 20"/>
              <a:gd name="T1" fmla="*/ 2147483646 h 18"/>
              <a:gd name="T2" fmla="*/ 0 w 20"/>
              <a:gd name="T3" fmla="*/ 2147483646 h 18"/>
              <a:gd name="T4" fmla="*/ 2147483646 w 20"/>
              <a:gd name="T5" fmla="*/ 2147483646 h 18"/>
              <a:gd name="T6" fmla="*/ 2147483646 w 20"/>
              <a:gd name="T7" fmla="*/ 2147483646 h 18"/>
              <a:gd name="T8" fmla="*/ 2147483646 w 20"/>
              <a:gd name="T9" fmla="*/ 2147483646 h 18"/>
              <a:gd name="T10" fmla="*/ 2147483646 w 20"/>
              <a:gd name="T11" fmla="*/ 2147483646 h 18"/>
              <a:gd name="T12" fmla="*/ 2147483646 w 20"/>
              <a:gd name="T13" fmla="*/ 2147483646 h 18"/>
              <a:gd name="T14" fmla="*/ 2147483646 w 20"/>
              <a:gd name="T15" fmla="*/ 2147483646 h 18"/>
              <a:gd name="T16" fmla="*/ 2147483646 w 20"/>
              <a:gd name="T17" fmla="*/ 2147483646 h 18"/>
              <a:gd name="T18" fmla="*/ 2147483646 w 20"/>
              <a:gd name="T19" fmla="*/ 2147483646 h 18"/>
              <a:gd name="T20" fmla="*/ 2147483646 w 20"/>
              <a:gd name="T21" fmla="*/ 2147483646 h 18"/>
              <a:gd name="T22" fmla="*/ 2147483646 w 20"/>
              <a:gd name="T23" fmla="*/ 2147483646 h 18"/>
              <a:gd name="T24" fmla="*/ 2147483646 w 20"/>
              <a:gd name="T25" fmla="*/ 2147483646 h 18"/>
              <a:gd name="T26" fmla="*/ 2147483646 w 20"/>
              <a:gd name="T27" fmla="*/ 2147483646 h 18"/>
              <a:gd name="T28" fmla="*/ 2147483646 w 20"/>
              <a:gd name="T29" fmla="*/ 2147483646 h 18"/>
              <a:gd name="T30" fmla="*/ 2147483646 w 20"/>
              <a:gd name="T31" fmla="*/ 2147483646 h 18"/>
              <a:gd name="T32" fmla="*/ 2147483646 w 20"/>
              <a:gd name="T33" fmla="*/ 2147483646 h 18"/>
              <a:gd name="T34" fmla="*/ 2147483646 w 20"/>
              <a:gd name="T35" fmla="*/ 2147483646 h 18"/>
              <a:gd name="T36" fmla="*/ 2147483646 w 20"/>
              <a:gd name="T37" fmla="*/ 2147483646 h 18"/>
              <a:gd name="T38" fmla="*/ 2147483646 w 20"/>
              <a:gd name="T39" fmla="*/ 2147483646 h 18"/>
              <a:gd name="T40" fmla="*/ 2147483646 w 20"/>
              <a:gd name="T41" fmla="*/ 0 h 18"/>
              <a:gd name="T42" fmla="*/ 2147483646 w 20"/>
              <a:gd name="T43" fmla="*/ 0 h 18"/>
              <a:gd name="T44" fmla="*/ 2147483646 w 20"/>
              <a:gd name="T45" fmla="*/ 0 h 18"/>
              <a:gd name="T46" fmla="*/ 2147483646 w 20"/>
              <a:gd name="T47" fmla="*/ 2147483646 h 18"/>
              <a:gd name="T48" fmla="*/ 2147483646 w 20"/>
              <a:gd name="T49" fmla="*/ 2147483646 h 18"/>
              <a:gd name="T50" fmla="*/ 0 w 20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8" y="6"/>
                </a:lnTo>
                <a:lnTo>
                  <a:pt x="10" y="7"/>
                </a:lnTo>
                <a:lnTo>
                  <a:pt x="10" y="8"/>
                </a:lnTo>
                <a:lnTo>
                  <a:pt x="11" y="10"/>
                </a:lnTo>
                <a:lnTo>
                  <a:pt x="12" y="13"/>
                </a:lnTo>
                <a:lnTo>
                  <a:pt x="13" y="14"/>
                </a:lnTo>
                <a:lnTo>
                  <a:pt x="15" y="16"/>
                </a:lnTo>
                <a:lnTo>
                  <a:pt x="17" y="17"/>
                </a:lnTo>
                <a:lnTo>
                  <a:pt x="18" y="17"/>
                </a:lnTo>
                <a:lnTo>
                  <a:pt x="19" y="16"/>
                </a:lnTo>
                <a:lnTo>
                  <a:pt x="19" y="13"/>
                </a:lnTo>
                <a:lnTo>
                  <a:pt x="18" y="11"/>
                </a:lnTo>
                <a:lnTo>
                  <a:pt x="18" y="8"/>
                </a:lnTo>
                <a:lnTo>
                  <a:pt x="18" y="7"/>
                </a:lnTo>
                <a:lnTo>
                  <a:pt x="17" y="5"/>
                </a:lnTo>
                <a:lnTo>
                  <a:pt x="15" y="3"/>
                </a:lnTo>
                <a:lnTo>
                  <a:pt x="13" y="1"/>
                </a:lnTo>
                <a:lnTo>
                  <a:pt x="11" y="0"/>
                </a:lnTo>
                <a:lnTo>
                  <a:pt x="10" y="0"/>
                </a:lnTo>
                <a:lnTo>
                  <a:pt x="7" y="0"/>
                </a:lnTo>
                <a:lnTo>
                  <a:pt x="3" y="3"/>
                </a:lnTo>
                <a:lnTo>
                  <a:pt x="1" y="6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7" name="Freeform 390">
            <a:extLst>
              <a:ext uri="{FF2B5EF4-FFF2-40B4-BE49-F238E27FC236}">
                <a16:creationId xmlns:a16="http://schemas.microsoft.com/office/drawing/2014/main" id="{9E641B7D-5B03-4542-8F90-4C4F8D4DF476}"/>
              </a:ext>
            </a:extLst>
          </p:cNvPr>
          <p:cNvSpPr>
            <a:spLocks/>
          </p:cNvSpPr>
          <p:nvPr/>
        </p:nvSpPr>
        <p:spPr bwMode="auto">
          <a:xfrm>
            <a:off x="7961313" y="3827463"/>
            <a:ext cx="7937" cy="9525"/>
          </a:xfrm>
          <a:custGeom>
            <a:avLst/>
            <a:gdLst>
              <a:gd name="T0" fmla="*/ 2147483646 w 6"/>
              <a:gd name="T1" fmla="*/ 0 h 6"/>
              <a:gd name="T2" fmla="*/ 2147483646 w 6"/>
              <a:gd name="T3" fmla="*/ 2147483646 h 6"/>
              <a:gd name="T4" fmla="*/ 2147483646 w 6"/>
              <a:gd name="T5" fmla="*/ 2147483646 h 6"/>
              <a:gd name="T6" fmla="*/ 2147483646 w 6"/>
              <a:gd name="T7" fmla="*/ 2147483646 h 6"/>
              <a:gd name="T8" fmla="*/ 0 w 6"/>
              <a:gd name="T9" fmla="*/ 2147483646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5" y="0"/>
                </a:moveTo>
                <a:lnTo>
                  <a:pt x="4" y="3"/>
                </a:lnTo>
                <a:lnTo>
                  <a:pt x="2" y="5"/>
                </a:lnTo>
                <a:lnTo>
                  <a:pt x="1" y="5"/>
                </a:lnTo>
                <a:lnTo>
                  <a:pt x="0" y="5"/>
                </a:lnTo>
                <a:lnTo>
                  <a:pt x="5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8" name="Freeform 391">
            <a:extLst>
              <a:ext uri="{FF2B5EF4-FFF2-40B4-BE49-F238E27FC236}">
                <a16:creationId xmlns:a16="http://schemas.microsoft.com/office/drawing/2014/main" id="{96AC2124-0E0E-4E67-8B53-E0CED72CE117}"/>
              </a:ext>
            </a:extLst>
          </p:cNvPr>
          <p:cNvSpPr>
            <a:spLocks/>
          </p:cNvSpPr>
          <p:nvPr/>
        </p:nvSpPr>
        <p:spPr bwMode="auto">
          <a:xfrm>
            <a:off x="7969250" y="3835400"/>
            <a:ext cx="9525" cy="9525"/>
          </a:xfrm>
          <a:custGeom>
            <a:avLst/>
            <a:gdLst>
              <a:gd name="T0" fmla="*/ 0 w 7"/>
              <a:gd name="T1" fmla="*/ 2147483646 h 6"/>
              <a:gd name="T2" fmla="*/ 0 w 7"/>
              <a:gd name="T3" fmla="*/ 2147483646 h 6"/>
              <a:gd name="T4" fmla="*/ 2147483646 w 7"/>
              <a:gd name="T5" fmla="*/ 2147483646 h 6"/>
              <a:gd name="T6" fmla="*/ 2147483646 w 7"/>
              <a:gd name="T7" fmla="*/ 0 h 6"/>
              <a:gd name="T8" fmla="*/ 2147483646 w 7"/>
              <a:gd name="T9" fmla="*/ 0 h 6"/>
              <a:gd name="T10" fmla="*/ 2147483646 w 7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0" y="5"/>
                </a:moveTo>
                <a:lnTo>
                  <a:pt x="0" y="5"/>
                </a:lnTo>
                <a:lnTo>
                  <a:pt x="1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29" name="Freeform 392">
            <a:extLst>
              <a:ext uri="{FF2B5EF4-FFF2-40B4-BE49-F238E27FC236}">
                <a16:creationId xmlns:a16="http://schemas.microsoft.com/office/drawing/2014/main" id="{2E751BBB-05CB-4E12-972F-282094D3CC4A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15875" cy="17463"/>
          </a:xfrm>
          <a:custGeom>
            <a:avLst/>
            <a:gdLst>
              <a:gd name="T0" fmla="*/ 0 w 10"/>
              <a:gd name="T1" fmla="*/ 2147483646 h 11"/>
              <a:gd name="T2" fmla="*/ 2147483646 w 10"/>
              <a:gd name="T3" fmla="*/ 2147483646 h 11"/>
              <a:gd name="T4" fmla="*/ 2147483646 w 10"/>
              <a:gd name="T5" fmla="*/ 2147483646 h 11"/>
              <a:gd name="T6" fmla="*/ 2147483646 w 10"/>
              <a:gd name="T7" fmla="*/ 2147483646 h 11"/>
              <a:gd name="T8" fmla="*/ 2147483646 w 10"/>
              <a:gd name="T9" fmla="*/ 2147483646 h 11"/>
              <a:gd name="T10" fmla="*/ 2147483646 w 10"/>
              <a:gd name="T11" fmla="*/ 2147483646 h 11"/>
              <a:gd name="T12" fmla="*/ 2147483646 w 10"/>
              <a:gd name="T13" fmla="*/ 2147483646 h 11"/>
              <a:gd name="T14" fmla="*/ 2147483646 w 10"/>
              <a:gd name="T15" fmla="*/ 2147483646 h 11"/>
              <a:gd name="T16" fmla="*/ 2147483646 w 10"/>
              <a:gd name="T17" fmla="*/ 2147483646 h 11"/>
              <a:gd name="T18" fmla="*/ 2147483646 w 10"/>
              <a:gd name="T19" fmla="*/ 2147483646 h 11"/>
              <a:gd name="T20" fmla="*/ 2147483646 w 10"/>
              <a:gd name="T21" fmla="*/ 2147483646 h 11"/>
              <a:gd name="T22" fmla="*/ 2147483646 w 10"/>
              <a:gd name="T23" fmla="*/ 0 h 11"/>
              <a:gd name="T24" fmla="*/ 0 w 10"/>
              <a:gd name="T25" fmla="*/ 2147483646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1">
                <a:moveTo>
                  <a:pt x="0" y="10"/>
                </a:moveTo>
                <a:lnTo>
                  <a:pt x="1" y="9"/>
                </a:lnTo>
                <a:lnTo>
                  <a:pt x="3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5" y="4"/>
                </a:lnTo>
                <a:lnTo>
                  <a:pt x="5" y="3"/>
                </a:lnTo>
                <a:lnTo>
                  <a:pt x="6" y="3"/>
                </a:lnTo>
                <a:lnTo>
                  <a:pt x="7" y="2"/>
                </a:lnTo>
                <a:lnTo>
                  <a:pt x="9" y="1"/>
                </a:lnTo>
                <a:lnTo>
                  <a:pt x="9" y="0"/>
                </a:lnTo>
                <a:lnTo>
                  <a:pt x="0" y="1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0" name="Freeform 393">
            <a:extLst>
              <a:ext uri="{FF2B5EF4-FFF2-40B4-BE49-F238E27FC236}">
                <a16:creationId xmlns:a16="http://schemas.microsoft.com/office/drawing/2014/main" id="{CB35991E-940A-49C8-8DDE-648DED5C995E}"/>
              </a:ext>
            </a:extLst>
          </p:cNvPr>
          <p:cNvSpPr>
            <a:spLocks/>
          </p:cNvSpPr>
          <p:nvPr/>
        </p:nvSpPr>
        <p:spPr bwMode="auto">
          <a:xfrm>
            <a:off x="7907338" y="3743325"/>
            <a:ext cx="30162" cy="33338"/>
          </a:xfrm>
          <a:custGeom>
            <a:avLst/>
            <a:gdLst>
              <a:gd name="T0" fmla="*/ 0 w 21"/>
              <a:gd name="T1" fmla="*/ 2147483646 h 21"/>
              <a:gd name="T2" fmla="*/ 0 w 21"/>
              <a:gd name="T3" fmla="*/ 2147483646 h 21"/>
              <a:gd name="T4" fmla="*/ 2147483646 w 21"/>
              <a:gd name="T5" fmla="*/ 2147483646 h 21"/>
              <a:gd name="T6" fmla="*/ 2147483646 w 21"/>
              <a:gd name="T7" fmla="*/ 2147483646 h 21"/>
              <a:gd name="T8" fmla="*/ 2147483646 w 21"/>
              <a:gd name="T9" fmla="*/ 2147483646 h 21"/>
              <a:gd name="T10" fmla="*/ 2147483646 w 21"/>
              <a:gd name="T11" fmla="*/ 2147483646 h 21"/>
              <a:gd name="T12" fmla="*/ 2147483646 w 21"/>
              <a:gd name="T13" fmla="*/ 2147483646 h 21"/>
              <a:gd name="T14" fmla="*/ 2147483646 w 21"/>
              <a:gd name="T15" fmla="*/ 2147483646 h 21"/>
              <a:gd name="T16" fmla="*/ 2147483646 w 21"/>
              <a:gd name="T17" fmla="*/ 2147483646 h 21"/>
              <a:gd name="T18" fmla="*/ 2147483646 w 21"/>
              <a:gd name="T19" fmla="*/ 2147483646 h 21"/>
              <a:gd name="T20" fmla="*/ 2147483646 w 21"/>
              <a:gd name="T21" fmla="*/ 2147483646 h 21"/>
              <a:gd name="T22" fmla="*/ 2147483646 w 21"/>
              <a:gd name="T23" fmla="*/ 2147483646 h 21"/>
              <a:gd name="T24" fmla="*/ 2147483646 w 21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" h="21">
                <a:moveTo>
                  <a:pt x="0" y="20"/>
                </a:moveTo>
                <a:lnTo>
                  <a:pt x="0" y="20"/>
                </a:lnTo>
                <a:lnTo>
                  <a:pt x="2" y="18"/>
                </a:lnTo>
                <a:lnTo>
                  <a:pt x="6" y="15"/>
                </a:lnTo>
                <a:lnTo>
                  <a:pt x="8" y="13"/>
                </a:lnTo>
                <a:lnTo>
                  <a:pt x="8" y="12"/>
                </a:lnTo>
                <a:lnTo>
                  <a:pt x="9" y="10"/>
                </a:lnTo>
                <a:lnTo>
                  <a:pt x="10" y="8"/>
                </a:lnTo>
                <a:lnTo>
                  <a:pt x="11" y="6"/>
                </a:lnTo>
                <a:lnTo>
                  <a:pt x="13" y="5"/>
                </a:lnTo>
                <a:lnTo>
                  <a:pt x="16" y="3"/>
                </a:lnTo>
                <a:lnTo>
                  <a:pt x="19" y="1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1" name="Freeform 394">
            <a:extLst>
              <a:ext uri="{FF2B5EF4-FFF2-40B4-BE49-F238E27FC236}">
                <a16:creationId xmlns:a16="http://schemas.microsoft.com/office/drawing/2014/main" id="{CCBA1484-D9BF-483A-9299-FA1D3731BE24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12700" cy="17463"/>
          </a:xfrm>
          <a:custGeom>
            <a:avLst/>
            <a:gdLst>
              <a:gd name="T0" fmla="*/ 0 w 8"/>
              <a:gd name="T1" fmla="*/ 0 h 10"/>
              <a:gd name="T2" fmla="*/ 2147483646 w 8"/>
              <a:gd name="T3" fmla="*/ 0 h 10"/>
              <a:gd name="T4" fmla="*/ 2147483646 w 8"/>
              <a:gd name="T5" fmla="*/ 2147483646 h 10"/>
              <a:gd name="T6" fmla="*/ 2147483646 w 8"/>
              <a:gd name="T7" fmla="*/ 2147483646 h 10"/>
              <a:gd name="T8" fmla="*/ 2147483646 w 8"/>
              <a:gd name="T9" fmla="*/ 2147483646 h 10"/>
              <a:gd name="T10" fmla="*/ 2147483646 w 8"/>
              <a:gd name="T11" fmla="*/ 2147483646 h 10"/>
              <a:gd name="T12" fmla="*/ 2147483646 w 8"/>
              <a:gd name="T13" fmla="*/ 2147483646 h 10"/>
              <a:gd name="T14" fmla="*/ 2147483646 w 8"/>
              <a:gd name="T15" fmla="*/ 2147483646 h 10"/>
              <a:gd name="T16" fmla="*/ 2147483646 w 8"/>
              <a:gd name="T17" fmla="*/ 2147483646 h 10"/>
              <a:gd name="T18" fmla="*/ 0 w 8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10">
                <a:moveTo>
                  <a:pt x="0" y="0"/>
                </a:moveTo>
                <a:lnTo>
                  <a:pt x="2" y="0"/>
                </a:lnTo>
                <a:lnTo>
                  <a:pt x="3" y="3"/>
                </a:lnTo>
                <a:lnTo>
                  <a:pt x="4" y="5"/>
                </a:lnTo>
                <a:lnTo>
                  <a:pt x="4" y="6"/>
                </a:lnTo>
                <a:lnTo>
                  <a:pt x="5" y="7"/>
                </a:lnTo>
                <a:lnTo>
                  <a:pt x="6" y="8"/>
                </a:lnTo>
                <a:lnTo>
                  <a:pt x="7" y="9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2" name="Freeform 395">
            <a:extLst>
              <a:ext uri="{FF2B5EF4-FFF2-40B4-BE49-F238E27FC236}">
                <a16:creationId xmlns:a16="http://schemas.microsoft.com/office/drawing/2014/main" id="{993343DD-6084-4874-8CE9-1494F22E4342}"/>
              </a:ext>
            </a:extLst>
          </p:cNvPr>
          <p:cNvSpPr>
            <a:spLocks/>
          </p:cNvSpPr>
          <p:nvPr/>
        </p:nvSpPr>
        <p:spPr bwMode="auto">
          <a:xfrm>
            <a:off x="7942263" y="3711575"/>
            <a:ext cx="28575" cy="33338"/>
          </a:xfrm>
          <a:custGeom>
            <a:avLst/>
            <a:gdLst>
              <a:gd name="T0" fmla="*/ 0 w 20"/>
              <a:gd name="T1" fmla="*/ 0 h 20"/>
              <a:gd name="T2" fmla="*/ 0 w 20"/>
              <a:gd name="T3" fmla="*/ 0 h 20"/>
              <a:gd name="T4" fmla="*/ 2147483646 w 20"/>
              <a:gd name="T5" fmla="*/ 2147483646 h 20"/>
              <a:gd name="T6" fmla="*/ 2147483646 w 20"/>
              <a:gd name="T7" fmla="*/ 2147483646 h 20"/>
              <a:gd name="T8" fmla="*/ 2147483646 w 20"/>
              <a:gd name="T9" fmla="*/ 2147483646 h 20"/>
              <a:gd name="T10" fmla="*/ 2147483646 w 20"/>
              <a:gd name="T11" fmla="*/ 2147483646 h 20"/>
              <a:gd name="T12" fmla="*/ 2147483646 w 20"/>
              <a:gd name="T13" fmla="*/ 2147483646 h 20"/>
              <a:gd name="T14" fmla="*/ 2147483646 w 20"/>
              <a:gd name="T15" fmla="*/ 2147483646 h 20"/>
              <a:gd name="T16" fmla="*/ 2147483646 w 20"/>
              <a:gd name="T17" fmla="*/ 2147483646 h 20"/>
              <a:gd name="T18" fmla="*/ 2147483646 w 20"/>
              <a:gd name="T19" fmla="*/ 2147483646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20">
                <a:moveTo>
                  <a:pt x="0" y="0"/>
                </a:moveTo>
                <a:lnTo>
                  <a:pt x="0" y="0"/>
                </a:lnTo>
                <a:lnTo>
                  <a:pt x="4" y="1"/>
                </a:lnTo>
                <a:lnTo>
                  <a:pt x="8" y="6"/>
                </a:lnTo>
                <a:lnTo>
                  <a:pt x="11" y="10"/>
                </a:lnTo>
                <a:lnTo>
                  <a:pt x="11" y="12"/>
                </a:lnTo>
                <a:lnTo>
                  <a:pt x="12" y="15"/>
                </a:lnTo>
                <a:lnTo>
                  <a:pt x="16" y="17"/>
                </a:lnTo>
                <a:lnTo>
                  <a:pt x="18" y="19"/>
                </a:lnTo>
                <a:lnTo>
                  <a:pt x="19" y="1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3" name="Freeform 396">
            <a:extLst>
              <a:ext uri="{FF2B5EF4-FFF2-40B4-BE49-F238E27FC236}">
                <a16:creationId xmlns:a16="http://schemas.microsoft.com/office/drawing/2014/main" id="{F20DF31B-2F38-40D7-AE70-6660A3CAA2F2}"/>
              </a:ext>
            </a:extLst>
          </p:cNvPr>
          <p:cNvSpPr>
            <a:spLocks/>
          </p:cNvSpPr>
          <p:nvPr/>
        </p:nvSpPr>
        <p:spPr bwMode="auto">
          <a:xfrm>
            <a:off x="7958138" y="3868738"/>
            <a:ext cx="12700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4" name="Freeform 397">
            <a:extLst>
              <a:ext uri="{FF2B5EF4-FFF2-40B4-BE49-F238E27FC236}">
                <a16:creationId xmlns:a16="http://schemas.microsoft.com/office/drawing/2014/main" id="{2BB07DB7-2849-4999-9432-6F0D5FEEA883}"/>
              </a:ext>
            </a:extLst>
          </p:cNvPr>
          <p:cNvSpPr>
            <a:spLocks/>
          </p:cNvSpPr>
          <p:nvPr/>
        </p:nvSpPr>
        <p:spPr bwMode="auto">
          <a:xfrm>
            <a:off x="7929563" y="3836988"/>
            <a:ext cx="11112" cy="12700"/>
          </a:xfrm>
          <a:custGeom>
            <a:avLst/>
            <a:gdLst>
              <a:gd name="T0" fmla="*/ 0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0 w 8"/>
              <a:gd name="T15" fmla="*/ 2147483646 h 8"/>
              <a:gd name="T16" fmla="*/ 0 w 8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" h="8">
                <a:moveTo>
                  <a:pt x="0" y="5"/>
                </a:moveTo>
                <a:lnTo>
                  <a:pt x="2" y="7"/>
                </a:ln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5" name="Freeform 398">
            <a:extLst>
              <a:ext uri="{FF2B5EF4-FFF2-40B4-BE49-F238E27FC236}">
                <a16:creationId xmlns:a16="http://schemas.microsoft.com/office/drawing/2014/main" id="{E7EE51E9-5647-4625-9943-51CC7871AB05}"/>
              </a:ext>
            </a:extLst>
          </p:cNvPr>
          <p:cNvSpPr>
            <a:spLocks/>
          </p:cNvSpPr>
          <p:nvPr/>
        </p:nvSpPr>
        <p:spPr bwMode="auto">
          <a:xfrm>
            <a:off x="79422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6" name="Freeform 399">
            <a:extLst>
              <a:ext uri="{FF2B5EF4-FFF2-40B4-BE49-F238E27FC236}">
                <a16:creationId xmlns:a16="http://schemas.microsoft.com/office/drawing/2014/main" id="{0B94739F-F274-4D98-8D3C-563289363980}"/>
              </a:ext>
            </a:extLst>
          </p:cNvPr>
          <p:cNvSpPr>
            <a:spLocks/>
          </p:cNvSpPr>
          <p:nvPr/>
        </p:nvSpPr>
        <p:spPr bwMode="auto">
          <a:xfrm>
            <a:off x="8013700" y="3835400"/>
            <a:ext cx="14288" cy="11113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7" name="Freeform 400">
            <a:extLst>
              <a:ext uri="{FF2B5EF4-FFF2-40B4-BE49-F238E27FC236}">
                <a16:creationId xmlns:a16="http://schemas.microsoft.com/office/drawing/2014/main" id="{B0172EA1-9732-42F9-99F9-CE5FA56E7126}"/>
              </a:ext>
            </a:extLst>
          </p:cNvPr>
          <p:cNvSpPr>
            <a:spLocks/>
          </p:cNvSpPr>
          <p:nvPr/>
        </p:nvSpPr>
        <p:spPr bwMode="auto">
          <a:xfrm>
            <a:off x="8042275" y="3729038"/>
            <a:ext cx="11113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0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4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8" name="Freeform 401">
            <a:extLst>
              <a:ext uri="{FF2B5EF4-FFF2-40B4-BE49-F238E27FC236}">
                <a16:creationId xmlns:a16="http://schemas.microsoft.com/office/drawing/2014/main" id="{AF88EA31-B184-4F16-8DC8-BBDB2D0B0574}"/>
              </a:ext>
            </a:extLst>
          </p:cNvPr>
          <p:cNvSpPr>
            <a:spLocks/>
          </p:cNvSpPr>
          <p:nvPr/>
        </p:nvSpPr>
        <p:spPr bwMode="auto">
          <a:xfrm>
            <a:off x="8051800" y="3767138"/>
            <a:ext cx="14288" cy="14287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39" name="Freeform 402">
            <a:extLst>
              <a:ext uri="{FF2B5EF4-FFF2-40B4-BE49-F238E27FC236}">
                <a16:creationId xmlns:a16="http://schemas.microsoft.com/office/drawing/2014/main" id="{88E9AD04-1D17-47C4-9798-5047581E665D}"/>
              </a:ext>
            </a:extLst>
          </p:cNvPr>
          <p:cNvSpPr>
            <a:spLocks/>
          </p:cNvSpPr>
          <p:nvPr/>
        </p:nvSpPr>
        <p:spPr bwMode="auto">
          <a:xfrm>
            <a:off x="7915275" y="3754438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0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0" y="5"/>
                </a:move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0" name="Freeform 403">
            <a:extLst>
              <a:ext uri="{FF2B5EF4-FFF2-40B4-BE49-F238E27FC236}">
                <a16:creationId xmlns:a16="http://schemas.microsoft.com/office/drawing/2014/main" id="{6043F42C-8FCA-455F-AA5F-8828D9920573}"/>
              </a:ext>
            </a:extLst>
          </p:cNvPr>
          <p:cNvSpPr>
            <a:spLocks/>
          </p:cNvSpPr>
          <p:nvPr/>
        </p:nvSpPr>
        <p:spPr bwMode="auto">
          <a:xfrm>
            <a:off x="7872413" y="3778250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2147483646 h 10"/>
              <a:gd name="T8" fmla="*/ 2147483646 w 9"/>
              <a:gd name="T9" fmla="*/ 0 h 10"/>
              <a:gd name="T10" fmla="*/ 2147483646 w 9"/>
              <a:gd name="T11" fmla="*/ 0 h 10"/>
              <a:gd name="T12" fmla="*/ 2147483646 w 9"/>
              <a:gd name="T13" fmla="*/ 0 h 10"/>
              <a:gd name="T14" fmla="*/ 0 w 9"/>
              <a:gd name="T15" fmla="*/ 0 h 10"/>
              <a:gd name="T16" fmla="*/ 0 w 9"/>
              <a:gd name="T17" fmla="*/ 2147483646 h 10"/>
              <a:gd name="T18" fmla="*/ 2147483646 w 9"/>
              <a:gd name="T19" fmla="*/ 2147483646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3" y="9"/>
                </a:ln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1" name="Freeform 404">
            <a:extLst>
              <a:ext uri="{FF2B5EF4-FFF2-40B4-BE49-F238E27FC236}">
                <a16:creationId xmlns:a16="http://schemas.microsoft.com/office/drawing/2014/main" id="{2B512C2A-CCF8-470A-B0B4-056801215AAD}"/>
              </a:ext>
            </a:extLst>
          </p:cNvPr>
          <p:cNvSpPr>
            <a:spLocks/>
          </p:cNvSpPr>
          <p:nvPr/>
        </p:nvSpPr>
        <p:spPr bwMode="auto">
          <a:xfrm>
            <a:off x="7886700" y="3733800"/>
            <a:ext cx="14288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2147483646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2" name="Freeform 405">
            <a:extLst>
              <a:ext uri="{FF2B5EF4-FFF2-40B4-BE49-F238E27FC236}">
                <a16:creationId xmlns:a16="http://schemas.microsoft.com/office/drawing/2014/main" id="{236A8AF2-CE51-4B04-8762-4D43380FB430}"/>
              </a:ext>
            </a:extLst>
          </p:cNvPr>
          <p:cNvSpPr>
            <a:spLocks/>
          </p:cNvSpPr>
          <p:nvPr/>
        </p:nvSpPr>
        <p:spPr bwMode="auto">
          <a:xfrm>
            <a:off x="7972425" y="3694113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3" name="Freeform 406">
            <a:extLst>
              <a:ext uri="{FF2B5EF4-FFF2-40B4-BE49-F238E27FC236}">
                <a16:creationId xmlns:a16="http://schemas.microsoft.com/office/drawing/2014/main" id="{4576CE71-7A1C-4C6F-ABB8-45F9C6427B6F}"/>
              </a:ext>
            </a:extLst>
          </p:cNvPr>
          <p:cNvSpPr>
            <a:spLocks/>
          </p:cNvSpPr>
          <p:nvPr/>
        </p:nvSpPr>
        <p:spPr bwMode="auto">
          <a:xfrm>
            <a:off x="7931150" y="3900488"/>
            <a:ext cx="12700" cy="14287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4" name="Freeform 407">
            <a:extLst>
              <a:ext uri="{FF2B5EF4-FFF2-40B4-BE49-F238E27FC236}">
                <a16:creationId xmlns:a16="http://schemas.microsoft.com/office/drawing/2014/main" id="{AD78A746-FE3C-4383-9960-0B9CE103B57D}"/>
              </a:ext>
            </a:extLst>
          </p:cNvPr>
          <p:cNvSpPr>
            <a:spLocks/>
          </p:cNvSpPr>
          <p:nvPr/>
        </p:nvSpPr>
        <p:spPr bwMode="auto">
          <a:xfrm>
            <a:off x="7991475" y="3895725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0 h 8"/>
              <a:gd name="T14" fmla="*/ 2147483646 w 9"/>
              <a:gd name="T15" fmla="*/ 0 h 8"/>
              <a:gd name="T16" fmla="*/ 2147483646 w 9"/>
              <a:gd name="T17" fmla="*/ 0 h 8"/>
              <a:gd name="T18" fmla="*/ 0 w 9"/>
              <a:gd name="T19" fmla="*/ 0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5"/>
                </a:move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5" name="Freeform 408">
            <a:extLst>
              <a:ext uri="{FF2B5EF4-FFF2-40B4-BE49-F238E27FC236}">
                <a16:creationId xmlns:a16="http://schemas.microsoft.com/office/drawing/2014/main" id="{50739B6F-3CCD-45F6-A2F3-DBF74377AEC7}"/>
              </a:ext>
            </a:extLst>
          </p:cNvPr>
          <p:cNvSpPr>
            <a:spLocks/>
          </p:cNvSpPr>
          <p:nvPr/>
        </p:nvSpPr>
        <p:spPr bwMode="auto">
          <a:xfrm>
            <a:off x="8047038" y="3836988"/>
            <a:ext cx="14287" cy="14287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6" name="Freeform 409">
            <a:extLst>
              <a:ext uri="{FF2B5EF4-FFF2-40B4-BE49-F238E27FC236}">
                <a16:creationId xmlns:a16="http://schemas.microsoft.com/office/drawing/2014/main" id="{8E52DF03-6D0C-43FC-823D-B0FBBC63058B}"/>
              </a:ext>
            </a:extLst>
          </p:cNvPr>
          <p:cNvSpPr>
            <a:spLocks/>
          </p:cNvSpPr>
          <p:nvPr/>
        </p:nvSpPr>
        <p:spPr bwMode="auto">
          <a:xfrm>
            <a:off x="8035925" y="3781425"/>
            <a:ext cx="12700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0 h 8"/>
              <a:gd name="T14" fmla="*/ 0 w 10"/>
              <a:gd name="T15" fmla="*/ 0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7"/>
                </a:move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7" name="Freeform 410">
            <a:extLst>
              <a:ext uri="{FF2B5EF4-FFF2-40B4-BE49-F238E27FC236}">
                <a16:creationId xmlns:a16="http://schemas.microsoft.com/office/drawing/2014/main" id="{E2020FA2-F15C-4BEA-B316-C269CA490B08}"/>
              </a:ext>
            </a:extLst>
          </p:cNvPr>
          <p:cNvSpPr>
            <a:spLocks/>
          </p:cNvSpPr>
          <p:nvPr/>
        </p:nvSpPr>
        <p:spPr bwMode="auto">
          <a:xfrm>
            <a:off x="8056563" y="3800475"/>
            <a:ext cx="15875" cy="14288"/>
          </a:xfrm>
          <a:custGeom>
            <a:avLst/>
            <a:gdLst>
              <a:gd name="T0" fmla="*/ 0 w 10"/>
              <a:gd name="T1" fmla="*/ 2147483646 h 9"/>
              <a:gd name="T2" fmla="*/ 0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0 h 9"/>
              <a:gd name="T12" fmla="*/ 2147483646 w 10"/>
              <a:gd name="T13" fmla="*/ 0 h 9"/>
              <a:gd name="T14" fmla="*/ 0 w 10"/>
              <a:gd name="T15" fmla="*/ 0 h 9"/>
              <a:gd name="T16" fmla="*/ 0 w 10"/>
              <a:gd name="T17" fmla="*/ 2147483646 h 9"/>
              <a:gd name="T18" fmla="*/ 0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8" name="Freeform 411">
            <a:extLst>
              <a:ext uri="{FF2B5EF4-FFF2-40B4-BE49-F238E27FC236}">
                <a16:creationId xmlns:a16="http://schemas.microsoft.com/office/drawing/2014/main" id="{733834FC-9A6A-4C7B-A3DF-09276CFE46A5}"/>
              </a:ext>
            </a:extLst>
          </p:cNvPr>
          <p:cNvSpPr>
            <a:spLocks/>
          </p:cNvSpPr>
          <p:nvPr/>
        </p:nvSpPr>
        <p:spPr bwMode="auto">
          <a:xfrm>
            <a:off x="8213725" y="3673475"/>
            <a:ext cx="242888" cy="271463"/>
          </a:xfrm>
          <a:custGeom>
            <a:avLst/>
            <a:gdLst>
              <a:gd name="T0" fmla="*/ 2147483646 w 172"/>
              <a:gd name="T1" fmla="*/ 2147483646 h 171"/>
              <a:gd name="T2" fmla="*/ 2147483646 w 172"/>
              <a:gd name="T3" fmla="*/ 2147483646 h 171"/>
              <a:gd name="T4" fmla="*/ 2147483646 w 172"/>
              <a:gd name="T5" fmla="*/ 2147483646 h 171"/>
              <a:gd name="T6" fmla="*/ 2147483646 w 172"/>
              <a:gd name="T7" fmla="*/ 2147483646 h 171"/>
              <a:gd name="T8" fmla="*/ 2147483646 w 172"/>
              <a:gd name="T9" fmla="*/ 2147483646 h 171"/>
              <a:gd name="T10" fmla="*/ 2147483646 w 172"/>
              <a:gd name="T11" fmla="*/ 2147483646 h 171"/>
              <a:gd name="T12" fmla="*/ 2147483646 w 172"/>
              <a:gd name="T13" fmla="*/ 2147483646 h 171"/>
              <a:gd name="T14" fmla="*/ 2147483646 w 172"/>
              <a:gd name="T15" fmla="*/ 2147483646 h 171"/>
              <a:gd name="T16" fmla="*/ 2147483646 w 172"/>
              <a:gd name="T17" fmla="*/ 2147483646 h 171"/>
              <a:gd name="T18" fmla="*/ 2147483646 w 172"/>
              <a:gd name="T19" fmla="*/ 2147483646 h 171"/>
              <a:gd name="T20" fmla="*/ 2147483646 w 172"/>
              <a:gd name="T21" fmla="*/ 2147483646 h 171"/>
              <a:gd name="T22" fmla="*/ 2147483646 w 172"/>
              <a:gd name="T23" fmla="*/ 2147483646 h 171"/>
              <a:gd name="T24" fmla="*/ 2147483646 w 172"/>
              <a:gd name="T25" fmla="*/ 2147483646 h 171"/>
              <a:gd name="T26" fmla="*/ 2147483646 w 172"/>
              <a:gd name="T27" fmla="*/ 2147483646 h 171"/>
              <a:gd name="T28" fmla="*/ 2147483646 w 172"/>
              <a:gd name="T29" fmla="*/ 2147483646 h 171"/>
              <a:gd name="T30" fmla="*/ 0 w 172"/>
              <a:gd name="T31" fmla="*/ 2147483646 h 171"/>
              <a:gd name="T32" fmla="*/ 2147483646 w 172"/>
              <a:gd name="T33" fmla="*/ 2147483646 h 171"/>
              <a:gd name="T34" fmla="*/ 2147483646 w 172"/>
              <a:gd name="T35" fmla="*/ 2147483646 h 171"/>
              <a:gd name="T36" fmla="*/ 2147483646 w 172"/>
              <a:gd name="T37" fmla="*/ 2147483646 h 171"/>
              <a:gd name="T38" fmla="*/ 2147483646 w 172"/>
              <a:gd name="T39" fmla="*/ 2147483646 h 171"/>
              <a:gd name="T40" fmla="*/ 2147483646 w 172"/>
              <a:gd name="T41" fmla="*/ 2147483646 h 171"/>
              <a:gd name="T42" fmla="*/ 2147483646 w 172"/>
              <a:gd name="T43" fmla="*/ 2147483646 h 171"/>
              <a:gd name="T44" fmla="*/ 2147483646 w 172"/>
              <a:gd name="T45" fmla="*/ 2147483646 h 171"/>
              <a:gd name="T46" fmla="*/ 2147483646 w 172"/>
              <a:gd name="T47" fmla="*/ 2147483646 h 171"/>
              <a:gd name="T48" fmla="*/ 2147483646 w 172"/>
              <a:gd name="T49" fmla="*/ 2147483646 h 171"/>
              <a:gd name="T50" fmla="*/ 2147483646 w 172"/>
              <a:gd name="T51" fmla="*/ 2147483646 h 171"/>
              <a:gd name="T52" fmla="*/ 2147483646 w 172"/>
              <a:gd name="T53" fmla="*/ 2147483646 h 171"/>
              <a:gd name="T54" fmla="*/ 2147483646 w 172"/>
              <a:gd name="T55" fmla="*/ 2147483646 h 171"/>
              <a:gd name="T56" fmla="*/ 2147483646 w 172"/>
              <a:gd name="T57" fmla="*/ 2147483646 h 171"/>
              <a:gd name="T58" fmla="*/ 2147483646 w 172"/>
              <a:gd name="T59" fmla="*/ 2147483646 h 171"/>
              <a:gd name="T60" fmla="*/ 2147483646 w 172"/>
              <a:gd name="T61" fmla="*/ 2147483646 h 171"/>
              <a:gd name="T62" fmla="*/ 2147483646 w 172"/>
              <a:gd name="T63" fmla="*/ 2147483646 h 171"/>
              <a:gd name="T64" fmla="*/ 2147483646 w 172"/>
              <a:gd name="T65" fmla="*/ 2147483646 h 171"/>
              <a:gd name="T66" fmla="*/ 2147483646 w 172"/>
              <a:gd name="T67" fmla="*/ 2147483646 h 171"/>
              <a:gd name="T68" fmla="*/ 2147483646 w 172"/>
              <a:gd name="T69" fmla="*/ 2147483646 h 171"/>
              <a:gd name="T70" fmla="*/ 2147483646 w 172"/>
              <a:gd name="T71" fmla="*/ 2147483646 h 171"/>
              <a:gd name="T72" fmla="*/ 2147483646 w 172"/>
              <a:gd name="T73" fmla="*/ 2147483646 h 171"/>
              <a:gd name="T74" fmla="*/ 2147483646 w 172"/>
              <a:gd name="T75" fmla="*/ 2147483646 h 171"/>
              <a:gd name="T76" fmla="*/ 2147483646 w 172"/>
              <a:gd name="T77" fmla="*/ 2147483646 h 171"/>
              <a:gd name="T78" fmla="*/ 2147483646 w 172"/>
              <a:gd name="T79" fmla="*/ 2147483646 h 171"/>
              <a:gd name="T80" fmla="*/ 2147483646 w 172"/>
              <a:gd name="T81" fmla="*/ 2147483646 h 171"/>
              <a:gd name="T82" fmla="*/ 2147483646 w 172"/>
              <a:gd name="T83" fmla="*/ 2147483646 h 171"/>
              <a:gd name="T84" fmla="*/ 2147483646 w 172"/>
              <a:gd name="T85" fmla="*/ 2147483646 h 1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2" h="171">
                <a:moveTo>
                  <a:pt x="99" y="170"/>
                </a:moveTo>
                <a:lnTo>
                  <a:pt x="99" y="170"/>
                </a:lnTo>
                <a:lnTo>
                  <a:pt x="92" y="170"/>
                </a:lnTo>
                <a:lnTo>
                  <a:pt x="87" y="169"/>
                </a:lnTo>
                <a:lnTo>
                  <a:pt x="81" y="167"/>
                </a:lnTo>
                <a:lnTo>
                  <a:pt x="77" y="166"/>
                </a:lnTo>
                <a:lnTo>
                  <a:pt x="72" y="164"/>
                </a:lnTo>
                <a:lnTo>
                  <a:pt x="68" y="163"/>
                </a:lnTo>
                <a:lnTo>
                  <a:pt x="62" y="161"/>
                </a:lnTo>
                <a:lnTo>
                  <a:pt x="55" y="160"/>
                </a:lnTo>
                <a:lnTo>
                  <a:pt x="51" y="159"/>
                </a:lnTo>
                <a:lnTo>
                  <a:pt x="46" y="158"/>
                </a:lnTo>
                <a:lnTo>
                  <a:pt x="42" y="156"/>
                </a:lnTo>
                <a:lnTo>
                  <a:pt x="37" y="154"/>
                </a:lnTo>
                <a:lnTo>
                  <a:pt x="34" y="151"/>
                </a:lnTo>
                <a:lnTo>
                  <a:pt x="30" y="150"/>
                </a:lnTo>
                <a:lnTo>
                  <a:pt x="27" y="147"/>
                </a:lnTo>
                <a:lnTo>
                  <a:pt x="25" y="145"/>
                </a:lnTo>
                <a:lnTo>
                  <a:pt x="23" y="143"/>
                </a:lnTo>
                <a:lnTo>
                  <a:pt x="20" y="140"/>
                </a:lnTo>
                <a:lnTo>
                  <a:pt x="18" y="137"/>
                </a:lnTo>
                <a:lnTo>
                  <a:pt x="17" y="133"/>
                </a:lnTo>
                <a:lnTo>
                  <a:pt x="15" y="129"/>
                </a:lnTo>
                <a:lnTo>
                  <a:pt x="12" y="125"/>
                </a:lnTo>
                <a:lnTo>
                  <a:pt x="12" y="121"/>
                </a:lnTo>
                <a:lnTo>
                  <a:pt x="11" y="117"/>
                </a:lnTo>
                <a:lnTo>
                  <a:pt x="10" y="113"/>
                </a:lnTo>
                <a:lnTo>
                  <a:pt x="7" y="107"/>
                </a:lnTo>
                <a:lnTo>
                  <a:pt x="6" y="101"/>
                </a:lnTo>
                <a:lnTo>
                  <a:pt x="3" y="95"/>
                </a:lnTo>
                <a:lnTo>
                  <a:pt x="1" y="90"/>
                </a:lnTo>
                <a:lnTo>
                  <a:pt x="0" y="84"/>
                </a:lnTo>
                <a:lnTo>
                  <a:pt x="0" y="79"/>
                </a:lnTo>
                <a:lnTo>
                  <a:pt x="1" y="75"/>
                </a:lnTo>
                <a:lnTo>
                  <a:pt x="3" y="69"/>
                </a:lnTo>
                <a:lnTo>
                  <a:pt x="6" y="63"/>
                </a:lnTo>
                <a:lnTo>
                  <a:pt x="10" y="56"/>
                </a:lnTo>
                <a:lnTo>
                  <a:pt x="12" y="50"/>
                </a:lnTo>
                <a:lnTo>
                  <a:pt x="17" y="43"/>
                </a:lnTo>
                <a:lnTo>
                  <a:pt x="20" y="37"/>
                </a:lnTo>
                <a:lnTo>
                  <a:pt x="25" y="32"/>
                </a:lnTo>
                <a:lnTo>
                  <a:pt x="27" y="29"/>
                </a:lnTo>
                <a:lnTo>
                  <a:pt x="33" y="25"/>
                </a:lnTo>
                <a:lnTo>
                  <a:pt x="39" y="20"/>
                </a:lnTo>
                <a:lnTo>
                  <a:pt x="48" y="14"/>
                </a:lnTo>
                <a:lnTo>
                  <a:pt x="59" y="8"/>
                </a:lnTo>
                <a:lnTo>
                  <a:pt x="70" y="4"/>
                </a:lnTo>
                <a:lnTo>
                  <a:pt x="83" y="1"/>
                </a:lnTo>
                <a:lnTo>
                  <a:pt x="96" y="0"/>
                </a:lnTo>
                <a:lnTo>
                  <a:pt x="107" y="4"/>
                </a:lnTo>
                <a:lnTo>
                  <a:pt x="113" y="6"/>
                </a:lnTo>
                <a:lnTo>
                  <a:pt x="117" y="9"/>
                </a:lnTo>
                <a:lnTo>
                  <a:pt x="123" y="12"/>
                </a:lnTo>
                <a:lnTo>
                  <a:pt x="128" y="16"/>
                </a:lnTo>
                <a:lnTo>
                  <a:pt x="134" y="19"/>
                </a:lnTo>
                <a:lnTo>
                  <a:pt x="141" y="23"/>
                </a:lnTo>
                <a:lnTo>
                  <a:pt x="144" y="27"/>
                </a:lnTo>
                <a:lnTo>
                  <a:pt x="149" y="31"/>
                </a:lnTo>
                <a:lnTo>
                  <a:pt x="151" y="35"/>
                </a:lnTo>
                <a:lnTo>
                  <a:pt x="154" y="41"/>
                </a:lnTo>
                <a:lnTo>
                  <a:pt x="158" y="48"/>
                </a:lnTo>
                <a:lnTo>
                  <a:pt x="161" y="55"/>
                </a:lnTo>
                <a:lnTo>
                  <a:pt x="163" y="63"/>
                </a:lnTo>
                <a:lnTo>
                  <a:pt x="165" y="70"/>
                </a:lnTo>
                <a:lnTo>
                  <a:pt x="169" y="77"/>
                </a:lnTo>
                <a:lnTo>
                  <a:pt x="170" y="82"/>
                </a:lnTo>
                <a:lnTo>
                  <a:pt x="170" y="88"/>
                </a:lnTo>
                <a:lnTo>
                  <a:pt x="171" y="95"/>
                </a:lnTo>
                <a:lnTo>
                  <a:pt x="171" y="103"/>
                </a:lnTo>
                <a:lnTo>
                  <a:pt x="170" y="111"/>
                </a:lnTo>
                <a:lnTo>
                  <a:pt x="170" y="119"/>
                </a:lnTo>
                <a:lnTo>
                  <a:pt x="168" y="126"/>
                </a:lnTo>
                <a:lnTo>
                  <a:pt x="165" y="132"/>
                </a:lnTo>
                <a:lnTo>
                  <a:pt x="162" y="136"/>
                </a:lnTo>
                <a:lnTo>
                  <a:pt x="154" y="143"/>
                </a:lnTo>
                <a:lnTo>
                  <a:pt x="149" y="149"/>
                </a:lnTo>
                <a:lnTo>
                  <a:pt x="143" y="155"/>
                </a:lnTo>
                <a:lnTo>
                  <a:pt x="136" y="159"/>
                </a:lnTo>
                <a:lnTo>
                  <a:pt x="132" y="161"/>
                </a:lnTo>
                <a:lnTo>
                  <a:pt x="126" y="163"/>
                </a:lnTo>
                <a:lnTo>
                  <a:pt x="119" y="164"/>
                </a:lnTo>
                <a:lnTo>
                  <a:pt x="114" y="166"/>
                </a:lnTo>
                <a:lnTo>
                  <a:pt x="108" y="168"/>
                </a:lnTo>
                <a:lnTo>
                  <a:pt x="104" y="169"/>
                </a:lnTo>
                <a:lnTo>
                  <a:pt x="100" y="170"/>
                </a:lnTo>
                <a:lnTo>
                  <a:pt x="99" y="170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49" name="Freeform 412">
            <a:extLst>
              <a:ext uri="{FF2B5EF4-FFF2-40B4-BE49-F238E27FC236}">
                <a16:creationId xmlns:a16="http://schemas.microsoft.com/office/drawing/2014/main" id="{EE7339D2-2171-4F25-9AAB-5246C70C2153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15875" cy="6350"/>
          </a:xfrm>
          <a:custGeom>
            <a:avLst/>
            <a:gdLst>
              <a:gd name="T0" fmla="*/ 2147483646 w 11"/>
              <a:gd name="T1" fmla="*/ 2147483646 h 3"/>
              <a:gd name="T2" fmla="*/ 2147483646 w 11"/>
              <a:gd name="T3" fmla="*/ 2147483646 h 3"/>
              <a:gd name="T4" fmla="*/ 2147483646 w 11"/>
              <a:gd name="T5" fmla="*/ 2147483646 h 3"/>
              <a:gd name="T6" fmla="*/ 2147483646 w 11"/>
              <a:gd name="T7" fmla="*/ 2147483646 h 3"/>
              <a:gd name="T8" fmla="*/ 2147483646 w 11"/>
              <a:gd name="T9" fmla="*/ 2147483646 h 3"/>
              <a:gd name="T10" fmla="*/ 2147483646 w 11"/>
              <a:gd name="T11" fmla="*/ 2147483646 h 3"/>
              <a:gd name="T12" fmla="*/ 2147483646 w 11"/>
              <a:gd name="T13" fmla="*/ 2147483646 h 3"/>
              <a:gd name="T14" fmla="*/ 0 w 11"/>
              <a:gd name="T15" fmla="*/ 2147483646 h 3"/>
              <a:gd name="T16" fmla="*/ 0 w 11"/>
              <a:gd name="T17" fmla="*/ 2147483646 h 3"/>
              <a:gd name="T18" fmla="*/ 2147483646 w 11"/>
              <a:gd name="T19" fmla="*/ 2147483646 h 3"/>
              <a:gd name="T20" fmla="*/ 2147483646 w 11"/>
              <a:gd name="T21" fmla="*/ 2147483646 h 3"/>
              <a:gd name="T22" fmla="*/ 2147483646 w 11"/>
              <a:gd name="T23" fmla="*/ 2147483646 h 3"/>
              <a:gd name="T24" fmla="*/ 2147483646 w 11"/>
              <a:gd name="T25" fmla="*/ 0 h 3"/>
              <a:gd name="T26" fmla="*/ 2147483646 w 11"/>
              <a:gd name="T27" fmla="*/ 0 h 3"/>
              <a:gd name="T28" fmla="*/ 2147483646 w 11"/>
              <a:gd name="T29" fmla="*/ 0 h 3"/>
              <a:gd name="T30" fmla="*/ 2147483646 w 11"/>
              <a:gd name="T31" fmla="*/ 0 h 3"/>
              <a:gd name="T32" fmla="*/ 2147483646 w 11"/>
              <a:gd name="T33" fmla="*/ 0 h 3"/>
              <a:gd name="T34" fmla="*/ 2147483646 w 11"/>
              <a:gd name="T35" fmla="*/ 2147483646 h 3"/>
              <a:gd name="T36" fmla="*/ 2147483646 w 11"/>
              <a:gd name="T37" fmla="*/ 2147483646 h 3"/>
              <a:gd name="T38" fmla="*/ 2147483646 w 11"/>
              <a:gd name="T39" fmla="*/ 2147483646 h 3"/>
              <a:gd name="T40" fmla="*/ 2147483646 w 11"/>
              <a:gd name="T41" fmla="*/ 2147483646 h 3"/>
              <a:gd name="T42" fmla="*/ 2147483646 w 11"/>
              <a:gd name="T43" fmla="*/ 2147483646 h 3"/>
              <a:gd name="T44" fmla="*/ 2147483646 w 11"/>
              <a:gd name="T45" fmla="*/ 2147483646 h 3"/>
              <a:gd name="T46" fmla="*/ 2147483646 w 11"/>
              <a:gd name="T47" fmla="*/ 2147483646 h 3"/>
              <a:gd name="T48" fmla="*/ 2147483646 w 11"/>
              <a:gd name="T49" fmla="*/ 2147483646 h 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3">
                <a:moveTo>
                  <a:pt x="8" y="2"/>
                </a:moveTo>
                <a:lnTo>
                  <a:pt x="5" y="2"/>
                </a:lnTo>
                <a:lnTo>
                  <a:pt x="4" y="2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2" y="1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9" y="2"/>
                </a:lnTo>
                <a:lnTo>
                  <a:pt x="8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0" name="Freeform 413">
            <a:extLst>
              <a:ext uri="{FF2B5EF4-FFF2-40B4-BE49-F238E27FC236}">
                <a16:creationId xmlns:a16="http://schemas.microsoft.com/office/drawing/2014/main" id="{4468F5EA-D005-4CEA-B383-2397DA1C0D69}"/>
              </a:ext>
            </a:extLst>
          </p:cNvPr>
          <p:cNvSpPr>
            <a:spLocks/>
          </p:cNvSpPr>
          <p:nvPr/>
        </p:nvSpPr>
        <p:spPr bwMode="auto">
          <a:xfrm>
            <a:off x="8356600" y="3887788"/>
            <a:ext cx="33338" cy="20637"/>
          </a:xfrm>
          <a:custGeom>
            <a:avLst/>
            <a:gdLst>
              <a:gd name="T0" fmla="*/ 2147483646 w 23"/>
              <a:gd name="T1" fmla="*/ 2147483646 h 13"/>
              <a:gd name="T2" fmla="*/ 2147483646 w 23"/>
              <a:gd name="T3" fmla="*/ 2147483646 h 13"/>
              <a:gd name="T4" fmla="*/ 2147483646 w 23"/>
              <a:gd name="T5" fmla="*/ 2147483646 h 13"/>
              <a:gd name="T6" fmla="*/ 2147483646 w 23"/>
              <a:gd name="T7" fmla="*/ 2147483646 h 13"/>
              <a:gd name="T8" fmla="*/ 2147483646 w 23"/>
              <a:gd name="T9" fmla="*/ 2147483646 h 13"/>
              <a:gd name="T10" fmla="*/ 2147483646 w 23"/>
              <a:gd name="T11" fmla="*/ 2147483646 h 13"/>
              <a:gd name="T12" fmla="*/ 2147483646 w 23"/>
              <a:gd name="T13" fmla="*/ 2147483646 h 13"/>
              <a:gd name="T14" fmla="*/ 2147483646 w 23"/>
              <a:gd name="T15" fmla="*/ 2147483646 h 13"/>
              <a:gd name="T16" fmla="*/ 0 w 23"/>
              <a:gd name="T17" fmla="*/ 2147483646 h 13"/>
              <a:gd name="T18" fmla="*/ 0 w 23"/>
              <a:gd name="T19" fmla="*/ 2147483646 h 13"/>
              <a:gd name="T20" fmla="*/ 2147483646 w 23"/>
              <a:gd name="T21" fmla="*/ 2147483646 h 13"/>
              <a:gd name="T22" fmla="*/ 2147483646 w 23"/>
              <a:gd name="T23" fmla="*/ 2147483646 h 13"/>
              <a:gd name="T24" fmla="*/ 2147483646 w 23"/>
              <a:gd name="T25" fmla="*/ 2147483646 h 13"/>
              <a:gd name="T26" fmla="*/ 2147483646 w 23"/>
              <a:gd name="T27" fmla="*/ 2147483646 h 13"/>
              <a:gd name="T28" fmla="*/ 2147483646 w 23"/>
              <a:gd name="T29" fmla="*/ 2147483646 h 13"/>
              <a:gd name="T30" fmla="*/ 2147483646 w 23"/>
              <a:gd name="T31" fmla="*/ 0 h 13"/>
              <a:gd name="T32" fmla="*/ 2147483646 w 23"/>
              <a:gd name="T33" fmla="*/ 2147483646 h 13"/>
              <a:gd name="T34" fmla="*/ 2147483646 w 23"/>
              <a:gd name="T35" fmla="*/ 2147483646 h 13"/>
              <a:gd name="T36" fmla="*/ 2147483646 w 23"/>
              <a:gd name="T37" fmla="*/ 2147483646 h 13"/>
              <a:gd name="T38" fmla="*/ 2147483646 w 23"/>
              <a:gd name="T39" fmla="*/ 2147483646 h 13"/>
              <a:gd name="T40" fmla="*/ 2147483646 w 23"/>
              <a:gd name="T41" fmla="*/ 2147483646 h 13"/>
              <a:gd name="T42" fmla="*/ 2147483646 w 23"/>
              <a:gd name="T43" fmla="*/ 2147483646 h 13"/>
              <a:gd name="T44" fmla="*/ 2147483646 w 23"/>
              <a:gd name="T45" fmla="*/ 2147483646 h 13"/>
              <a:gd name="T46" fmla="*/ 2147483646 w 23"/>
              <a:gd name="T47" fmla="*/ 2147483646 h 13"/>
              <a:gd name="T48" fmla="*/ 2147483646 w 23"/>
              <a:gd name="T49" fmla="*/ 2147483646 h 13"/>
              <a:gd name="T50" fmla="*/ 2147483646 w 23"/>
              <a:gd name="T51" fmla="*/ 2147483646 h 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3">
                <a:moveTo>
                  <a:pt x="17" y="10"/>
                </a:moveTo>
                <a:lnTo>
                  <a:pt x="17" y="10"/>
                </a:lnTo>
                <a:lnTo>
                  <a:pt x="12" y="10"/>
                </a:lnTo>
                <a:lnTo>
                  <a:pt x="9" y="10"/>
                </a:lnTo>
                <a:lnTo>
                  <a:pt x="8" y="11"/>
                </a:lnTo>
                <a:lnTo>
                  <a:pt x="6" y="12"/>
                </a:lnTo>
                <a:lnTo>
                  <a:pt x="3" y="11"/>
                </a:lnTo>
                <a:lnTo>
                  <a:pt x="1" y="10"/>
                </a:lnTo>
                <a:lnTo>
                  <a:pt x="0" y="9"/>
                </a:lnTo>
                <a:lnTo>
                  <a:pt x="0" y="7"/>
                </a:lnTo>
                <a:lnTo>
                  <a:pt x="1" y="5"/>
                </a:lnTo>
                <a:lnTo>
                  <a:pt x="2" y="4"/>
                </a:lnTo>
                <a:lnTo>
                  <a:pt x="5" y="3"/>
                </a:lnTo>
                <a:lnTo>
                  <a:pt x="6" y="2"/>
                </a:lnTo>
                <a:lnTo>
                  <a:pt x="8" y="1"/>
                </a:lnTo>
                <a:lnTo>
                  <a:pt x="10" y="0"/>
                </a:lnTo>
                <a:lnTo>
                  <a:pt x="13" y="1"/>
                </a:lnTo>
                <a:lnTo>
                  <a:pt x="15" y="2"/>
                </a:lnTo>
                <a:lnTo>
                  <a:pt x="17" y="3"/>
                </a:lnTo>
                <a:lnTo>
                  <a:pt x="19" y="4"/>
                </a:lnTo>
                <a:lnTo>
                  <a:pt x="21" y="4"/>
                </a:lnTo>
                <a:lnTo>
                  <a:pt x="22" y="5"/>
                </a:lnTo>
                <a:lnTo>
                  <a:pt x="22" y="7"/>
                </a:lnTo>
                <a:lnTo>
                  <a:pt x="20" y="9"/>
                </a:lnTo>
                <a:lnTo>
                  <a:pt x="19" y="10"/>
                </a:lnTo>
                <a:lnTo>
                  <a:pt x="17" y="1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1" name="Freeform 414">
            <a:extLst>
              <a:ext uri="{FF2B5EF4-FFF2-40B4-BE49-F238E27FC236}">
                <a16:creationId xmlns:a16="http://schemas.microsoft.com/office/drawing/2014/main" id="{40C98E9D-1820-43E9-A48F-868AA2FB7E18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15875" cy="7938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2147483646 h 5"/>
              <a:gd name="T6" fmla="*/ 2147483646 w 11"/>
              <a:gd name="T7" fmla="*/ 2147483646 h 5"/>
              <a:gd name="T8" fmla="*/ 2147483646 w 11"/>
              <a:gd name="T9" fmla="*/ 2147483646 h 5"/>
              <a:gd name="T10" fmla="*/ 2147483646 w 11"/>
              <a:gd name="T11" fmla="*/ 2147483646 h 5"/>
              <a:gd name="T12" fmla="*/ 2147483646 w 11"/>
              <a:gd name="T13" fmla="*/ 2147483646 h 5"/>
              <a:gd name="T14" fmla="*/ 0 w 11"/>
              <a:gd name="T15" fmla="*/ 2147483646 h 5"/>
              <a:gd name="T16" fmla="*/ 0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0 h 5"/>
              <a:gd name="T30" fmla="*/ 2147483646 w 11"/>
              <a:gd name="T31" fmla="*/ 0 h 5"/>
              <a:gd name="T32" fmla="*/ 2147483646 w 11"/>
              <a:gd name="T33" fmla="*/ 0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2147483646 w 11"/>
              <a:gd name="T41" fmla="*/ 2147483646 h 5"/>
              <a:gd name="T42" fmla="*/ 2147483646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7" y="3"/>
                </a:moveTo>
                <a:lnTo>
                  <a:pt x="5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7" y="1"/>
                </a:lnTo>
                <a:lnTo>
                  <a:pt x="8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2" name="Freeform 415">
            <a:extLst>
              <a:ext uri="{FF2B5EF4-FFF2-40B4-BE49-F238E27FC236}">
                <a16:creationId xmlns:a16="http://schemas.microsoft.com/office/drawing/2014/main" id="{55CA00FF-F1F6-4773-B970-76DF61959C03}"/>
              </a:ext>
            </a:extLst>
          </p:cNvPr>
          <p:cNvSpPr>
            <a:spLocks/>
          </p:cNvSpPr>
          <p:nvPr/>
        </p:nvSpPr>
        <p:spPr bwMode="auto">
          <a:xfrm>
            <a:off x="8278813" y="3736975"/>
            <a:ext cx="31750" cy="23813"/>
          </a:xfrm>
          <a:custGeom>
            <a:avLst/>
            <a:gdLst>
              <a:gd name="T0" fmla="*/ 2147483646 w 22"/>
              <a:gd name="T1" fmla="*/ 2147483646 h 15"/>
              <a:gd name="T2" fmla="*/ 2147483646 w 22"/>
              <a:gd name="T3" fmla="*/ 2147483646 h 15"/>
              <a:gd name="T4" fmla="*/ 2147483646 w 22"/>
              <a:gd name="T5" fmla="*/ 2147483646 h 15"/>
              <a:gd name="T6" fmla="*/ 2147483646 w 22"/>
              <a:gd name="T7" fmla="*/ 2147483646 h 15"/>
              <a:gd name="T8" fmla="*/ 2147483646 w 22"/>
              <a:gd name="T9" fmla="*/ 2147483646 h 15"/>
              <a:gd name="T10" fmla="*/ 2147483646 w 22"/>
              <a:gd name="T11" fmla="*/ 2147483646 h 15"/>
              <a:gd name="T12" fmla="*/ 2147483646 w 22"/>
              <a:gd name="T13" fmla="*/ 2147483646 h 15"/>
              <a:gd name="T14" fmla="*/ 2147483646 w 22"/>
              <a:gd name="T15" fmla="*/ 2147483646 h 15"/>
              <a:gd name="T16" fmla="*/ 0 w 22"/>
              <a:gd name="T17" fmla="*/ 2147483646 h 15"/>
              <a:gd name="T18" fmla="*/ 0 w 22"/>
              <a:gd name="T19" fmla="*/ 2147483646 h 15"/>
              <a:gd name="T20" fmla="*/ 2147483646 w 22"/>
              <a:gd name="T21" fmla="*/ 2147483646 h 15"/>
              <a:gd name="T22" fmla="*/ 2147483646 w 22"/>
              <a:gd name="T23" fmla="*/ 2147483646 h 15"/>
              <a:gd name="T24" fmla="*/ 2147483646 w 22"/>
              <a:gd name="T25" fmla="*/ 2147483646 h 15"/>
              <a:gd name="T26" fmla="*/ 2147483646 w 22"/>
              <a:gd name="T27" fmla="*/ 2147483646 h 15"/>
              <a:gd name="T28" fmla="*/ 2147483646 w 22"/>
              <a:gd name="T29" fmla="*/ 2147483646 h 15"/>
              <a:gd name="T30" fmla="*/ 2147483646 w 22"/>
              <a:gd name="T31" fmla="*/ 2147483646 h 15"/>
              <a:gd name="T32" fmla="*/ 2147483646 w 22"/>
              <a:gd name="T33" fmla="*/ 0 h 15"/>
              <a:gd name="T34" fmla="*/ 2147483646 w 22"/>
              <a:gd name="T35" fmla="*/ 0 h 15"/>
              <a:gd name="T36" fmla="*/ 2147483646 w 22"/>
              <a:gd name="T37" fmla="*/ 2147483646 h 15"/>
              <a:gd name="T38" fmla="*/ 2147483646 w 22"/>
              <a:gd name="T39" fmla="*/ 2147483646 h 15"/>
              <a:gd name="T40" fmla="*/ 2147483646 w 22"/>
              <a:gd name="T41" fmla="*/ 2147483646 h 15"/>
              <a:gd name="T42" fmla="*/ 2147483646 w 22"/>
              <a:gd name="T43" fmla="*/ 2147483646 h 15"/>
              <a:gd name="T44" fmla="*/ 2147483646 w 22"/>
              <a:gd name="T45" fmla="*/ 2147483646 h 15"/>
              <a:gd name="T46" fmla="*/ 2147483646 w 22"/>
              <a:gd name="T47" fmla="*/ 2147483646 h 15"/>
              <a:gd name="T48" fmla="*/ 2147483646 w 22"/>
              <a:gd name="T49" fmla="*/ 2147483646 h 15"/>
              <a:gd name="T50" fmla="*/ 2147483646 w 22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5">
                <a:moveTo>
                  <a:pt x="15" y="11"/>
                </a:moveTo>
                <a:lnTo>
                  <a:pt x="15" y="11"/>
                </a:lnTo>
                <a:lnTo>
                  <a:pt x="11" y="12"/>
                </a:lnTo>
                <a:lnTo>
                  <a:pt x="9" y="12"/>
                </a:lnTo>
                <a:lnTo>
                  <a:pt x="8" y="13"/>
                </a:lnTo>
                <a:lnTo>
                  <a:pt x="6" y="14"/>
                </a:lnTo>
                <a:lnTo>
                  <a:pt x="2" y="14"/>
                </a:lnTo>
                <a:lnTo>
                  <a:pt x="1" y="12"/>
                </a:lnTo>
                <a:lnTo>
                  <a:pt x="0" y="10"/>
                </a:lnTo>
                <a:lnTo>
                  <a:pt x="0" y="9"/>
                </a:lnTo>
                <a:lnTo>
                  <a:pt x="1" y="7"/>
                </a:lnTo>
                <a:lnTo>
                  <a:pt x="2" y="6"/>
                </a:lnTo>
                <a:lnTo>
                  <a:pt x="3" y="4"/>
                </a:lnTo>
                <a:lnTo>
                  <a:pt x="6" y="4"/>
                </a:lnTo>
                <a:lnTo>
                  <a:pt x="8" y="3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lnTo>
                  <a:pt x="15" y="2"/>
                </a:lnTo>
                <a:lnTo>
                  <a:pt x="18" y="4"/>
                </a:lnTo>
                <a:lnTo>
                  <a:pt x="20" y="6"/>
                </a:lnTo>
                <a:lnTo>
                  <a:pt x="21" y="8"/>
                </a:lnTo>
                <a:lnTo>
                  <a:pt x="21" y="9"/>
                </a:lnTo>
                <a:lnTo>
                  <a:pt x="19" y="10"/>
                </a:lnTo>
                <a:lnTo>
                  <a:pt x="17" y="11"/>
                </a:lnTo>
                <a:lnTo>
                  <a:pt x="15" y="1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3" name="Freeform 416">
            <a:extLst>
              <a:ext uri="{FF2B5EF4-FFF2-40B4-BE49-F238E27FC236}">
                <a16:creationId xmlns:a16="http://schemas.microsoft.com/office/drawing/2014/main" id="{BA5B4F3A-DE3E-4FFD-B209-BFA214D3D176}"/>
              </a:ext>
            </a:extLst>
          </p:cNvPr>
          <p:cNvSpPr>
            <a:spLocks/>
          </p:cNvSpPr>
          <p:nvPr/>
        </p:nvSpPr>
        <p:spPr bwMode="auto">
          <a:xfrm>
            <a:off x="8305800" y="3867150"/>
            <a:ext cx="4763" cy="6350"/>
          </a:xfrm>
          <a:custGeom>
            <a:avLst/>
            <a:gdLst>
              <a:gd name="T0" fmla="*/ 0 w 3"/>
              <a:gd name="T1" fmla="*/ 2147483646 h 4"/>
              <a:gd name="T2" fmla="*/ 0 w 3"/>
              <a:gd name="T3" fmla="*/ 2147483646 h 4"/>
              <a:gd name="T4" fmla="*/ 0 w 3"/>
              <a:gd name="T5" fmla="*/ 0 h 4"/>
              <a:gd name="T6" fmla="*/ 2147483646 w 3"/>
              <a:gd name="T7" fmla="*/ 0 h 4"/>
              <a:gd name="T8" fmla="*/ 2147483646 w 3"/>
              <a:gd name="T9" fmla="*/ 0 h 4"/>
              <a:gd name="T10" fmla="*/ 2147483646 w 3"/>
              <a:gd name="T11" fmla="*/ 0 h 4"/>
              <a:gd name="T12" fmla="*/ 2147483646 w 3"/>
              <a:gd name="T13" fmla="*/ 0 h 4"/>
              <a:gd name="T14" fmla="*/ 2147483646 w 3"/>
              <a:gd name="T15" fmla="*/ 2147483646 h 4"/>
              <a:gd name="T16" fmla="*/ 2147483646 w 3"/>
              <a:gd name="T17" fmla="*/ 2147483646 h 4"/>
              <a:gd name="T18" fmla="*/ 2147483646 w 3"/>
              <a:gd name="T19" fmla="*/ 2147483646 h 4"/>
              <a:gd name="T20" fmla="*/ 0 w 3"/>
              <a:gd name="T21" fmla="*/ 2147483646 h 4"/>
              <a:gd name="T22" fmla="*/ 0 w 3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2" y="1"/>
                </a:lnTo>
                <a:lnTo>
                  <a:pt x="2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4" name="Freeform 417">
            <a:extLst>
              <a:ext uri="{FF2B5EF4-FFF2-40B4-BE49-F238E27FC236}">
                <a16:creationId xmlns:a16="http://schemas.microsoft.com/office/drawing/2014/main" id="{F8C48977-FF5F-480C-9462-188FC8A4877E}"/>
              </a:ext>
            </a:extLst>
          </p:cNvPr>
          <p:cNvSpPr>
            <a:spLocks/>
          </p:cNvSpPr>
          <p:nvPr/>
        </p:nvSpPr>
        <p:spPr bwMode="auto">
          <a:xfrm>
            <a:off x="8308975" y="3867150"/>
            <a:ext cx="14288" cy="22225"/>
          </a:xfrm>
          <a:custGeom>
            <a:avLst/>
            <a:gdLst>
              <a:gd name="T0" fmla="*/ 2147483646 w 10"/>
              <a:gd name="T1" fmla="*/ 2147483646 h 14"/>
              <a:gd name="T2" fmla="*/ 2147483646 w 10"/>
              <a:gd name="T3" fmla="*/ 2147483646 h 14"/>
              <a:gd name="T4" fmla="*/ 2147483646 w 10"/>
              <a:gd name="T5" fmla="*/ 2147483646 h 14"/>
              <a:gd name="T6" fmla="*/ 2147483646 w 10"/>
              <a:gd name="T7" fmla="*/ 2147483646 h 14"/>
              <a:gd name="T8" fmla="*/ 2147483646 w 10"/>
              <a:gd name="T9" fmla="*/ 0 h 14"/>
              <a:gd name="T10" fmla="*/ 2147483646 w 10"/>
              <a:gd name="T11" fmla="*/ 0 h 14"/>
              <a:gd name="T12" fmla="*/ 2147483646 w 10"/>
              <a:gd name="T13" fmla="*/ 2147483646 h 14"/>
              <a:gd name="T14" fmla="*/ 2147483646 w 10"/>
              <a:gd name="T15" fmla="*/ 2147483646 h 14"/>
              <a:gd name="T16" fmla="*/ 2147483646 w 10"/>
              <a:gd name="T17" fmla="*/ 2147483646 h 14"/>
              <a:gd name="T18" fmla="*/ 2147483646 w 10"/>
              <a:gd name="T19" fmla="*/ 2147483646 h 14"/>
              <a:gd name="T20" fmla="*/ 0 w 10"/>
              <a:gd name="T21" fmla="*/ 2147483646 h 14"/>
              <a:gd name="T22" fmla="*/ 2147483646 w 10"/>
              <a:gd name="T23" fmla="*/ 2147483646 h 14"/>
              <a:gd name="T24" fmla="*/ 2147483646 w 10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" h="14">
                <a:moveTo>
                  <a:pt x="9" y="5"/>
                </a:moveTo>
                <a:lnTo>
                  <a:pt x="9" y="5"/>
                </a:lnTo>
                <a:lnTo>
                  <a:pt x="8" y="3"/>
                </a:lnTo>
                <a:lnTo>
                  <a:pt x="7" y="1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0" y="10"/>
                </a:lnTo>
                <a:lnTo>
                  <a:pt x="8" y="13"/>
                </a:lnTo>
                <a:lnTo>
                  <a:pt x="9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5" name="Freeform 418">
            <a:extLst>
              <a:ext uri="{FF2B5EF4-FFF2-40B4-BE49-F238E27FC236}">
                <a16:creationId xmlns:a16="http://schemas.microsoft.com/office/drawing/2014/main" id="{89DF4EAF-92F7-4CEC-8E68-7B742B652326}"/>
              </a:ext>
            </a:extLst>
          </p:cNvPr>
          <p:cNvSpPr>
            <a:spLocks/>
          </p:cNvSpPr>
          <p:nvPr/>
        </p:nvSpPr>
        <p:spPr bwMode="auto">
          <a:xfrm>
            <a:off x="8394700" y="3819525"/>
            <a:ext cx="3175" cy="6350"/>
          </a:xfrm>
          <a:custGeom>
            <a:avLst/>
            <a:gdLst>
              <a:gd name="T0" fmla="*/ 0 w 2"/>
              <a:gd name="T1" fmla="*/ 2147483646 h 4"/>
              <a:gd name="T2" fmla="*/ 0 w 2"/>
              <a:gd name="T3" fmla="*/ 2147483646 h 4"/>
              <a:gd name="T4" fmla="*/ 0 w 2"/>
              <a:gd name="T5" fmla="*/ 0 h 4"/>
              <a:gd name="T6" fmla="*/ 0 w 2"/>
              <a:gd name="T7" fmla="*/ 0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2147483646 w 2"/>
              <a:gd name="T15" fmla="*/ 0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0 w 2"/>
              <a:gd name="T21" fmla="*/ 2147483646 h 4"/>
              <a:gd name="T22" fmla="*/ 0 w 2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4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  <a:lnTo>
                  <a:pt x="1" y="2"/>
                </a:lnTo>
                <a:lnTo>
                  <a:pt x="0" y="3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6" name="Freeform 419">
            <a:extLst>
              <a:ext uri="{FF2B5EF4-FFF2-40B4-BE49-F238E27FC236}">
                <a16:creationId xmlns:a16="http://schemas.microsoft.com/office/drawing/2014/main" id="{3BCBE888-0E64-486C-9191-F77DEA94CA8E}"/>
              </a:ext>
            </a:extLst>
          </p:cNvPr>
          <p:cNvSpPr>
            <a:spLocks/>
          </p:cNvSpPr>
          <p:nvPr/>
        </p:nvSpPr>
        <p:spPr bwMode="auto">
          <a:xfrm>
            <a:off x="8396288" y="3819525"/>
            <a:ext cx="14287" cy="22225"/>
          </a:xfrm>
          <a:custGeom>
            <a:avLst/>
            <a:gdLst>
              <a:gd name="T0" fmla="*/ 2147483646 w 11"/>
              <a:gd name="T1" fmla="*/ 2147483646 h 14"/>
              <a:gd name="T2" fmla="*/ 2147483646 w 11"/>
              <a:gd name="T3" fmla="*/ 2147483646 h 14"/>
              <a:gd name="T4" fmla="*/ 2147483646 w 11"/>
              <a:gd name="T5" fmla="*/ 2147483646 h 14"/>
              <a:gd name="T6" fmla="*/ 2147483646 w 11"/>
              <a:gd name="T7" fmla="*/ 2147483646 h 14"/>
              <a:gd name="T8" fmla="*/ 2147483646 w 11"/>
              <a:gd name="T9" fmla="*/ 0 h 14"/>
              <a:gd name="T10" fmla="*/ 2147483646 w 11"/>
              <a:gd name="T11" fmla="*/ 0 h 14"/>
              <a:gd name="T12" fmla="*/ 2147483646 w 11"/>
              <a:gd name="T13" fmla="*/ 2147483646 h 14"/>
              <a:gd name="T14" fmla="*/ 2147483646 w 11"/>
              <a:gd name="T15" fmla="*/ 2147483646 h 14"/>
              <a:gd name="T16" fmla="*/ 2147483646 w 11"/>
              <a:gd name="T17" fmla="*/ 2147483646 h 14"/>
              <a:gd name="T18" fmla="*/ 2147483646 w 11"/>
              <a:gd name="T19" fmla="*/ 2147483646 h 14"/>
              <a:gd name="T20" fmla="*/ 0 w 11"/>
              <a:gd name="T21" fmla="*/ 2147483646 h 14"/>
              <a:gd name="T22" fmla="*/ 2147483646 w 11"/>
              <a:gd name="T23" fmla="*/ 2147483646 h 14"/>
              <a:gd name="T24" fmla="*/ 2147483646 w 11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4">
                <a:moveTo>
                  <a:pt x="10" y="6"/>
                </a:moveTo>
                <a:lnTo>
                  <a:pt x="10" y="6"/>
                </a:lnTo>
                <a:lnTo>
                  <a:pt x="9" y="3"/>
                </a:lnTo>
                <a:lnTo>
                  <a:pt x="7" y="2"/>
                </a:lnTo>
                <a:lnTo>
                  <a:pt x="6" y="0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  <a:lnTo>
                  <a:pt x="0" y="10"/>
                </a:lnTo>
                <a:lnTo>
                  <a:pt x="8" y="13"/>
                </a:lnTo>
                <a:lnTo>
                  <a:pt x="1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7" name="Freeform 420">
            <a:extLst>
              <a:ext uri="{FF2B5EF4-FFF2-40B4-BE49-F238E27FC236}">
                <a16:creationId xmlns:a16="http://schemas.microsoft.com/office/drawing/2014/main" id="{26167EA2-21D7-4592-BB88-9AD4F3F14CF8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6350" cy="6350"/>
          </a:xfrm>
          <a:custGeom>
            <a:avLst/>
            <a:gdLst>
              <a:gd name="T0" fmla="*/ 2147483646 w 4"/>
              <a:gd name="T1" fmla="*/ 2147483646 h 4"/>
              <a:gd name="T2" fmla="*/ 2147483646 w 4"/>
              <a:gd name="T3" fmla="*/ 2147483646 h 4"/>
              <a:gd name="T4" fmla="*/ 2147483646 w 4"/>
              <a:gd name="T5" fmla="*/ 0 h 4"/>
              <a:gd name="T6" fmla="*/ 2147483646 w 4"/>
              <a:gd name="T7" fmla="*/ 0 h 4"/>
              <a:gd name="T8" fmla="*/ 2147483646 w 4"/>
              <a:gd name="T9" fmla="*/ 0 h 4"/>
              <a:gd name="T10" fmla="*/ 2147483646 w 4"/>
              <a:gd name="T11" fmla="*/ 0 h 4"/>
              <a:gd name="T12" fmla="*/ 2147483646 w 4"/>
              <a:gd name="T13" fmla="*/ 0 h 4"/>
              <a:gd name="T14" fmla="*/ 0 w 4"/>
              <a:gd name="T15" fmla="*/ 0 h 4"/>
              <a:gd name="T16" fmla="*/ 0 w 4"/>
              <a:gd name="T17" fmla="*/ 0 h 4"/>
              <a:gd name="T18" fmla="*/ 2147483646 w 4"/>
              <a:gd name="T19" fmla="*/ 2147483646 h 4"/>
              <a:gd name="T20" fmla="*/ 2147483646 w 4"/>
              <a:gd name="T21" fmla="*/ 2147483646 h 4"/>
              <a:gd name="T22" fmla="*/ 2147483646 w 4"/>
              <a:gd name="T23" fmla="*/ 2147483646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" h="4">
                <a:moveTo>
                  <a:pt x="3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8" name="Freeform 421">
            <a:extLst>
              <a:ext uri="{FF2B5EF4-FFF2-40B4-BE49-F238E27FC236}">
                <a16:creationId xmlns:a16="http://schemas.microsoft.com/office/drawing/2014/main" id="{635B2B8E-E78E-4289-A155-CBA85312BAE7}"/>
              </a:ext>
            </a:extLst>
          </p:cNvPr>
          <p:cNvSpPr>
            <a:spLocks/>
          </p:cNvSpPr>
          <p:nvPr/>
        </p:nvSpPr>
        <p:spPr bwMode="auto">
          <a:xfrm>
            <a:off x="8355013" y="3759200"/>
            <a:ext cx="22225" cy="22225"/>
          </a:xfrm>
          <a:custGeom>
            <a:avLst/>
            <a:gdLst>
              <a:gd name="T0" fmla="*/ 2147483646 w 16"/>
              <a:gd name="T1" fmla="*/ 2147483646 h 14"/>
              <a:gd name="T2" fmla="*/ 2147483646 w 16"/>
              <a:gd name="T3" fmla="*/ 2147483646 h 14"/>
              <a:gd name="T4" fmla="*/ 2147483646 w 16"/>
              <a:gd name="T5" fmla="*/ 2147483646 h 14"/>
              <a:gd name="T6" fmla="*/ 2147483646 w 16"/>
              <a:gd name="T7" fmla="*/ 2147483646 h 14"/>
              <a:gd name="T8" fmla="*/ 2147483646 w 16"/>
              <a:gd name="T9" fmla="*/ 0 h 14"/>
              <a:gd name="T10" fmla="*/ 2147483646 w 16"/>
              <a:gd name="T11" fmla="*/ 0 h 14"/>
              <a:gd name="T12" fmla="*/ 2147483646 w 16"/>
              <a:gd name="T13" fmla="*/ 0 h 14"/>
              <a:gd name="T14" fmla="*/ 2147483646 w 16"/>
              <a:gd name="T15" fmla="*/ 2147483646 h 14"/>
              <a:gd name="T16" fmla="*/ 2147483646 w 16"/>
              <a:gd name="T17" fmla="*/ 2147483646 h 14"/>
              <a:gd name="T18" fmla="*/ 0 w 16"/>
              <a:gd name="T19" fmla="*/ 2147483646 h 14"/>
              <a:gd name="T20" fmla="*/ 2147483646 w 16"/>
              <a:gd name="T21" fmla="*/ 2147483646 h 14"/>
              <a:gd name="T22" fmla="*/ 2147483646 w 16"/>
              <a:gd name="T23" fmla="*/ 2147483646 h 14"/>
              <a:gd name="T24" fmla="*/ 2147483646 w 16"/>
              <a:gd name="T25" fmla="*/ 2147483646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4">
                <a:moveTo>
                  <a:pt x="15" y="6"/>
                </a:moveTo>
                <a:lnTo>
                  <a:pt x="15" y="6"/>
                </a:lnTo>
                <a:lnTo>
                  <a:pt x="14" y="3"/>
                </a:lnTo>
                <a:lnTo>
                  <a:pt x="13" y="2"/>
                </a:lnTo>
                <a:lnTo>
                  <a:pt x="13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1" y="2"/>
                </a:lnTo>
                <a:lnTo>
                  <a:pt x="0" y="2"/>
                </a:lnTo>
                <a:lnTo>
                  <a:pt x="6" y="10"/>
                </a:lnTo>
                <a:lnTo>
                  <a:pt x="14" y="13"/>
                </a:lnTo>
                <a:lnTo>
                  <a:pt x="15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59" name="Freeform 422">
            <a:extLst>
              <a:ext uri="{FF2B5EF4-FFF2-40B4-BE49-F238E27FC236}">
                <a16:creationId xmlns:a16="http://schemas.microsoft.com/office/drawing/2014/main" id="{C759C38B-43B0-4902-931B-11115625C2F5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15875" cy="6350"/>
          </a:xfrm>
          <a:custGeom>
            <a:avLst/>
            <a:gdLst>
              <a:gd name="T0" fmla="*/ 2147483646 w 11"/>
              <a:gd name="T1" fmla="*/ 2147483646 h 4"/>
              <a:gd name="T2" fmla="*/ 2147483646 w 11"/>
              <a:gd name="T3" fmla="*/ 2147483646 h 4"/>
              <a:gd name="T4" fmla="*/ 2147483646 w 11"/>
              <a:gd name="T5" fmla="*/ 2147483646 h 4"/>
              <a:gd name="T6" fmla="*/ 2147483646 w 11"/>
              <a:gd name="T7" fmla="*/ 2147483646 h 4"/>
              <a:gd name="T8" fmla="*/ 2147483646 w 11"/>
              <a:gd name="T9" fmla="*/ 2147483646 h 4"/>
              <a:gd name="T10" fmla="*/ 2147483646 w 11"/>
              <a:gd name="T11" fmla="*/ 2147483646 h 4"/>
              <a:gd name="T12" fmla="*/ 2147483646 w 11"/>
              <a:gd name="T13" fmla="*/ 2147483646 h 4"/>
              <a:gd name="T14" fmla="*/ 2147483646 w 11"/>
              <a:gd name="T15" fmla="*/ 2147483646 h 4"/>
              <a:gd name="T16" fmla="*/ 2147483646 w 11"/>
              <a:gd name="T17" fmla="*/ 2147483646 h 4"/>
              <a:gd name="T18" fmla="*/ 2147483646 w 11"/>
              <a:gd name="T19" fmla="*/ 2147483646 h 4"/>
              <a:gd name="T20" fmla="*/ 2147483646 w 11"/>
              <a:gd name="T21" fmla="*/ 2147483646 h 4"/>
              <a:gd name="T22" fmla="*/ 2147483646 w 11"/>
              <a:gd name="T23" fmla="*/ 2147483646 h 4"/>
              <a:gd name="T24" fmla="*/ 2147483646 w 11"/>
              <a:gd name="T25" fmla="*/ 2147483646 h 4"/>
              <a:gd name="T26" fmla="*/ 2147483646 w 11"/>
              <a:gd name="T27" fmla="*/ 2147483646 h 4"/>
              <a:gd name="T28" fmla="*/ 2147483646 w 11"/>
              <a:gd name="T29" fmla="*/ 0 h 4"/>
              <a:gd name="T30" fmla="*/ 2147483646 w 11"/>
              <a:gd name="T31" fmla="*/ 0 h 4"/>
              <a:gd name="T32" fmla="*/ 2147483646 w 11"/>
              <a:gd name="T33" fmla="*/ 0 h 4"/>
              <a:gd name="T34" fmla="*/ 2147483646 w 11"/>
              <a:gd name="T35" fmla="*/ 0 h 4"/>
              <a:gd name="T36" fmla="*/ 2147483646 w 11"/>
              <a:gd name="T37" fmla="*/ 0 h 4"/>
              <a:gd name="T38" fmla="*/ 2147483646 w 11"/>
              <a:gd name="T39" fmla="*/ 0 h 4"/>
              <a:gd name="T40" fmla="*/ 2147483646 w 11"/>
              <a:gd name="T41" fmla="*/ 0 h 4"/>
              <a:gd name="T42" fmla="*/ 0 w 11"/>
              <a:gd name="T43" fmla="*/ 2147483646 h 4"/>
              <a:gd name="T44" fmla="*/ 0 w 11"/>
              <a:gd name="T45" fmla="*/ 2147483646 h 4"/>
              <a:gd name="T46" fmla="*/ 2147483646 w 11"/>
              <a:gd name="T47" fmla="*/ 2147483646 h 4"/>
              <a:gd name="T48" fmla="*/ 2147483646 w 11"/>
              <a:gd name="T49" fmla="*/ 2147483646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4">
                <a:moveTo>
                  <a:pt x="1" y="3"/>
                </a:move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  <a:lnTo>
                  <a:pt x="5" y="2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10" y="1"/>
                </a:lnTo>
                <a:lnTo>
                  <a:pt x="9" y="1"/>
                </a:lnTo>
                <a:lnTo>
                  <a:pt x="8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0" name="Freeform 423">
            <a:extLst>
              <a:ext uri="{FF2B5EF4-FFF2-40B4-BE49-F238E27FC236}">
                <a16:creationId xmlns:a16="http://schemas.microsoft.com/office/drawing/2014/main" id="{65293D0D-6BF6-4062-B754-084E75B80C22}"/>
              </a:ext>
            </a:extLst>
          </p:cNvPr>
          <p:cNvSpPr>
            <a:spLocks/>
          </p:cNvSpPr>
          <p:nvPr/>
        </p:nvSpPr>
        <p:spPr bwMode="auto">
          <a:xfrm>
            <a:off x="8288338" y="3794125"/>
            <a:ext cx="31750" cy="22225"/>
          </a:xfrm>
          <a:custGeom>
            <a:avLst/>
            <a:gdLst>
              <a:gd name="T0" fmla="*/ 2147483646 w 22"/>
              <a:gd name="T1" fmla="*/ 2147483646 h 14"/>
              <a:gd name="T2" fmla="*/ 2147483646 w 22"/>
              <a:gd name="T3" fmla="*/ 2147483646 h 14"/>
              <a:gd name="T4" fmla="*/ 2147483646 w 22"/>
              <a:gd name="T5" fmla="*/ 2147483646 h 14"/>
              <a:gd name="T6" fmla="*/ 2147483646 w 22"/>
              <a:gd name="T7" fmla="*/ 2147483646 h 14"/>
              <a:gd name="T8" fmla="*/ 2147483646 w 22"/>
              <a:gd name="T9" fmla="*/ 2147483646 h 14"/>
              <a:gd name="T10" fmla="*/ 2147483646 w 22"/>
              <a:gd name="T11" fmla="*/ 2147483646 h 14"/>
              <a:gd name="T12" fmla="*/ 2147483646 w 22"/>
              <a:gd name="T13" fmla="*/ 2147483646 h 14"/>
              <a:gd name="T14" fmla="*/ 2147483646 w 22"/>
              <a:gd name="T15" fmla="*/ 2147483646 h 14"/>
              <a:gd name="T16" fmla="*/ 2147483646 w 22"/>
              <a:gd name="T17" fmla="*/ 2147483646 h 14"/>
              <a:gd name="T18" fmla="*/ 2147483646 w 22"/>
              <a:gd name="T19" fmla="*/ 2147483646 h 14"/>
              <a:gd name="T20" fmla="*/ 2147483646 w 22"/>
              <a:gd name="T21" fmla="*/ 2147483646 h 14"/>
              <a:gd name="T22" fmla="*/ 2147483646 w 22"/>
              <a:gd name="T23" fmla="*/ 2147483646 h 14"/>
              <a:gd name="T24" fmla="*/ 2147483646 w 22"/>
              <a:gd name="T25" fmla="*/ 2147483646 h 14"/>
              <a:gd name="T26" fmla="*/ 2147483646 w 22"/>
              <a:gd name="T27" fmla="*/ 2147483646 h 14"/>
              <a:gd name="T28" fmla="*/ 2147483646 w 22"/>
              <a:gd name="T29" fmla="*/ 2147483646 h 14"/>
              <a:gd name="T30" fmla="*/ 2147483646 w 22"/>
              <a:gd name="T31" fmla="*/ 2147483646 h 14"/>
              <a:gd name="T32" fmla="*/ 2147483646 w 22"/>
              <a:gd name="T33" fmla="*/ 0 h 14"/>
              <a:gd name="T34" fmla="*/ 2147483646 w 22"/>
              <a:gd name="T35" fmla="*/ 0 h 14"/>
              <a:gd name="T36" fmla="*/ 2147483646 w 22"/>
              <a:gd name="T37" fmla="*/ 0 h 14"/>
              <a:gd name="T38" fmla="*/ 2147483646 w 22"/>
              <a:gd name="T39" fmla="*/ 0 h 14"/>
              <a:gd name="T40" fmla="*/ 2147483646 w 22"/>
              <a:gd name="T41" fmla="*/ 2147483646 h 14"/>
              <a:gd name="T42" fmla="*/ 2147483646 w 22"/>
              <a:gd name="T43" fmla="*/ 2147483646 h 14"/>
              <a:gd name="T44" fmla="*/ 0 w 22"/>
              <a:gd name="T45" fmla="*/ 2147483646 h 14"/>
              <a:gd name="T46" fmla="*/ 0 w 22"/>
              <a:gd name="T47" fmla="*/ 2147483646 h 14"/>
              <a:gd name="T48" fmla="*/ 2147483646 w 22"/>
              <a:gd name="T49" fmla="*/ 2147483646 h 14"/>
              <a:gd name="T50" fmla="*/ 2147483646 w 22"/>
              <a:gd name="T51" fmla="*/ 2147483646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4">
                <a:moveTo>
                  <a:pt x="1" y="13"/>
                </a:moveTo>
                <a:lnTo>
                  <a:pt x="1" y="13"/>
                </a:lnTo>
                <a:lnTo>
                  <a:pt x="2" y="10"/>
                </a:lnTo>
                <a:lnTo>
                  <a:pt x="4" y="7"/>
                </a:lnTo>
                <a:lnTo>
                  <a:pt x="7" y="6"/>
                </a:lnTo>
                <a:lnTo>
                  <a:pt x="9" y="6"/>
                </a:lnTo>
                <a:lnTo>
                  <a:pt x="11" y="7"/>
                </a:lnTo>
                <a:lnTo>
                  <a:pt x="14" y="7"/>
                </a:lnTo>
                <a:lnTo>
                  <a:pt x="17" y="8"/>
                </a:lnTo>
                <a:lnTo>
                  <a:pt x="18" y="8"/>
                </a:lnTo>
                <a:lnTo>
                  <a:pt x="20" y="7"/>
                </a:lnTo>
                <a:lnTo>
                  <a:pt x="21" y="6"/>
                </a:lnTo>
                <a:lnTo>
                  <a:pt x="21" y="5"/>
                </a:lnTo>
                <a:lnTo>
                  <a:pt x="19" y="4"/>
                </a:lnTo>
                <a:lnTo>
                  <a:pt x="17" y="3"/>
                </a:lnTo>
                <a:lnTo>
                  <a:pt x="13" y="1"/>
                </a:lnTo>
                <a:lnTo>
                  <a:pt x="11" y="0"/>
                </a:lnTo>
                <a:lnTo>
                  <a:pt x="9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1" y="2"/>
                </a:lnTo>
                <a:lnTo>
                  <a:pt x="0" y="5"/>
                </a:lnTo>
                <a:lnTo>
                  <a:pt x="0" y="9"/>
                </a:lnTo>
                <a:lnTo>
                  <a:pt x="1" y="12"/>
                </a:lnTo>
                <a:lnTo>
                  <a:pt x="1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1" name="Freeform 424">
            <a:extLst>
              <a:ext uri="{FF2B5EF4-FFF2-40B4-BE49-F238E27FC236}">
                <a16:creationId xmlns:a16="http://schemas.microsoft.com/office/drawing/2014/main" id="{7EDE8C5A-06A5-4C50-A795-376C819D77AF}"/>
              </a:ext>
            </a:extLst>
          </p:cNvPr>
          <p:cNvSpPr>
            <a:spLocks/>
          </p:cNvSpPr>
          <p:nvPr/>
        </p:nvSpPr>
        <p:spPr bwMode="auto">
          <a:xfrm>
            <a:off x="8347075" y="3822700"/>
            <a:ext cx="14288" cy="4763"/>
          </a:xfrm>
          <a:custGeom>
            <a:avLst/>
            <a:gdLst>
              <a:gd name="T0" fmla="*/ 0 w 10"/>
              <a:gd name="T1" fmla="*/ 0 h 3"/>
              <a:gd name="T2" fmla="*/ 2147483646 w 10"/>
              <a:gd name="T3" fmla="*/ 2147483646 h 3"/>
              <a:gd name="T4" fmla="*/ 2147483646 w 10"/>
              <a:gd name="T5" fmla="*/ 2147483646 h 3"/>
              <a:gd name="T6" fmla="*/ 2147483646 w 10"/>
              <a:gd name="T7" fmla="*/ 2147483646 h 3"/>
              <a:gd name="T8" fmla="*/ 2147483646 w 10"/>
              <a:gd name="T9" fmla="*/ 2147483646 h 3"/>
              <a:gd name="T10" fmla="*/ 0 w 10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9" y="1"/>
                </a:lnTo>
                <a:lnTo>
                  <a:pt x="9" y="2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2" name="Freeform 425">
            <a:extLst>
              <a:ext uri="{FF2B5EF4-FFF2-40B4-BE49-F238E27FC236}">
                <a16:creationId xmlns:a16="http://schemas.microsoft.com/office/drawing/2014/main" id="{005F34C9-9F2C-42A3-8482-319CCD18F5B0}"/>
              </a:ext>
            </a:extLst>
          </p:cNvPr>
          <p:cNvSpPr>
            <a:spLocks/>
          </p:cNvSpPr>
          <p:nvPr/>
        </p:nvSpPr>
        <p:spPr bwMode="auto">
          <a:xfrm>
            <a:off x="8359775" y="3825875"/>
            <a:ext cx="4763" cy="14288"/>
          </a:xfrm>
          <a:custGeom>
            <a:avLst/>
            <a:gdLst>
              <a:gd name="T0" fmla="*/ 2147483646 w 4"/>
              <a:gd name="T1" fmla="*/ 2147483646 h 9"/>
              <a:gd name="T2" fmla="*/ 2147483646 w 4"/>
              <a:gd name="T3" fmla="*/ 2147483646 h 9"/>
              <a:gd name="T4" fmla="*/ 0 w 4"/>
              <a:gd name="T5" fmla="*/ 2147483646 h 9"/>
              <a:gd name="T6" fmla="*/ 0 w 4"/>
              <a:gd name="T7" fmla="*/ 2147483646 h 9"/>
              <a:gd name="T8" fmla="*/ 0 w 4"/>
              <a:gd name="T9" fmla="*/ 2147483646 h 9"/>
              <a:gd name="T10" fmla="*/ 2147483646 w 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9">
                <a:moveTo>
                  <a:pt x="3" y="8"/>
                </a:moveTo>
                <a:lnTo>
                  <a:pt x="3" y="8"/>
                </a:lnTo>
                <a:lnTo>
                  <a:pt x="0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3" name="Freeform 426">
            <a:extLst>
              <a:ext uri="{FF2B5EF4-FFF2-40B4-BE49-F238E27FC236}">
                <a16:creationId xmlns:a16="http://schemas.microsoft.com/office/drawing/2014/main" id="{39ED973D-F85A-4C6C-A56B-4828A142AE7F}"/>
              </a:ext>
            </a:extLst>
          </p:cNvPr>
          <p:cNvSpPr>
            <a:spLocks/>
          </p:cNvSpPr>
          <p:nvPr/>
        </p:nvSpPr>
        <p:spPr bwMode="auto">
          <a:xfrm>
            <a:off x="8255000" y="3805238"/>
            <a:ext cx="7938" cy="26987"/>
          </a:xfrm>
          <a:custGeom>
            <a:avLst/>
            <a:gdLst>
              <a:gd name="T0" fmla="*/ 0 w 6"/>
              <a:gd name="T1" fmla="*/ 2147483646 h 17"/>
              <a:gd name="T2" fmla="*/ 2147483646 w 6"/>
              <a:gd name="T3" fmla="*/ 2147483646 h 17"/>
              <a:gd name="T4" fmla="*/ 2147483646 w 6"/>
              <a:gd name="T5" fmla="*/ 2147483646 h 17"/>
              <a:gd name="T6" fmla="*/ 2147483646 w 6"/>
              <a:gd name="T7" fmla="*/ 2147483646 h 17"/>
              <a:gd name="T8" fmla="*/ 2147483646 w 6"/>
              <a:gd name="T9" fmla="*/ 2147483646 h 17"/>
              <a:gd name="T10" fmla="*/ 2147483646 w 6"/>
              <a:gd name="T11" fmla="*/ 2147483646 h 17"/>
              <a:gd name="T12" fmla="*/ 2147483646 w 6"/>
              <a:gd name="T13" fmla="*/ 2147483646 h 17"/>
              <a:gd name="T14" fmla="*/ 2147483646 w 6"/>
              <a:gd name="T15" fmla="*/ 2147483646 h 17"/>
              <a:gd name="T16" fmla="*/ 2147483646 w 6"/>
              <a:gd name="T17" fmla="*/ 2147483646 h 17"/>
              <a:gd name="T18" fmla="*/ 2147483646 w 6"/>
              <a:gd name="T19" fmla="*/ 2147483646 h 17"/>
              <a:gd name="T20" fmla="*/ 2147483646 w 6"/>
              <a:gd name="T21" fmla="*/ 2147483646 h 17"/>
              <a:gd name="T22" fmla="*/ 2147483646 w 6"/>
              <a:gd name="T23" fmla="*/ 2147483646 h 17"/>
              <a:gd name="T24" fmla="*/ 2147483646 w 6"/>
              <a:gd name="T25" fmla="*/ 0 h 17"/>
              <a:gd name="T26" fmla="*/ 0 w 6"/>
              <a:gd name="T27" fmla="*/ 2147483646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" h="17">
                <a:moveTo>
                  <a:pt x="0" y="16"/>
                </a:moveTo>
                <a:lnTo>
                  <a:pt x="1" y="14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9"/>
                </a:lnTo>
                <a:lnTo>
                  <a:pt x="2" y="8"/>
                </a:lnTo>
                <a:lnTo>
                  <a:pt x="3" y="7"/>
                </a:lnTo>
                <a:lnTo>
                  <a:pt x="4" y="6"/>
                </a:lnTo>
                <a:lnTo>
                  <a:pt x="4" y="4"/>
                </a:lnTo>
                <a:lnTo>
                  <a:pt x="4" y="3"/>
                </a:lnTo>
                <a:lnTo>
                  <a:pt x="5" y="1"/>
                </a:lnTo>
                <a:lnTo>
                  <a:pt x="5" y="0"/>
                </a:lnTo>
                <a:lnTo>
                  <a:pt x="0" y="16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4" name="Freeform 427">
            <a:extLst>
              <a:ext uri="{FF2B5EF4-FFF2-40B4-BE49-F238E27FC236}">
                <a16:creationId xmlns:a16="http://schemas.microsoft.com/office/drawing/2014/main" id="{C1EA9F97-F962-461E-9F98-8F3FBC47B5A5}"/>
              </a:ext>
            </a:extLst>
          </p:cNvPr>
          <p:cNvSpPr>
            <a:spLocks/>
          </p:cNvSpPr>
          <p:nvPr/>
        </p:nvSpPr>
        <p:spPr bwMode="auto">
          <a:xfrm>
            <a:off x="8261350" y="3805238"/>
            <a:ext cx="11113" cy="41275"/>
          </a:xfrm>
          <a:custGeom>
            <a:avLst/>
            <a:gdLst>
              <a:gd name="T0" fmla="*/ 2147483646 w 7"/>
              <a:gd name="T1" fmla="*/ 2147483646 h 27"/>
              <a:gd name="T2" fmla="*/ 2147483646 w 7"/>
              <a:gd name="T3" fmla="*/ 2147483646 h 27"/>
              <a:gd name="T4" fmla="*/ 2147483646 w 7"/>
              <a:gd name="T5" fmla="*/ 2147483646 h 27"/>
              <a:gd name="T6" fmla="*/ 2147483646 w 7"/>
              <a:gd name="T7" fmla="*/ 2147483646 h 27"/>
              <a:gd name="T8" fmla="*/ 2147483646 w 7"/>
              <a:gd name="T9" fmla="*/ 2147483646 h 27"/>
              <a:gd name="T10" fmla="*/ 2147483646 w 7"/>
              <a:gd name="T11" fmla="*/ 2147483646 h 27"/>
              <a:gd name="T12" fmla="*/ 2147483646 w 7"/>
              <a:gd name="T13" fmla="*/ 2147483646 h 27"/>
              <a:gd name="T14" fmla="*/ 2147483646 w 7"/>
              <a:gd name="T15" fmla="*/ 2147483646 h 27"/>
              <a:gd name="T16" fmla="*/ 2147483646 w 7"/>
              <a:gd name="T17" fmla="*/ 2147483646 h 27"/>
              <a:gd name="T18" fmla="*/ 2147483646 w 7"/>
              <a:gd name="T19" fmla="*/ 2147483646 h 27"/>
              <a:gd name="T20" fmla="*/ 2147483646 w 7"/>
              <a:gd name="T21" fmla="*/ 2147483646 h 27"/>
              <a:gd name="T22" fmla="*/ 2147483646 w 7"/>
              <a:gd name="T23" fmla="*/ 2147483646 h 27"/>
              <a:gd name="T24" fmla="*/ 0 w 7"/>
              <a:gd name="T25" fmla="*/ 2147483646 h 27"/>
              <a:gd name="T26" fmla="*/ 0 w 7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" h="27">
                <a:moveTo>
                  <a:pt x="6" y="26"/>
                </a:moveTo>
                <a:lnTo>
                  <a:pt x="6" y="26"/>
                </a:lnTo>
                <a:lnTo>
                  <a:pt x="5" y="22"/>
                </a:lnTo>
                <a:lnTo>
                  <a:pt x="5" y="18"/>
                </a:lnTo>
                <a:lnTo>
                  <a:pt x="5" y="16"/>
                </a:lnTo>
                <a:lnTo>
                  <a:pt x="5" y="15"/>
                </a:lnTo>
                <a:lnTo>
                  <a:pt x="4" y="14"/>
                </a:lnTo>
                <a:lnTo>
                  <a:pt x="3" y="13"/>
                </a:lnTo>
                <a:lnTo>
                  <a:pt x="2" y="11"/>
                </a:lnTo>
                <a:lnTo>
                  <a:pt x="1" y="10"/>
                </a:lnTo>
                <a:lnTo>
                  <a:pt x="1" y="7"/>
                </a:lnTo>
                <a:lnTo>
                  <a:pt x="1" y="5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5" name="Freeform 428">
            <a:extLst>
              <a:ext uri="{FF2B5EF4-FFF2-40B4-BE49-F238E27FC236}">
                <a16:creationId xmlns:a16="http://schemas.microsoft.com/office/drawing/2014/main" id="{9DCB2BC6-7447-4212-BED1-B96A4A79C8E4}"/>
              </a:ext>
            </a:extLst>
          </p:cNvPr>
          <p:cNvSpPr>
            <a:spLocks/>
          </p:cNvSpPr>
          <p:nvPr/>
        </p:nvSpPr>
        <p:spPr bwMode="auto">
          <a:xfrm>
            <a:off x="8240713" y="3763963"/>
            <a:ext cx="26987" cy="14287"/>
          </a:xfrm>
          <a:custGeom>
            <a:avLst/>
            <a:gdLst>
              <a:gd name="T0" fmla="*/ 0 w 19"/>
              <a:gd name="T1" fmla="*/ 0 h 9"/>
              <a:gd name="T2" fmla="*/ 2147483646 w 19"/>
              <a:gd name="T3" fmla="*/ 2147483646 h 9"/>
              <a:gd name="T4" fmla="*/ 2147483646 w 19"/>
              <a:gd name="T5" fmla="*/ 2147483646 h 9"/>
              <a:gd name="T6" fmla="*/ 2147483646 w 19"/>
              <a:gd name="T7" fmla="*/ 2147483646 h 9"/>
              <a:gd name="T8" fmla="*/ 2147483646 w 19"/>
              <a:gd name="T9" fmla="*/ 0 h 9"/>
              <a:gd name="T10" fmla="*/ 2147483646 w 19"/>
              <a:gd name="T11" fmla="*/ 0 h 9"/>
              <a:gd name="T12" fmla="*/ 2147483646 w 19"/>
              <a:gd name="T13" fmla="*/ 0 h 9"/>
              <a:gd name="T14" fmla="*/ 2147483646 w 19"/>
              <a:gd name="T15" fmla="*/ 2147483646 h 9"/>
              <a:gd name="T16" fmla="*/ 2147483646 w 19"/>
              <a:gd name="T17" fmla="*/ 2147483646 h 9"/>
              <a:gd name="T18" fmla="*/ 0 w 1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" h="9">
                <a:moveTo>
                  <a:pt x="0" y="0"/>
                </a:moveTo>
                <a:lnTo>
                  <a:pt x="3" y="4"/>
                </a:lnTo>
                <a:lnTo>
                  <a:pt x="6" y="8"/>
                </a:lnTo>
                <a:lnTo>
                  <a:pt x="9" y="4"/>
                </a:lnTo>
                <a:lnTo>
                  <a:pt x="11" y="0"/>
                </a:lnTo>
                <a:lnTo>
                  <a:pt x="13" y="0"/>
                </a:lnTo>
                <a:lnTo>
                  <a:pt x="15" y="0"/>
                </a:lnTo>
                <a:lnTo>
                  <a:pt x="17" y="4"/>
                </a:lnTo>
                <a:lnTo>
                  <a:pt x="18" y="4"/>
                </a:lnTo>
                <a:lnTo>
                  <a:pt x="0" y="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6" name="Freeform 429">
            <a:extLst>
              <a:ext uri="{FF2B5EF4-FFF2-40B4-BE49-F238E27FC236}">
                <a16:creationId xmlns:a16="http://schemas.microsoft.com/office/drawing/2014/main" id="{77027B2C-D68C-4FA6-B270-D6DF38898EA8}"/>
              </a:ext>
            </a:extLst>
          </p:cNvPr>
          <p:cNvSpPr>
            <a:spLocks/>
          </p:cNvSpPr>
          <p:nvPr/>
        </p:nvSpPr>
        <p:spPr bwMode="auto">
          <a:xfrm>
            <a:off x="8240713" y="3776663"/>
            <a:ext cx="42862" cy="4762"/>
          </a:xfrm>
          <a:custGeom>
            <a:avLst/>
            <a:gdLst>
              <a:gd name="T0" fmla="*/ 0 w 30"/>
              <a:gd name="T1" fmla="*/ 2147483646 h 3"/>
              <a:gd name="T2" fmla="*/ 0 w 30"/>
              <a:gd name="T3" fmla="*/ 2147483646 h 3"/>
              <a:gd name="T4" fmla="*/ 2147483646 w 30"/>
              <a:gd name="T5" fmla="*/ 2147483646 h 3"/>
              <a:gd name="T6" fmla="*/ 2147483646 w 30"/>
              <a:gd name="T7" fmla="*/ 0 h 3"/>
              <a:gd name="T8" fmla="*/ 2147483646 w 30"/>
              <a:gd name="T9" fmla="*/ 2147483646 h 3"/>
              <a:gd name="T10" fmla="*/ 2147483646 w 30"/>
              <a:gd name="T11" fmla="*/ 2147483646 h 3"/>
              <a:gd name="T12" fmla="*/ 2147483646 w 30"/>
              <a:gd name="T13" fmla="*/ 2147483646 h 3"/>
              <a:gd name="T14" fmla="*/ 2147483646 w 30"/>
              <a:gd name="T15" fmla="*/ 2147483646 h 3"/>
              <a:gd name="T16" fmla="*/ 2147483646 w 30"/>
              <a:gd name="T17" fmla="*/ 2147483646 h 3"/>
              <a:gd name="T18" fmla="*/ 2147483646 w 30"/>
              <a:gd name="T19" fmla="*/ 2147483646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" h="3">
                <a:moveTo>
                  <a:pt x="0" y="2"/>
                </a:moveTo>
                <a:lnTo>
                  <a:pt x="0" y="2"/>
                </a:lnTo>
                <a:lnTo>
                  <a:pt x="4" y="1"/>
                </a:lnTo>
                <a:lnTo>
                  <a:pt x="9" y="0"/>
                </a:lnTo>
                <a:lnTo>
                  <a:pt x="15" y="1"/>
                </a:lnTo>
                <a:lnTo>
                  <a:pt x="18" y="2"/>
                </a:lnTo>
                <a:lnTo>
                  <a:pt x="21" y="2"/>
                </a:lnTo>
                <a:lnTo>
                  <a:pt x="25" y="2"/>
                </a:lnTo>
                <a:lnTo>
                  <a:pt x="28" y="1"/>
                </a:lnTo>
                <a:lnTo>
                  <a:pt x="29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7" name="Freeform 430">
            <a:extLst>
              <a:ext uri="{FF2B5EF4-FFF2-40B4-BE49-F238E27FC236}">
                <a16:creationId xmlns:a16="http://schemas.microsoft.com/office/drawing/2014/main" id="{FD89A31C-8876-45A5-861B-B17607E2CF5C}"/>
              </a:ext>
            </a:extLst>
          </p:cNvPr>
          <p:cNvSpPr>
            <a:spLocks/>
          </p:cNvSpPr>
          <p:nvPr/>
        </p:nvSpPr>
        <p:spPr bwMode="auto">
          <a:xfrm>
            <a:off x="8380413" y="3844925"/>
            <a:ext cx="14287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8" name="Freeform 431">
            <a:extLst>
              <a:ext uri="{FF2B5EF4-FFF2-40B4-BE49-F238E27FC236}">
                <a16:creationId xmlns:a16="http://schemas.microsoft.com/office/drawing/2014/main" id="{F38C0EF8-B1FC-4115-9648-5C6E0EEE5B23}"/>
              </a:ext>
            </a:extLst>
          </p:cNvPr>
          <p:cNvSpPr>
            <a:spLocks/>
          </p:cNvSpPr>
          <p:nvPr/>
        </p:nvSpPr>
        <p:spPr bwMode="auto">
          <a:xfrm>
            <a:off x="8337550" y="3846513"/>
            <a:ext cx="15875" cy="15875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69" name="Freeform 432">
            <a:extLst>
              <a:ext uri="{FF2B5EF4-FFF2-40B4-BE49-F238E27FC236}">
                <a16:creationId xmlns:a16="http://schemas.microsoft.com/office/drawing/2014/main" id="{45175511-2F6C-442F-A759-541FE44FCC60}"/>
              </a:ext>
            </a:extLst>
          </p:cNvPr>
          <p:cNvSpPr>
            <a:spLocks/>
          </p:cNvSpPr>
          <p:nvPr/>
        </p:nvSpPr>
        <p:spPr bwMode="auto">
          <a:xfrm>
            <a:off x="8318500" y="3816350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2147483646 w 10"/>
              <a:gd name="T13" fmla="*/ 2147483646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0" name="Freeform 433">
            <a:extLst>
              <a:ext uri="{FF2B5EF4-FFF2-40B4-BE49-F238E27FC236}">
                <a16:creationId xmlns:a16="http://schemas.microsoft.com/office/drawing/2014/main" id="{263C2EE9-8C9C-46A7-BBAA-66562DEF42A5}"/>
              </a:ext>
            </a:extLst>
          </p:cNvPr>
          <p:cNvSpPr>
            <a:spLocks/>
          </p:cNvSpPr>
          <p:nvPr/>
        </p:nvSpPr>
        <p:spPr bwMode="auto">
          <a:xfrm>
            <a:off x="8388350" y="3778250"/>
            <a:ext cx="14288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8"/>
                </a:moveTo>
                <a:lnTo>
                  <a:pt x="4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1" name="Freeform 434">
            <a:extLst>
              <a:ext uri="{FF2B5EF4-FFF2-40B4-BE49-F238E27FC236}">
                <a16:creationId xmlns:a16="http://schemas.microsoft.com/office/drawing/2014/main" id="{654F21A4-2B21-4517-9316-3CBAA0841129}"/>
              </a:ext>
            </a:extLst>
          </p:cNvPr>
          <p:cNvSpPr>
            <a:spLocks/>
          </p:cNvSpPr>
          <p:nvPr/>
        </p:nvSpPr>
        <p:spPr bwMode="auto">
          <a:xfrm>
            <a:off x="8318500" y="3694113"/>
            <a:ext cx="14288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2" name="Freeform 435">
            <a:extLst>
              <a:ext uri="{FF2B5EF4-FFF2-40B4-BE49-F238E27FC236}">
                <a16:creationId xmlns:a16="http://schemas.microsoft.com/office/drawing/2014/main" id="{6C7130CA-544C-4735-83A7-03461D438C10}"/>
              </a:ext>
            </a:extLst>
          </p:cNvPr>
          <p:cNvSpPr>
            <a:spLocks/>
          </p:cNvSpPr>
          <p:nvPr/>
        </p:nvSpPr>
        <p:spPr bwMode="auto">
          <a:xfrm>
            <a:off x="8356600" y="3708400"/>
            <a:ext cx="12700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2147483646 h 9"/>
              <a:gd name="T16" fmla="*/ 0 w 9"/>
              <a:gd name="T17" fmla="*/ 2147483646 h 9"/>
              <a:gd name="T18" fmla="*/ 2147483646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3" name="Freeform 436">
            <a:extLst>
              <a:ext uri="{FF2B5EF4-FFF2-40B4-BE49-F238E27FC236}">
                <a16:creationId xmlns:a16="http://schemas.microsoft.com/office/drawing/2014/main" id="{08AAACEC-A6C4-4F3B-A493-49EE0791D74B}"/>
              </a:ext>
            </a:extLst>
          </p:cNvPr>
          <p:cNvSpPr>
            <a:spLocks/>
          </p:cNvSpPr>
          <p:nvPr/>
        </p:nvSpPr>
        <p:spPr bwMode="auto">
          <a:xfrm>
            <a:off x="8264525" y="3810000"/>
            <a:ext cx="14288" cy="14288"/>
          </a:xfrm>
          <a:custGeom>
            <a:avLst/>
            <a:gdLst>
              <a:gd name="T0" fmla="*/ 2147483646 w 9"/>
              <a:gd name="T1" fmla="*/ 2147483646 h 9"/>
              <a:gd name="T2" fmla="*/ 2147483646 w 9"/>
              <a:gd name="T3" fmla="*/ 2147483646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0 h 9"/>
              <a:gd name="T12" fmla="*/ 2147483646 w 9"/>
              <a:gd name="T13" fmla="*/ 0 h 9"/>
              <a:gd name="T14" fmla="*/ 0 w 9"/>
              <a:gd name="T15" fmla="*/ 0 h 9"/>
              <a:gd name="T16" fmla="*/ 0 w 9"/>
              <a:gd name="T17" fmla="*/ 2147483646 h 9"/>
              <a:gd name="T18" fmla="*/ 0 w 9"/>
              <a:gd name="T19" fmla="*/ 2147483646 h 9"/>
              <a:gd name="T20" fmla="*/ 2147483646 w 9"/>
              <a:gd name="T21" fmla="*/ 2147483646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8"/>
                </a:move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4" name="Freeform 437">
            <a:extLst>
              <a:ext uri="{FF2B5EF4-FFF2-40B4-BE49-F238E27FC236}">
                <a16:creationId xmlns:a16="http://schemas.microsoft.com/office/drawing/2014/main" id="{FF6D5FBC-430B-4B4C-9F79-F2351B664514}"/>
              </a:ext>
            </a:extLst>
          </p:cNvPr>
          <p:cNvSpPr>
            <a:spLocks/>
          </p:cNvSpPr>
          <p:nvPr/>
        </p:nvSpPr>
        <p:spPr bwMode="auto">
          <a:xfrm>
            <a:off x="8258175" y="3859213"/>
            <a:ext cx="14288" cy="15875"/>
          </a:xfrm>
          <a:custGeom>
            <a:avLst/>
            <a:gdLst>
              <a:gd name="T0" fmla="*/ 2147483646 w 10"/>
              <a:gd name="T1" fmla="*/ 2147483646 h 10"/>
              <a:gd name="T2" fmla="*/ 2147483646 w 10"/>
              <a:gd name="T3" fmla="*/ 2147483646 h 10"/>
              <a:gd name="T4" fmla="*/ 2147483646 w 10"/>
              <a:gd name="T5" fmla="*/ 0 h 10"/>
              <a:gd name="T6" fmla="*/ 2147483646 w 10"/>
              <a:gd name="T7" fmla="*/ 0 h 10"/>
              <a:gd name="T8" fmla="*/ 0 w 10"/>
              <a:gd name="T9" fmla="*/ 0 h 10"/>
              <a:gd name="T10" fmla="*/ 0 w 10"/>
              <a:gd name="T11" fmla="*/ 2147483646 h 10"/>
              <a:gd name="T12" fmla="*/ 2147483646 w 10"/>
              <a:gd name="T13" fmla="*/ 2147483646 h 10"/>
              <a:gd name="T14" fmla="*/ 2147483646 w 10"/>
              <a:gd name="T15" fmla="*/ 2147483646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9" y="9"/>
                </a:move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5" name="Freeform 438">
            <a:extLst>
              <a:ext uri="{FF2B5EF4-FFF2-40B4-BE49-F238E27FC236}">
                <a16:creationId xmlns:a16="http://schemas.microsoft.com/office/drawing/2014/main" id="{0B09F771-A1E7-45C7-BDE1-AD4D12B7259E}"/>
              </a:ext>
            </a:extLst>
          </p:cNvPr>
          <p:cNvSpPr>
            <a:spLocks/>
          </p:cNvSpPr>
          <p:nvPr/>
        </p:nvSpPr>
        <p:spPr bwMode="auto">
          <a:xfrm>
            <a:off x="8229600" y="3819525"/>
            <a:ext cx="14288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0 h 9"/>
              <a:gd name="T12" fmla="*/ 0 w 10"/>
              <a:gd name="T13" fmla="*/ 2147483646 h 9"/>
              <a:gd name="T14" fmla="*/ 0 w 10"/>
              <a:gd name="T15" fmla="*/ 2147483646 h 9"/>
              <a:gd name="T16" fmla="*/ 2147483646 w 10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6" name="Freeform 439">
            <a:extLst>
              <a:ext uri="{FF2B5EF4-FFF2-40B4-BE49-F238E27FC236}">
                <a16:creationId xmlns:a16="http://schemas.microsoft.com/office/drawing/2014/main" id="{0FAC66FB-0409-42CC-8E74-F5877C6997BD}"/>
              </a:ext>
            </a:extLst>
          </p:cNvPr>
          <p:cNvSpPr>
            <a:spLocks/>
          </p:cNvSpPr>
          <p:nvPr/>
        </p:nvSpPr>
        <p:spPr bwMode="auto">
          <a:xfrm>
            <a:off x="8248650" y="3729038"/>
            <a:ext cx="14288" cy="14287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0 h 9"/>
              <a:gd name="T8" fmla="*/ 2147483646 w 10"/>
              <a:gd name="T9" fmla="*/ 0 h 9"/>
              <a:gd name="T10" fmla="*/ 0 w 10"/>
              <a:gd name="T11" fmla="*/ 2147483646 h 9"/>
              <a:gd name="T12" fmla="*/ 0 w 10"/>
              <a:gd name="T13" fmla="*/ 2147483646 h 9"/>
              <a:gd name="T14" fmla="*/ 2147483646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7" name="Freeform 440">
            <a:extLst>
              <a:ext uri="{FF2B5EF4-FFF2-40B4-BE49-F238E27FC236}">
                <a16:creationId xmlns:a16="http://schemas.microsoft.com/office/drawing/2014/main" id="{5E035AC5-0075-42C6-9F72-BC64455BC99E}"/>
              </a:ext>
            </a:extLst>
          </p:cNvPr>
          <p:cNvSpPr>
            <a:spLocks/>
          </p:cNvSpPr>
          <p:nvPr/>
        </p:nvSpPr>
        <p:spPr bwMode="auto">
          <a:xfrm>
            <a:off x="8391525" y="3884613"/>
            <a:ext cx="12700" cy="12700"/>
          </a:xfrm>
          <a:custGeom>
            <a:avLst/>
            <a:gdLst>
              <a:gd name="T0" fmla="*/ 2147483646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0 h 8"/>
              <a:gd name="T10" fmla="*/ 2147483646 w 10"/>
              <a:gd name="T11" fmla="*/ 0 h 8"/>
              <a:gd name="T12" fmla="*/ 0 w 10"/>
              <a:gd name="T13" fmla="*/ 0 h 8"/>
              <a:gd name="T14" fmla="*/ 0 w 10"/>
              <a:gd name="T15" fmla="*/ 2147483646 h 8"/>
              <a:gd name="T16" fmla="*/ 0 w 10"/>
              <a:gd name="T17" fmla="*/ 2147483646 h 8"/>
              <a:gd name="T18" fmla="*/ 2147483646 w 10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7"/>
                </a:move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4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8" name="Freeform 441">
            <a:extLst>
              <a:ext uri="{FF2B5EF4-FFF2-40B4-BE49-F238E27FC236}">
                <a16:creationId xmlns:a16="http://schemas.microsoft.com/office/drawing/2014/main" id="{43FBEDD1-250D-415F-86DC-C512D6938DA0}"/>
              </a:ext>
            </a:extLst>
          </p:cNvPr>
          <p:cNvSpPr>
            <a:spLocks/>
          </p:cNvSpPr>
          <p:nvPr/>
        </p:nvSpPr>
        <p:spPr bwMode="auto">
          <a:xfrm>
            <a:off x="8423275" y="3833813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2147483646 h 8"/>
              <a:gd name="T4" fmla="*/ 2147483646 w 9"/>
              <a:gd name="T5" fmla="*/ 2147483646 h 8"/>
              <a:gd name="T6" fmla="*/ 2147483646 w 9"/>
              <a:gd name="T7" fmla="*/ 2147483646 h 8"/>
              <a:gd name="T8" fmla="*/ 2147483646 w 9"/>
              <a:gd name="T9" fmla="*/ 0 h 8"/>
              <a:gd name="T10" fmla="*/ 2147483646 w 9"/>
              <a:gd name="T11" fmla="*/ 0 h 8"/>
              <a:gd name="T12" fmla="*/ 2147483646 w 9"/>
              <a:gd name="T13" fmla="*/ 0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2147483646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5" y="7"/>
                </a:move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79" name="Freeform 442">
            <a:extLst>
              <a:ext uri="{FF2B5EF4-FFF2-40B4-BE49-F238E27FC236}">
                <a16:creationId xmlns:a16="http://schemas.microsoft.com/office/drawing/2014/main" id="{18600CF4-1331-4011-BEB8-349747B31601}"/>
              </a:ext>
            </a:extLst>
          </p:cNvPr>
          <p:cNvSpPr>
            <a:spLocks/>
          </p:cNvSpPr>
          <p:nvPr/>
        </p:nvSpPr>
        <p:spPr bwMode="auto">
          <a:xfrm>
            <a:off x="8408988" y="3752850"/>
            <a:ext cx="14287" cy="14288"/>
          </a:xfrm>
          <a:custGeom>
            <a:avLst/>
            <a:gdLst>
              <a:gd name="T0" fmla="*/ 2147483646 w 10"/>
              <a:gd name="T1" fmla="*/ 2147483646 h 9"/>
              <a:gd name="T2" fmla="*/ 2147483646 w 10"/>
              <a:gd name="T3" fmla="*/ 2147483646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0 h 9"/>
              <a:gd name="T10" fmla="*/ 2147483646 w 10"/>
              <a:gd name="T11" fmla="*/ 0 h 9"/>
              <a:gd name="T12" fmla="*/ 0 w 10"/>
              <a:gd name="T13" fmla="*/ 0 h 9"/>
              <a:gd name="T14" fmla="*/ 0 w 10"/>
              <a:gd name="T15" fmla="*/ 2147483646 h 9"/>
              <a:gd name="T16" fmla="*/ 0 w 10"/>
              <a:gd name="T17" fmla="*/ 2147483646 h 9"/>
              <a:gd name="T18" fmla="*/ 2147483646 w 10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4" y="8"/>
                </a:move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0" name="Freeform 443">
            <a:extLst>
              <a:ext uri="{FF2B5EF4-FFF2-40B4-BE49-F238E27FC236}">
                <a16:creationId xmlns:a16="http://schemas.microsoft.com/office/drawing/2014/main" id="{BE308EC7-2F9F-4628-A70A-2EE52FFB894D}"/>
              </a:ext>
            </a:extLst>
          </p:cNvPr>
          <p:cNvSpPr>
            <a:spLocks/>
          </p:cNvSpPr>
          <p:nvPr/>
        </p:nvSpPr>
        <p:spPr bwMode="auto">
          <a:xfrm>
            <a:off x="8356600" y="3729038"/>
            <a:ext cx="12700" cy="15875"/>
          </a:xfrm>
          <a:custGeom>
            <a:avLst/>
            <a:gdLst>
              <a:gd name="T0" fmla="*/ 2147483646 w 9"/>
              <a:gd name="T1" fmla="*/ 2147483646 h 10"/>
              <a:gd name="T2" fmla="*/ 2147483646 w 9"/>
              <a:gd name="T3" fmla="*/ 2147483646 h 10"/>
              <a:gd name="T4" fmla="*/ 2147483646 w 9"/>
              <a:gd name="T5" fmla="*/ 2147483646 h 10"/>
              <a:gd name="T6" fmla="*/ 2147483646 w 9"/>
              <a:gd name="T7" fmla="*/ 0 h 10"/>
              <a:gd name="T8" fmla="*/ 2147483646 w 9"/>
              <a:gd name="T9" fmla="*/ 0 h 10"/>
              <a:gd name="T10" fmla="*/ 2147483646 w 9"/>
              <a:gd name="T11" fmla="*/ 0 h 10"/>
              <a:gd name="T12" fmla="*/ 0 w 9"/>
              <a:gd name="T13" fmla="*/ 0 h 10"/>
              <a:gd name="T14" fmla="*/ 0 w 9"/>
              <a:gd name="T15" fmla="*/ 2147483646 h 10"/>
              <a:gd name="T16" fmla="*/ 2147483646 w 9"/>
              <a:gd name="T17" fmla="*/ 2147483646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10">
                <a:moveTo>
                  <a:pt x="3" y="9"/>
                </a:moveTo>
                <a:lnTo>
                  <a:pt x="5" y="9"/>
                </a:lnTo>
                <a:lnTo>
                  <a:pt x="8" y="9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9"/>
                </a:lnTo>
                <a:lnTo>
                  <a:pt x="3" y="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1" name="Freeform 444">
            <a:extLst>
              <a:ext uri="{FF2B5EF4-FFF2-40B4-BE49-F238E27FC236}">
                <a16:creationId xmlns:a16="http://schemas.microsoft.com/office/drawing/2014/main" id="{6CE2225B-B23B-4FF8-A0D5-5501FE843CBF}"/>
              </a:ext>
            </a:extLst>
          </p:cNvPr>
          <p:cNvSpPr>
            <a:spLocks/>
          </p:cNvSpPr>
          <p:nvPr/>
        </p:nvSpPr>
        <p:spPr bwMode="auto">
          <a:xfrm>
            <a:off x="8388350" y="3724275"/>
            <a:ext cx="11113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2147483646 w 8"/>
              <a:gd name="T11" fmla="*/ 0 h 8"/>
              <a:gd name="T12" fmla="*/ 2147483646 w 8"/>
              <a:gd name="T13" fmla="*/ 0 h 8"/>
              <a:gd name="T14" fmla="*/ 2147483646 w 8"/>
              <a:gd name="T15" fmla="*/ 2147483646 h 8"/>
              <a:gd name="T16" fmla="*/ 0 w 8"/>
              <a:gd name="T17" fmla="*/ 2147483646 h 8"/>
              <a:gd name="T18" fmla="*/ 0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7"/>
                </a:moveTo>
                <a:lnTo>
                  <a:pt x="5" y="7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5"/>
                </a:lnTo>
                <a:lnTo>
                  <a:pt x="2" y="7"/>
                </a:lnTo>
                <a:lnTo>
                  <a:pt x="5" y="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2" name="Freeform 445">
            <a:extLst>
              <a:ext uri="{FF2B5EF4-FFF2-40B4-BE49-F238E27FC236}">
                <a16:creationId xmlns:a16="http://schemas.microsoft.com/office/drawing/2014/main" id="{4A9494D0-61FB-4124-B404-84603E18AEC8}"/>
              </a:ext>
            </a:extLst>
          </p:cNvPr>
          <p:cNvSpPr>
            <a:spLocks/>
          </p:cNvSpPr>
          <p:nvPr/>
        </p:nvSpPr>
        <p:spPr bwMode="auto">
          <a:xfrm>
            <a:off x="7507288" y="3690938"/>
            <a:ext cx="247650" cy="261937"/>
          </a:xfrm>
          <a:custGeom>
            <a:avLst/>
            <a:gdLst>
              <a:gd name="T0" fmla="*/ 2147483646 w 176"/>
              <a:gd name="T1" fmla="*/ 2147483646 h 165"/>
              <a:gd name="T2" fmla="*/ 2147483646 w 176"/>
              <a:gd name="T3" fmla="*/ 2147483646 h 165"/>
              <a:gd name="T4" fmla="*/ 2147483646 w 176"/>
              <a:gd name="T5" fmla="*/ 2147483646 h 165"/>
              <a:gd name="T6" fmla="*/ 2147483646 w 176"/>
              <a:gd name="T7" fmla="*/ 2147483646 h 165"/>
              <a:gd name="T8" fmla="*/ 2147483646 w 176"/>
              <a:gd name="T9" fmla="*/ 2147483646 h 165"/>
              <a:gd name="T10" fmla="*/ 2147483646 w 176"/>
              <a:gd name="T11" fmla="*/ 2147483646 h 165"/>
              <a:gd name="T12" fmla="*/ 2147483646 w 176"/>
              <a:gd name="T13" fmla="*/ 2147483646 h 165"/>
              <a:gd name="T14" fmla="*/ 2147483646 w 176"/>
              <a:gd name="T15" fmla="*/ 2147483646 h 165"/>
              <a:gd name="T16" fmla="*/ 2147483646 w 176"/>
              <a:gd name="T17" fmla="*/ 2147483646 h 165"/>
              <a:gd name="T18" fmla="*/ 2147483646 w 176"/>
              <a:gd name="T19" fmla="*/ 2147483646 h 165"/>
              <a:gd name="T20" fmla="*/ 2147483646 w 176"/>
              <a:gd name="T21" fmla="*/ 2147483646 h 165"/>
              <a:gd name="T22" fmla="*/ 2147483646 w 176"/>
              <a:gd name="T23" fmla="*/ 2147483646 h 165"/>
              <a:gd name="T24" fmla="*/ 2147483646 w 176"/>
              <a:gd name="T25" fmla="*/ 2147483646 h 165"/>
              <a:gd name="T26" fmla="*/ 2147483646 w 176"/>
              <a:gd name="T27" fmla="*/ 2147483646 h 165"/>
              <a:gd name="T28" fmla="*/ 2147483646 w 176"/>
              <a:gd name="T29" fmla="*/ 2147483646 h 165"/>
              <a:gd name="T30" fmla="*/ 2147483646 w 176"/>
              <a:gd name="T31" fmla="*/ 2147483646 h 165"/>
              <a:gd name="T32" fmla="*/ 2147483646 w 176"/>
              <a:gd name="T33" fmla="*/ 2147483646 h 165"/>
              <a:gd name="T34" fmla="*/ 2147483646 w 176"/>
              <a:gd name="T35" fmla="*/ 2147483646 h 165"/>
              <a:gd name="T36" fmla="*/ 2147483646 w 176"/>
              <a:gd name="T37" fmla="*/ 2147483646 h 165"/>
              <a:gd name="T38" fmla="*/ 2147483646 w 176"/>
              <a:gd name="T39" fmla="*/ 2147483646 h 165"/>
              <a:gd name="T40" fmla="*/ 2147483646 w 176"/>
              <a:gd name="T41" fmla="*/ 2147483646 h 165"/>
              <a:gd name="T42" fmla="*/ 2147483646 w 176"/>
              <a:gd name="T43" fmla="*/ 2147483646 h 165"/>
              <a:gd name="T44" fmla="*/ 2147483646 w 176"/>
              <a:gd name="T45" fmla="*/ 2147483646 h 165"/>
              <a:gd name="T46" fmla="*/ 2147483646 w 176"/>
              <a:gd name="T47" fmla="*/ 2147483646 h 165"/>
              <a:gd name="T48" fmla="*/ 2147483646 w 176"/>
              <a:gd name="T49" fmla="*/ 2147483646 h 165"/>
              <a:gd name="T50" fmla="*/ 2147483646 w 176"/>
              <a:gd name="T51" fmla="*/ 2147483646 h 165"/>
              <a:gd name="T52" fmla="*/ 2147483646 w 176"/>
              <a:gd name="T53" fmla="*/ 2147483646 h 165"/>
              <a:gd name="T54" fmla="*/ 2147483646 w 176"/>
              <a:gd name="T55" fmla="*/ 2147483646 h 165"/>
              <a:gd name="T56" fmla="*/ 0 w 176"/>
              <a:gd name="T57" fmla="*/ 2147483646 h 165"/>
              <a:gd name="T58" fmla="*/ 2147483646 w 176"/>
              <a:gd name="T59" fmla="*/ 2147483646 h 165"/>
              <a:gd name="T60" fmla="*/ 2147483646 w 176"/>
              <a:gd name="T61" fmla="*/ 2147483646 h 165"/>
              <a:gd name="T62" fmla="*/ 2147483646 w 176"/>
              <a:gd name="T63" fmla="*/ 2147483646 h 165"/>
              <a:gd name="T64" fmla="*/ 2147483646 w 176"/>
              <a:gd name="T65" fmla="*/ 2147483646 h 165"/>
              <a:gd name="T66" fmla="*/ 2147483646 w 176"/>
              <a:gd name="T67" fmla="*/ 2147483646 h 165"/>
              <a:gd name="T68" fmla="*/ 2147483646 w 176"/>
              <a:gd name="T69" fmla="*/ 2147483646 h 165"/>
              <a:gd name="T70" fmla="*/ 2147483646 w 176"/>
              <a:gd name="T71" fmla="*/ 2147483646 h 165"/>
              <a:gd name="T72" fmla="*/ 2147483646 w 176"/>
              <a:gd name="T73" fmla="*/ 2147483646 h 165"/>
              <a:gd name="T74" fmla="*/ 2147483646 w 176"/>
              <a:gd name="T75" fmla="*/ 2147483646 h 165"/>
              <a:gd name="T76" fmla="*/ 2147483646 w 176"/>
              <a:gd name="T77" fmla="*/ 2147483646 h 165"/>
              <a:gd name="T78" fmla="*/ 2147483646 w 176"/>
              <a:gd name="T79" fmla="*/ 0 h 165"/>
              <a:gd name="T80" fmla="*/ 2147483646 w 176"/>
              <a:gd name="T81" fmla="*/ 0 h 165"/>
              <a:gd name="T82" fmla="*/ 2147483646 w 176"/>
              <a:gd name="T83" fmla="*/ 2147483646 h 165"/>
              <a:gd name="T84" fmla="*/ 2147483646 w 176"/>
              <a:gd name="T85" fmla="*/ 2147483646 h 165"/>
              <a:gd name="T86" fmla="*/ 2147483646 w 176"/>
              <a:gd name="T87" fmla="*/ 2147483646 h 165"/>
              <a:gd name="T88" fmla="*/ 2147483646 w 176"/>
              <a:gd name="T89" fmla="*/ 2147483646 h 1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6" h="165">
                <a:moveTo>
                  <a:pt x="125" y="8"/>
                </a:moveTo>
                <a:lnTo>
                  <a:pt x="125" y="8"/>
                </a:lnTo>
                <a:lnTo>
                  <a:pt x="131" y="12"/>
                </a:lnTo>
                <a:lnTo>
                  <a:pt x="135" y="15"/>
                </a:lnTo>
                <a:lnTo>
                  <a:pt x="139" y="19"/>
                </a:lnTo>
                <a:lnTo>
                  <a:pt x="142" y="22"/>
                </a:lnTo>
                <a:lnTo>
                  <a:pt x="145" y="26"/>
                </a:lnTo>
                <a:lnTo>
                  <a:pt x="149" y="29"/>
                </a:lnTo>
                <a:lnTo>
                  <a:pt x="151" y="33"/>
                </a:lnTo>
                <a:lnTo>
                  <a:pt x="156" y="37"/>
                </a:lnTo>
                <a:lnTo>
                  <a:pt x="160" y="40"/>
                </a:lnTo>
                <a:lnTo>
                  <a:pt x="164" y="44"/>
                </a:lnTo>
                <a:lnTo>
                  <a:pt x="165" y="47"/>
                </a:lnTo>
                <a:lnTo>
                  <a:pt x="168" y="51"/>
                </a:lnTo>
                <a:lnTo>
                  <a:pt x="170" y="55"/>
                </a:lnTo>
                <a:lnTo>
                  <a:pt x="170" y="58"/>
                </a:lnTo>
                <a:lnTo>
                  <a:pt x="173" y="61"/>
                </a:lnTo>
                <a:lnTo>
                  <a:pt x="174" y="64"/>
                </a:lnTo>
                <a:lnTo>
                  <a:pt x="175" y="67"/>
                </a:lnTo>
                <a:lnTo>
                  <a:pt x="175" y="71"/>
                </a:lnTo>
                <a:lnTo>
                  <a:pt x="174" y="74"/>
                </a:lnTo>
                <a:lnTo>
                  <a:pt x="174" y="78"/>
                </a:lnTo>
                <a:lnTo>
                  <a:pt x="173" y="83"/>
                </a:lnTo>
                <a:lnTo>
                  <a:pt x="170" y="87"/>
                </a:lnTo>
                <a:lnTo>
                  <a:pt x="170" y="90"/>
                </a:lnTo>
                <a:lnTo>
                  <a:pt x="168" y="95"/>
                </a:lnTo>
                <a:lnTo>
                  <a:pt x="167" y="99"/>
                </a:lnTo>
                <a:lnTo>
                  <a:pt x="165" y="104"/>
                </a:lnTo>
                <a:lnTo>
                  <a:pt x="164" y="110"/>
                </a:lnTo>
                <a:lnTo>
                  <a:pt x="163" y="116"/>
                </a:lnTo>
                <a:lnTo>
                  <a:pt x="160" y="121"/>
                </a:lnTo>
                <a:lnTo>
                  <a:pt x="158" y="128"/>
                </a:lnTo>
                <a:lnTo>
                  <a:pt x="156" y="132"/>
                </a:lnTo>
                <a:lnTo>
                  <a:pt x="151" y="135"/>
                </a:lnTo>
                <a:lnTo>
                  <a:pt x="147" y="139"/>
                </a:lnTo>
                <a:lnTo>
                  <a:pt x="141" y="142"/>
                </a:lnTo>
                <a:lnTo>
                  <a:pt x="134" y="146"/>
                </a:lnTo>
                <a:lnTo>
                  <a:pt x="126" y="150"/>
                </a:lnTo>
                <a:lnTo>
                  <a:pt x="119" y="154"/>
                </a:lnTo>
                <a:lnTo>
                  <a:pt x="112" y="158"/>
                </a:lnTo>
                <a:lnTo>
                  <a:pt x="106" y="159"/>
                </a:lnTo>
                <a:lnTo>
                  <a:pt x="100" y="161"/>
                </a:lnTo>
                <a:lnTo>
                  <a:pt x="95" y="162"/>
                </a:lnTo>
                <a:lnTo>
                  <a:pt x="85" y="163"/>
                </a:lnTo>
                <a:lnTo>
                  <a:pt x="75" y="164"/>
                </a:lnTo>
                <a:lnTo>
                  <a:pt x="62" y="164"/>
                </a:lnTo>
                <a:lnTo>
                  <a:pt x="49" y="162"/>
                </a:lnTo>
                <a:lnTo>
                  <a:pt x="37" y="159"/>
                </a:lnTo>
                <a:lnTo>
                  <a:pt x="27" y="153"/>
                </a:lnTo>
                <a:lnTo>
                  <a:pt x="18" y="144"/>
                </a:lnTo>
                <a:lnTo>
                  <a:pt x="16" y="140"/>
                </a:lnTo>
                <a:lnTo>
                  <a:pt x="12" y="135"/>
                </a:lnTo>
                <a:lnTo>
                  <a:pt x="10" y="130"/>
                </a:lnTo>
                <a:lnTo>
                  <a:pt x="7" y="124"/>
                </a:lnTo>
                <a:lnTo>
                  <a:pt x="5" y="119"/>
                </a:lnTo>
                <a:lnTo>
                  <a:pt x="2" y="113"/>
                </a:lnTo>
                <a:lnTo>
                  <a:pt x="1" y="108"/>
                </a:lnTo>
                <a:lnTo>
                  <a:pt x="0" y="102"/>
                </a:lnTo>
                <a:lnTo>
                  <a:pt x="0" y="97"/>
                </a:lnTo>
                <a:lnTo>
                  <a:pt x="1" y="90"/>
                </a:lnTo>
                <a:lnTo>
                  <a:pt x="2" y="83"/>
                </a:lnTo>
                <a:lnTo>
                  <a:pt x="5" y="76"/>
                </a:lnTo>
                <a:lnTo>
                  <a:pt x="6" y="68"/>
                </a:lnTo>
                <a:lnTo>
                  <a:pt x="8" y="61"/>
                </a:lnTo>
                <a:lnTo>
                  <a:pt x="11" y="54"/>
                </a:lnTo>
                <a:lnTo>
                  <a:pt x="12" y="49"/>
                </a:lnTo>
                <a:lnTo>
                  <a:pt x="16" y="44"/>
                </a:lnTo>
                <a:lnTo>
                  <a:pt x="19" y="38"/>
                </a:lnTo>
                <a:lnTo>
                  <a:pt x="25" y="31"/>
                </a:lnTo>
                <a:lnTo>
                  <a:pt x="29" y="24"/>
                </a:lnTo>
                <a:lnTo>
                  <a:pt x="35" y="18"/>
                </a:lnTo>
                <a:lnTo>
                  <a:pt x="41" y="13"/>
                </a:lnTo>
                <a:lnTo>
                  <a:pt x="47" y="9"/>
                </a:lnTo>
                <a:lnTo>
                  <a:pt x="52" y="7"/>
                </a:lnTo>
                <a:lnTo>
                  <a:pt x="56" y="7"/>
                </a:lnTo>
                <a:lnTo>
                  <a:pt x="62" y="5"/>
                </a:lnTo>
                <a:lnTo>
                  <a:pt x="67" y="3"/>
                </a:lnTo>
                <a:lnTo>
                  <a:pt x="71" y="2"/>
                </a:lnTo>
                <a:lnTo>
                  <a:pt x="76" y="1"/>
                </a:lnTo>
                <a:lnTo>
                  <a:pt x="79" y="0"/>
                </a:lnTo>
                <a:lnTo>
                  <a:pt x="84" y="0"/>
                </a:lnTo>
                <a:lnTo>
                  <a:pt x="87" y="0"/>
                </a:lnTo>
                <a:lnTo>
                  <a:pt x="91" y="1"/>
                </a:lnTo>
                <a:lnTo>
                  <a:pt x="98" y="1"/>
                </a:lnTo>
                <a:lnTo>
                  <a:pt x="105" y="3"/>
                </a:lnTo>
                <a:lnTo>
                  <a:pt x="111" y="4"/>
                </a:lnTo>
                <a:lnTo>
                  <a:pt x="116" y="6"/>
                </a:lnTo>
                <a:lnTo>
                  <a:pt x="121" y="7"/>
                </a:lnTo>
                <a:lnTo>
                  <a:pt x="124" y="8"/>
                </a:lnTo>
                <a:lnTo>
                  <a:pt x="125" y="8"/>
                </a:lnTo>
              </a:path>
            </a:pathLst>
          </a:custGeom>
          <a:solidFill>
            <a:srgbClr val="FF9B8B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3" name="Freeform 446">
            <a:extLst>
              <a:ext uri="{FF2B5EF4-FFF2-40B4-BE49-F238E27FC236}">
                <a16:creationId xmlns:a16="http://schemas.microsoft.com/office/drawing/2014/main" id="{9F8AEF75-667B-4C57-BCE4-5232EDE3B0AF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12700" cy="6350"/>
          </a:xfrm>
          <a:custGeom>
            <a:avLst/>
            <a:gdLst>
              <a:gd name="T0" fmla="*/ 2147483646 w 9"/>
              <a:gd name="T1" fmla="*/ 0 h 4"/>
              <a:gd name="T2" fmla="*/ 2147483646 w 9"/>
              <a:gd name="T3" fmla="*/ 0 h 4"/>
              <a:gd name="T4" fmla="*/ 2147483646 w 9"/>
              <a:gd name="T5" fmla="*/ 2147483646 h 4"/>
              <a:gd name="T6" fmla="*/ 2147483646 w 9"/>
              <a:gd name="T7" fmla="*/ 2147483646 h 4"/>
              <a:gd name="T8" fmla="*/ 2147483646 w 9"/>
              <a:gd name="T9" fmla="*/ 2147483646 h 4"/>
              <a:gd name="T10" fmla="*/ 2147483646 w 9"/>
              <a:gd name="T11" fmla="*/ 2147483646 h 4"/>
              <a:gd name="T12" fmla="*/ 2147483646 w 9"/>
              <a:gd name="T13" fmla="*/ 2147483646 h 4"/>
              <a:gd name="T14" fmla="*/ 2147483646 w 9"/>
              <a:gd name="T15" fmla="*/ 2147483646 h 4"/>
              <a:gd name="T16" fmla="*/ 2147483646 w 9"/>
              <a:gd name="T17" fmla="*/ 2147483646 h 4"/>
              <a:gd name="T18" fmla="*/ 2147483646 w 9"/>
              <a:gd name="T19" fmla="*/ 2147483646 h 4"/>
              <a:gd name="T20" fmla="*/ 2147483646 w 9"/>
              <a:gd name="T21" fmla="*/ 2147483646 h 4"/>
              <a:gd name="T22" fmla="*/ 2147483646 w 9"/>
              <a:gd name="T23" fmla="*/ 2147483646 h 4"/>
              <a:gd name="T24" fmla="*/ 2147483646 w 9"/>
              <a:gd name="T25" fmla="*/ 2147483646 h 4"/>
              <a:gd name="T26" fmla="*/ 2147483646 w 9"/>
              <a:gd name="T27" fmla="*/ 2147483646 h 4"/>
              <a:gd name="T28" fmla="*/ 2147483646 w 9"/>
              <a:gd name="T29" fmla="*/ 2147483646 h 4"/>
              <a:gd name="T30" fmla="*/ 2147483646 w 9"/>
              <a:gd name="T31" fmla="*/ 2147483646 h 4"/>
              <a:gd name="T32" fmla="*/ 2147483646 w 9"/>
              <a:gd name="T33" fmla="*/ 2147483646 h 4"/>
              <a:gd name="T34" fmla="*/ 2147483646 w 9"/>
              <a:gd name="T35" fmla="*/ 2147483646 h 4"/>
              <a:gd name="T36" fmla="*/ 0 w 9"/>
              <a:gd name="T37" fmla="*/ 2147483646 h 4"/>
              <a:gd name="T38" fmla="*/ 0 w 9"/>
              <a:gd name="T39" fmla="*/ 2147483646 h 4"/>
              <a:gd name="T40" fmla="*/ 0 w 9"/>
              <a:gd name="T41" fmla="*/ 0 h 4"/>
              <a:gd name="T42" fmla="*/ 0 w 9"/>
              <a:gd name="T43" fmla="*/ 0 h 4"/>
              <a:gd name="T44" fmla="*/ 2147483646 w 9"/>
              <a:gd name="T45" fmla="*/ 0 h 4"/>
              <a:gd name="T46" fmla="*/ 2147483646 w 9"/>
              <a:gd name="T47" fmla="*/ 0 h 4"/>
              <a:gd name="T48" fmla="*/ 2147483646 w 9"/>
              <a:gd name="T49" fmla="*/ 0 h 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" h="4">
                <a:moveTo>
                  <a:pt x="2" y="0"/>
                </a:moveTo>
                <a:lnTo>
                  <a:pt x="4" y="0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8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3" y="3"/>
                </a:lnTo>
                <a:lnTo>
                  <a:pt x="2" y="2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4" name="Freeform 447">
            <a:extLst>
              <a:ext uri="{FF2B5EF4-FFF2-40B4-BE49-F238E27FC236}">
                <a16:creationId xmlns:a16="http://schemas.microsoft.com/office/drawing/2014/main" id="{7E7B65C3-8A6B-4B95-ACED-C07445399211}"/>
              </a:ext>
            </a:extLst>
          </p:cNvPr>
          <p:cNvSpPr>
            <a:spLocks/>
          </p:cNvSpPr>
          <p:nvPr/>
        </p:nvSpPr>
        <p:spPr bwMode="auto">
          <a:xfrm>
            <a:off x="7631113" y="3722688"/>
            <a:ext cx="28575" cy="22225"/>
          </a:xfrm>
          <a:custGeom>
            <a:avLst/>
            <a:gdLst>
              <a:gd name="T0" fmla="*/ 2147483646 w 20"/>
              <a:gd name="T1" fmla="*/ 0 h 14"/>
              <a:gd name="T2" fmla="*/ 2147483646 w 20"/>
              <a:gd name="T3" fmla="*/ 0 h 14"/>
              <a:gd name="T4" fmla="*/ 2147483646 w 20"/>
              <a:gd name="T5" fmla="*/ 2147483646 h 14"/>
              <a:gd name="T6" fmla="*/ 2147483646 w 20"/>
              <a:gd name="T7" fmla="*/ 2147483646 h 14"/>
              <a:gd name="T8" fmla="*/ 2147483646 w 20"/>
              <a:gd name="T9" fmla="*/ 2147483646 h 14"/>
              <a:gd name="T10" fmla="*/ 2147483646 w 20"/>
              <a:gd name="T11" fmla="*/ 2147483646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2147483646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0 w 20"/>
              <a:gd name="T41" fmla="*/ 2147483646 h 14"/>
              <a:gd name="T42" fmla="*/ 0 w 20"/>
              <a:gd name="T43" fmla="*/ 2147483646 h 14"/>
              <a:gd name="T44" fmla="*/ 2147483646 w 20"/>
              <a:gd name="T45" fmla="*/ 0 h 14"/>
              <a:gd name="T46" fmla="*/ 2147483646 w 20"/>
              <a:gd name="T47" fmla="*/ 0 h 14"/>
              <a:gd name="T48" fmla="*/ 2147483646 w 20"/>
              <a:gd name="T49" fmla="*/ 0 h 14"/>
              <a:gd name="T50" fmla="*/ 2147483646 w 20"/>
              <a:gd name="T51" fmla="*/ 0 h 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0" h="14">
                <a:moveTo>
                  <a:pt x="6" y="0"/>
                </a:moveTo>
                <a:lnTo>
                  <a:pt x="6" y="0"/>
                </a:lnTo>
                <a:lnTo>
                  <a:pt x="10" y="2"/>
                </a:lnTo>
                <a:lnTo>
                  <a:pt x="12" y="3"/>
                </a:lnTo>
                <a:lnTo>
                  <a:pt x="15" y="3"/>
                </a:lnTo>
                <a:lnTo>
                  <a:pt x="17" y="4"/>
                </a:lnTo>
                <a:lnTo>
                  <a:pt x="18" y="6"/>
                </a:lnTo>
                <a:lnTo>
                  <a:pt x="19" y="7"/>
                </a:lnTo>
                <a:lnTo>
                  <a:pt x="19" y="9"/>
                </a:lnTo>
                <a:lnTo>
                  <a:pt x="18" y="11"/>
                </a:lnTo>
                <a:lnTo>
                  <a:pt x="18" y="12"/>
                </a:lnTo>
                <a:lnTo>
                  <a:pt x="15" y="13"/>
                </a:lnTo>
                <a:lnTo>
                  <a:pt x="12" y="13"/>
                </a:lnTo>
                <a:lnTo>
                  <a:pt x="10" y="13"/>
                </a:lnTo>
                <a:lnTo>
                  <a:pt x="9" y="12"/>
                </a:lnTo>
                <a:lnTo>
                  <a:pt x="7" y="12"/>
                </a:lnTo>
                <a:lnTo>
                  <a:pt x="4" y="10"/>
                </a:lnTo>
                <a:lnTo>
                  <a:pt x="3" y="8"/>
                </a:lnTo>
                <a:lnTo>
                  <a:pt x="2" y="6"/>
                </a:lnTo>
                <a:lnTo>
                  <a:pt x="1" y="5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5" name="Freeform 448">
            <a:extLst>
              <a:ext uri="{FF2B5EF4-FFF2-40B4-BE49-F238E27FC236}">
                <a16:creationId xmlns:a16="http://schemas.microsoft.com/office/drawing/2014/main" id="{74F1B6DF-4060-4EAA-8E0B-A9F7DCF3797E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14288" cy="6350"/>
          </a:xfrm>
          <a:custGeom>
            <a:avLst/>
            <a:gdLst>
              <a:gd name="T0" fmla="*/ 2147483646 w 10"/>
              <a:gd name="T1" fmla="*/ 0 h 4"/>
              <a:gd name="T2" fmla="*/ 2147483646 w 10"/>
              <a:gd name="T3" fmla="*/ 2147483646 h 4"/>
              <a:gd name="T4" fmla="*/ 2147483646 w 10"/>
              <a:gd name="T5" fmla="*/ 2147483646 h 4"/>
              <a:gd name="T6" fmla="*/ 2147483646 w 10"/>
              <a:gd name="T7" fmla="*/ 2147483646 h 4"/>
              <a:gd name="T8" fmla="*/ 2147483646 w 10"/>
              <a:gd name="T9" fmla="*/ 2147483646 h 4"/>
              <a:gd name="T10" fmla="*/ 2147483646 w 10"/>
              <a:gd name="T11" fmla="*/ 2147483646 h 4"/>
              <a:gd name="T12" fmla="*/ 2147483646 w 10"/>
              <a:gd name="T13" fmla="*/ 2147483646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0 h 4"/>
              <a:gd name="T42" fmla="*/ 2147483646 w 10"/>
              <a:gd name="T43" fmla="*/ 0 h 4"/>
              <a:gd name="T44" fmla="*/ 2147483646 w 10"/>
              <a:gd name="T45" fmla="*/ 0 h 4"/>
              <a:gd name="T46" fmla="*/ 2147483646 w 10"/>
              <a:gd name="T47" fmla="*/ 0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3" y="0"/>
                </a:move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4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1" y="2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6" name="Freeform 449">
            <a:extLst>
              <a:ext uri="{FF2B5EF4-FFF2-40B4-BE49-F238E27FC236}">
                <a16:creationId xmlns:a16="http://schemas.microsoft.com/office/drawing/2014/main" id="{7FA21E33-856E-4428-B576-DF190D2354A1}"/>
              </a:ext>
            </a:extLst>
          </p:cNvPr>
          <p:cNvSpPr>
            <a:spLocks/>
          </p:cNvSpPr>
          <p:nvPr/>
        </p:nvSpPr>
        <p:spPr bwMode="auto">
          <a:xfrm>
            <a:off x="7616825" y="3889375"/>
            <a:ext cx="30163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2147483646 h 14"/>
              <a:gd name="T12" fmla="*/ 2147483646 w 21"/>
              <a:gd name="T13" fmla="*/ 2147483646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0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7" y="1"/>
                </a:moveTo>
                <a:lnTo>
                  <a:pt x="7" y="1"/>
                </a:lnTo>
                <a:lnTo>
                  <a:pt x="12" y="3"/>
                </a:lnTo>
                <a:lnTo>
                  <a:pt x="13" y="3"/>
                </a:lnTo>
                <a:lnTo>
                  <a:pt x="16" y="3"/>
                </a:lnTo>
                <a:lnTo>
                  <a:pt x="18" y="3"/>
                </a:lnTo>
                <a:lnTo>
                  <a:pt x="20" y="5"/>
                </a:lnTo>
                <a:lnTo>
                  <a:pt x="20" y="7"/>
                </a:lnTo>
                <a:lnTo>
                  <a:pt x="20" y="9"/>
                </a:lnTo>
                <a:lnTo>
                  <a:pt x="20" y="11"/>
                </a:lnTo>
                <a:lnTo>
                  <a:pt x="18" y="12"/>
                </a:lnTo>
                <a:lnTo>
                  <a:pt x="16" y="13"/>
                </a:lnTo>
                <a:lnTo>
                  <a:pt x="13" y="13"/>
                </a:lnTo>
                <a:lnTo>
                  <a:pt x="12" y="12"/>
                </a:lnTo>
                <a:lnTo>
                  <a:pt x="9" y="12"/>
                </a:lnTo>
                <a:lnTo>
                  <a:pt x="7" y="13"/>
                </a:lnTo>
                <a:lnTo>
                  <a:pt x="4" y="13"/>
                </a:lnTo>
                <a:lnTo>
                  <a:pt x="2" y="11"/>
                </a:lnTo>
                <a:lnTo>
                  <a:pt x="1" y="9"/>
                </a:lnTo>
                <a:lnTo>
                  <a:pt x="1" y="6"/>
                </a:lnTo>
                <a:lnTo>
                  <a:pt x="0" y="3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7" y="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7" name="Freeform 450">
            <a:extLst>
              <a:ext uri="{FF2B5EF4-FFF2-40B4-BE49-F238E27FC236}">
                <a16:creationId xmlns:a16="http://schemas.microsoft.com/office/drawing/2014/main" id="{E961F8FD-734A-451A-88AE-8F3ED0E0C151}"/>
              </a:ext>
            </a:extLst>
          </p:cNvPr>
          <p:cNvSpPr>
            <a:spLocks/>
          </p:cNvSpPr>
          <p:nvPr/>
        </p:nvSpPr>
        <p:spPr bwMode="auto">
          <a:xfrm>
            <a:off x="7672388" y="3768725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2147483646 h 4"/>
              <a:gd name="T10" fmla="*/ 2147483646 w 2"/>
              <a:gd name="T11" fmla="*/ 2147483646 h 4"/>
              <a:gd name="T12" fmla="*/ 2147483646 w 2"/>
              <a:gd name="T13" fmla="*/ 2147483646 h 4"/>
              <a:gd name="T14" fmla="*/ 0 w 2"/>
              <a:gd name="T15" fmla="*/ 2147483646 h 4"/>
              <a:gd name="T16" fmla="*/ 0 w 2"/>
              <a:gd name="T17" fmla="*/ 2147483646 h 4"/>
              <a:gd name="T18" fmla="*/ 0 w 2"/>
              <a:gd name="T19" fmla="*/ 0 h 4"/>
              <a:gd name="T20" fmla="*/ 2147483646 w 2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" h="4">
                <a:moveTo>
                  <a:pt x="1" y="1"/>
                </a:moveTo>
                <a:lnTo>
                  <a:pt x="1" y="2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8" name="Freeform 451">
            <a:extLst>
              <a:ext uri="{FF2B5EF4-FFF2-40B4-BE49-F238E27FC236}">
                <a16:creationId xmlns:a16="http://schemas.microsoft.com/office/drawing/2014/main" id="{8AF323A7-F7BA-4A65-A7D8-651F060A2107}"/>
              </a:ext>
            </a:extLst>
          </p:cNvPr>
          <p:cNvSpPr>
            <a:spLocks/>
          </p:cNvSpPr>
          <p:nvPr/>
        </p:nvSpPr>
        <p:spPr bwMode="auto">
          <a:xfrm>
            <a:off x="7673975" y="3768725"/>
            <a:ext cx="17463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4" y="13"/>
                </a:lnTo>
                <a:lnTo>
                  <a:pt x="5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89" name="Freeform 452">
            <a:extLst>
              <a:ext uri="{FF2B5EF4-FFF2-40B4-BE49-F238E27FC236}">
                <a16:creationId xmlns:a16="http://schemas.microsoft.com/office/drawing/2014/main" id="{B2804DBA-493D-4C84-BFE6-8C00807D8E42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587" cy="6350"/>
          </a:xfrm>
          <a:custGeom>
            <a:avLst/>
            <a:gdLst>
              <a:gd name="T0" fmla="*/ 0 w 1"/>
              <a:gd name="T1" fmla="*/ 2147483646 h 4"/>
              <a:gd name="T2" fmla="*/ 0 w 1"/>
              <a:gd name="T3" fmla="*/ 2147483646 h 4"/>
              <a:gd name="T4" fmla="*/ 0 w 1"/>
              <a:gd name="T5" fmla="*/ 2147483646 h 4"/>
              <a:gd name="T6" fmla="*/ 0 w 1"/>
              <a:gd name="T7" fmla="*/ 2147483646 h 4"/>
              <a:gd name="T8" fmla="*/ 0 w 1"/>
              <a:gd name="T9" fmla="*/ 2147483646 h 4"/>
              <a:gd name="T10" fmla="*/ 0 w 1"/>
              <a:gd name="T11" fmla="*/ 2147483646 h 4"/>
              <a:gd name="T12" fmla="*/ 0 w 1"/>
              <a:gd name="T13" fmla="*/ 2147483646 h 4"/>
              <a:gd name="T14" fmla="*/ 0 w 1"/>
              <a:gd name="T15" fmla="*/ 2147483646 h 4"/>
              <a:gd name="T16" fmla="*/ 0 w 1"/>
              <a:gd name="T17" fmla="*/ 2147483646 h 4"/>
              <a:gd name="T18" fmla="*/ 0 w 1"/>
              <a:gd name="T19" fmla="*/ 0 h 4"/>
              <a:gd name="T20" fmla="*/ 0 w 1"/>
              <a:gd name="T21" fmla="*/ 2147483646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" h="4">
                <a:moveTo>
                  <a:pt x="0" y="1"/>
                </a:moveTo>
                <a:lnTo>
                  <a:pt x="0" y="2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0" name="Freeform 453">
            <a:extLst>
              <a:ext uri="{FF2B5EF4-FFF2-40B4-BE49-F238E27FC236}">
                <a16:creationId xmlns:a16="http://schemas.microsoft.com/office/drawing/2014/main" id="{4A50ED11-C80E-4C80-BED4-28A20DC33C6F}"/>
              </a:ext>
            </a:extLst>
          </p:cNvPr>
          <p:cNvSpPr>
            <a:spLocks/>
          </p:cNvSpPr>
          <p:nvPr/>
        </p:nvSpPr>
        <p:spPr bwMode="auto">
          <a:xfrm>
            <a:off x="7573963" y="3762375"/>
            <a:ext cx="17462" cy="22225"/>
          </a:xfrm>
          <a:custGeom>
            <a:avLst/>
            <a:gdLst>
              <a:gd name="T0" fmla="*/ 2147483646 w 12"/>
              <a:gd name="T1" fmla="*/ 2147483646 h 14"/>
              <a:gd name="T2" fmla="*/ 2147483646 w 12"/>
              <a:gd name="T3" fmla="*/ 2147483646 h 14"/>
              <a:gd name="T4" fmla="*/ 0 w 12"/>
              <a:gd name="T5" fmla="*/ 2147483646 h 14"/>
              <a:gd name="T6" fmla="*/ 0 w 12"/>
              <a:gd name="T7" fmla="*/ 2147483646 h 14"/>
              <a:gd name="T8" fmla="*/ 2147483646 w 12"/>
              <a:gd name="T9" fmla="*/ 2147483646 h 14"/>
              <a:gd name="T10" fmla="*/ 2147483646 w 12"/>
              <a:gd name="T11" fmla="*/ 2147483646 h 14"/>
              <a:gd name="T12" fmla="*/ 2147483646 w 12"/>
              <a:gd name="T13" fmla="*/ 2147483646 h 14"/>
              <a:gd name="T14" fmla="*/ 2147483646 w 12"/>
              <a:gd name="T15" fmla="*/ 2147483646 h 14"/>
              <a:gd name="T16" fmla="*/ 2147483646 w 12"/>
              <a:gd name="T17" fmla="*/ 2147483646 h 14"/>
              <a:gd name="T18" fmla="*/ 2147483646 w 12"/>
              <a:gd name="T19" fmla="*/ 2147483646 h 14"/>
              <a:gd name="T20" fmla="*/ 2147483646 w 12"/>
              <a:gd name="T21" fmla="*/ 0 h 14"/>
              <a:gd name="T22" fmla="*/ 2147483646 w 12"/>
              <a:gd name="T23" fmla="*/ 2147483646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" h="14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1" y="13"/>
                </a:lnTo>
                <a:lnTo>
                  <a:pt x="3" y="13"/>
                </a:lnTo>
                <a:lnTo>
                  <a:pt x="4" y="12"/>
                </a:lnTo>
                <a:lnTo>
                  <a:pt x="7" y="11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1" name="Freeform 454">
            <a:extLst>
              <a:ext uri="{FF2B5EF4-FFF2-40B4-BE49-F238E27FC236}">
                <a16:creationId xmlns:a16="http://schemas.microsoft.com/office/drawing/2014/main" id="{BA63CC5E-EDC9-439D-AD43-C9FD3C2D69A7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8" cy="11112"/>
          </a:xfrm>
          <a:custGeom>
            <a:avLst/>
            <a:gdLst>
              <a:gd name="T0" fmla="*/ 0 w 1"/>
              <a:gd name="T1" fmla="*/ 2147483646 h 7"/>
              <a:gd name="T2" fmla="*/ 0 w 1"/>
              <a:gd name="T3" fmla="*/ 2147483646 h 7"/>
              <a:gd name="T4" fmla="*/ 0 w 1"/>
              <a:gd name="T5" fmla="*/ 2147483646 h 7"/>
              <a:gd name="T6" fmla="*/ 0 w 1"/>
              <a:gd name="T7" fmla="*/ 2147483646 h 7"/>
              <a:gd name="T8" fmla="*/ 0 w 1"/>
              <a:gd name="T9" fmla="*/ 2147483646 h 7"/>
              <a:gd name="T10" fmla="*/ 0 w 1"/>
              <a:gd name="T11" fmla="*/ 2147483646 h 7"/>
              <a:gd name="T12" fmla="*/ 0 w 1"/>
              <a:gd name="T13" fmla="*/ 2147483646 h 7"/>
              <a:gd name="T14" fmla="*/ 0 w 1"/>
              <a:gd name="T15" fmla="*/ 2147483646 h 7"/>
              <a:gd name="T16" fmla="*/ 0 w 1"/>
              <a:gd name="T17" fmla="*/ 2147483646 h 7"/>
              <a:gd name="T18" fmla="*/ 0 w 1"/>
              <a:gd name="T19" fmla="*/ 2147483646 h 7"/>
              <a:gd name="T20" fmla="*/ 0 w 1"/>
              <a:gd name="T21" fmla="*/ 0 h 7"/>
              <a:gd name="T22" fmla="*/ 0 w 1"/>
              <a:gd name="T23" fmla="*/ 2147483646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" h="7">
                <a:moveTo>
                  <a:pt x="0" y="2"/>
                </a:move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2" name="Freeform 455">
            <a:extLst>
              <a:ext uri="{FF2B5EF4-FFF2-40B4-BE49-F238E27FC236}">
                <a16:creationId xmlns:a16="http://schemas.microsoft.com/office/drawing/2014/main" id="{EB06561B-BFC8-4E29-88FA-47F314E94726}"/>
              </a:ext>
            </a:extLst>
          </p:cNvPr>
          <p:cNvSpPr>
            <a:spLocks/>
          </p:cNvSpPr>
          <p:nvPr/>
        </p:nvSpPr>
        <p:spPr bwMode="auto">
          <a:xfrm>
            <a:off x="7569200" y="3830638"/>
            <a:ext cx="15875" cy="26987"/>
          </a:xfrm>
          <a:custGeom>
            <a:avLst/>
            <a:gdLst>
              <a:gd name="T0" fmla="*/ 2147483646 w 12"/>
              <a:gd name="T1" fmla="*/ 2147483646 h 17"/>
              <a:gd name="T2" fmla="*/ 2147483646 w 12"/>
              <a:gd name="T3" fmla="*/ 2147483646 h 17"/>
              <a:gd name="T4" fmla="*/ 0 w 12"/>
              <a:gd name="T5" fmla="*/ 2147483646 h 17"/>
              <a:gd name="T6" fmla="*/ 0 w 12"/>
              <a:gd name="T7" fmla="*/ 2147483646 h 17"/>
              <a:gd name="T8" fmla="*/ 2147483646 w 12"/>
              <a:gd name="T9" fmla="*/ 2147483646 h 17"/>
              <a:gd name="T10" fmla="*/ 2147483646 w 12"/>
              <a:gd name="T11" fmla="*/ 2147483646 h 17"/>
              <a:gd name="T12" fmla="*/ 2147483646 w 12"/>
              <a:gd name="T13" fmla="*/ 2147483646 h 17"/>
              <a:gd name="T14" fmla="*/ 2147483646 w 12"/>
              <a:gd name="T15" fmla="*/ 2147483646 h 17"/>
              <a:gd name="T16" fmla="*/ 2147483646 w 12"/>
              <a:gd name="T17" fmla="*/ 2147483646 h 17"/>
              <a:gd name="T18" fmla="*/ 2147483646 w 12"/>
              <a:gd name="T19" fmla="*/ 2147483646 h 17"/>
              <a:gd name="T20" fmla="*/ 2147483646 w 12"/>
              <a:gd name="T21" fmla="*/ 2147483646 h 17"/>
              <a:gd name="T22" fmla="*/ 2147483646 w 12"/>
              <a:gd name="T23" fmla="*/ 0 h 17"/>
              <a:gd name="T24" fmla="*/ 2147483646 w 12"/>
              <a:gd name="T25" fmla="*/ 214748364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" h="17">
                <a:moveTo>
                  <a:pt x="1" y="6"/>
                </a:move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2"/>
                </a:lnTo>
                <a:lnTo>
                  <a:pt x="2" y="13"/>
                </a:lnTo>
                <a:lnTo>
                  <a:pt x="4" y="14"/>
                </a:lnTo>
                <a:lnTo>
                  <a:pt x="7" y="14"/>
                </a:lnTo>
                <a:lnTo>
                  <a:pt x="10" y="16"/>
                </a:lnTo>
                <a:lnTo>
                  <a:pt x="11" y="16"/>
                </a:lnTo>
                <a:lnTo>
                  <a:pt x="11" y="6"/>
                </a:lnTo>
                <a:lnTo>
                  <a:pt x="7" y="0"/>
                </a:lnTo>
                <a:lnTo>
                  <a:pt x="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3" name="Freeform 456">
            <a:extLst>
              <a:ext uri="{FF2B5EF4-FFF2-40B4-BE49-F238E27FC236}">
                <a16:creationId xmlns:a16="http://schemas.microsoft.com/office/drawing/2014/main" id="{70D7C34D-5DC3-45AB-96C4-0C405B69CFEA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15875" cy="6350"/>
          </a:xfrm>
          <a:custGeom>
            <a:avLst/>
            <a:gdLst>
              <a:gd name="T0" fmla="*/ 2147483646 w 12"/>
              <a:gd name="T1" fmla="*/ 2147483646 h 5"/>
              <a:gd name="T2" fmla="*/ 2147483646 w 12"/>
              <a:gd name="T3" fmla="*/ 2147483646 h 5"/>
              <a:gd name="T4" fmla="*/ 2147483646 w 12"/>
              <a:gd name="T5" fmla="*/ 2147483646 h 5"/>
              <a:gd name="T6" fmla="*/ 2147483646 w 12"/>
              <a:gd name="T7" fmla="*/ 2147483646 h 5"/>
              <a:gd name="T8" fmla="*/ 2147483646 w 12"/>
              <a:gd name="T9" fmla="*/ 2147483646 h 5"/>
              <a:gd name="T10" fmla="*/ 2147483646 w 12"/>
              <a:gd name="T11" fmla="*/ 2147483646 h 5"/>
              <a:gd name="T12" fmla="*/ 2147483646 w 12"/>
              <a:gd name="T13" fmla="*/ 2147483646 h 5"/>
              <a:gd name="T14" fmla="*/ 2147483646 w 12"/>
              <a:gd name="T15" fmla="*/ 0 h 5"/>
              <a:gd name="T16" fmla="*/ 2147483646 w 12"/>
              <a:gd name="T17" fmla="*/ 0 h 5"/>
              <a:gd name="T18" fmla="*/ 2147483646 w 12"/>
              <a:gd name="T19" fmla="*/ 0 h 5"/>
              <a:gd name="T20" fmla="*/ 2147483646 w 12"/>
              <a:gd name="T21" fmla="*/ 0 h 5"/>
              <a:gd name="T22" fmla="*/ 0 w 12"/>
              <a:gd name="T23" fmla="*/ 2147483646 h 5"/>
              <a:gd name="T24" fmla="*/ 2147483646 w 12"/>
              <a:gd name="T25" fmla="*/ 2147483646 h 5"/>
              <a:gd name="T26" fmla="*/ 2147483646 w 12"/>
              <a:gd name="T27" fmla="*/ 2147483646 h 5"/>
              <a:gd name="T28" fmla="*/ 2147483646 w 12"/>
              <a:gd name="T29" fmla="*/ 2147483646 h 5"/>
              <a:gd name="T30" fmla="*/ 2147483646 w 12"/>
              <a:gd name="T31" fmla="*/ 2147483646 h 5"/>
              <a:gd name="T32" fmla="*/ 2147483646 w 12"/>
              <a:gd name="T33" fmla="*/ 2147483646 h 5"/>
              <a:gd name="T34" fmla="*/ 2147483646 w 12"/>
              <a:gd name="T35" fmla="*/ 2147483646 h 5"/>
              <a:gd name="T36" fmla="*/ 2147483646 w 12"/>
              <a:gd name="T37" fmla="*/ 2147483646 h 5"/>
              <a:gd name="T38" fmla="*/ 2147483646 w 12"/>
              <a:gd name="T39" fmla="*/ 2147483646 h 5"/>
              <a:gd name="T40" fmla="*/ 2147483646 w 12"/>
              <a:gd name="T41" fmla="*/ 2147483646 h 5"/>
              <a:gd name="T42" fmla="*/ 2147483646 w 12"/>
              <a:gd name="T43" fmla="*/ 2147483646 h 5"/>
              <a:gd name="T44" fmla="*/ 2147483646 w 12"/>
              <a:gd name="T45" fmla="*/ 2147483646 h 5"/>
              <a:gd name="T46" fmla="*/ 2147483646 w 12"/>
              <a:gd name="T47" fmla="*/ 2147483646 h 5"/>
              <a:gd name="T48" fmla="*/ 2147483646 w 12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" h="5">
                <a:moveTo>
                  <a:pt x="11" y="1"/>
                </a:moveTo>
                <a:lnTo>
                  <a:pt x="9" y="1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1"/>
                </a:lnTo>
                <a:lnTo>
                  <a:pt x="4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3" y="3"/>
                </a:lnTo>
                <a:lnTo>
                  <a:pt x="4" y="3"/>
                </a:lnTo>
                <a:lnTo>
                  <a:pt x="6" y="4"/>
                </a:lnTo>
                <a:lnTo>
                  <a:pt x="7" y="4"/>
                </a:lnTo>
                <a:lnTo>
                  <a:pt x="8" y="4"/>
                </a:lnTo>
                <a:lnTo>
                  <a:pt x="9" y="3"/>
                </a:lnTo>
                <a:lnTo>
                  <a:pt x="10" y="2"/>
                </a:lnTo>
                <a:lnTo>
                  <a:pt x="10" y="1"/>
                </a:lnTo>
                <a:lnTo>
                  <a:pt x="11" y="1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4" name="Freeform 457">
            <a:extLst>
              <a:ext uri="{FF2B5EF4-FFF2-40B4-BE49-F238E27FC236}">
                <a16:creationId xmlns:a16="http://schemas.microsoft.com/office/drawing/2014/main" id="{1F07BD21-A3CB-4B35-8621-C713C306E415}"/>
              </a:ext>
            </a:extLst>
          </p:cNvPr>
          <p:cNvSpPr>
            <a:spLocks/>
          </p:cNvSpPr>
          <p:nvPr/>
        </p:nvSpPr>
        <p:spPr bwMode="auto">
          <a:xfrm>
            <a:off x="7639050" y="3840163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2147483646 h 15"/>
              <a:gd name="T10" fmla="*/ 2147483646 w 23"/>
              <a:gd name="T11" fmla="*/ 2147483646 h 15"/>
              <a:gd name="T12" fmla="*/ 2147483646 w 23"/>
              <a:gd name="T13" fmla="*/ 2147483646 h 15"/>
              <a:gd name="T14" fmla="*/ 2147483646 w 23"/>
              <a:gd name="T15" fmla="*/ 2147483646 h 15"/>
              <a:gd name="T16" fmla="*/ 2147483646 w 23"/>
              <a:gd name="T17" fmla="*/ 2147483646 h 15"/>
              <a:gd name="T18" fmla="*/ 2147483646 w 23"/>
              <a:gd name="T19" fmla="*/ 0 h 15"/>
              <a:gd name="T20" fmla="*/ 2147483646 w 23"/>
              <a:gd name="T21" fmla="*/ 0 h 15"/>
              <a:gd name="T22" fmla="*/ 2147483646 w 23"/>
              <a:gd name="T23" fmla="*/ 0 h 15"/>
              <a:gd name="T24" fmla="*/ 0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2147483646 w 23"/>
              <a:gd name="T43" fmla="*/ 2147483646 h 15"/>
              <a:gd name="T44" fmla="*/ 2147483646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22" y="3"/>
                </a:moveTo>
                <a:lnTo>
                  <a:pt x="22" y="3"/>
                </a:lnTo>
                <a:lnTo>
                  <a:pt x="19" y="5"/>
                </a:lnTo>
                <a:lnTo>
                  <a:pt x="15" y="7"/>
                </a:lnTo>
                <a:lnTo>
                  <a:pt x="13" y="7"/>
                </a:lnTo>
                <a:lnTo>
                  <a:pt x="12" y="6"/>
                </a:lnTo>
                <a:lnTo>
                  <a:pt x="10" y="4"/>
                </a:lnTo>
                <a:lnTo>
                  <a:pt x="8" y="2"/>
                </a:lnTo>
                <a:lnTo>
                  <a:pt x="6" y="1"/>
                </a:lnTo>
                <a:lnTo>
                  <a:pt x="4" y="0"/>
                </a:lnTo>
                <a:lnTo>
                  <a:pt x="2" y="0"/>
                </a:lnTo>
                <a:lnTo>
                  <a:pt x="1" y="0"/>
                </a:lnTo>
                <a:lnTo>
                  <a:pt x="0" y="2"/>
                </a:lnTo>
                <a:lnTo>
                  <a:pt x="1" y="3"/>
                </a:lnTo>
                <a:lnTo>
                  <a:pt x="3" y="6"/>
                </a:lnTo>
                <a:lnTo>
                  <a:pt x="4" y="8"/>
                </a:lnTo>
                <a:lnTo>
                  <a:pt x="6" y="9"/>
                </a:lnTo>
                <a:lnTo>
                  <a:pt x="7" y="10"/>
                </a:lnTo>
                <a:lnTo>
                  <a:pt x="9" y="12"/>
                </a:lnTo>
                <a:lnTo>
                  <a:pt x="12" y="13"/>
                </a:lnTo>
                <a:lnTo>
                  <a:pt x="13" y="14"/>
                </a:lnTo>
                <a:lnTo>
                  <a:pt x="15" y="14"/>
                </a:lnTo>
                <a:lnTo>
                  <a:pt x="18" y="11"/>
                </a:lnTo>
                <a:lnTo>
                  <a:pt x="20" y="8"/>
                </a:lnTo>
                <a:lnTo>
                  <a:pt x="21" y="5"/>
                </a:lnTo>
                <a:lnTo>
                  <a:pt x="22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5" name="Freeform 458">
            <a:extLst>
              <a:ext uri="{FF2B5EF4-FFF2-40B4-BE49-F238E27FC236}">
                <a16:creationId xmlns:a16="http://schemas.microsoft.com/office/drawing/2014/main" id="{B0C50263-F411-4A9D-9196-855A09027F66}"/>
              </a:ext>
            </a:extLst>
          </p:cNvPr>
          <p:cNvSpPr>
            <a:spLocks/>
          </p:cNvSpPr>
          <p:nvPr/>
        </p:nvSpPr>
        <p:spPr bwMode="auto">
          <a:xfrm>
            <a:off x="7604125" y="3783013"/>
            <a:ext cx="12700" cy="6350"/>
          </a:xfrm>
          <a:custGeom>
            <a:avLst/>
            <a:gdLst>
              <a:gd name="T0" fmla="*/ 0 w 9"/>
              <a:gd name="T1" fmla="*/ 2147483646 h 4"/>
              <a:gd name="T2" fmla="*/ 0 w 9"/>
              <a:gd name="T3" fmla="*/ 2147483646 h 4"/>
              <a:gd name="T4" fmla="*/ 2147483646 w 9"/>
              <a:gd name="T5" fmla="*/ 0 h 4"/>
              <a:gd name="T6" fmla="*/ 2147483646 w 9"/>
              <a:gd name="T7" fmla="*/ 0 h 4"/>
              <a:gd name="T8" fmla="*/ 2147483646 w 9"/>
              <a:gd name="T9" fmla="*/ 0 h 4"/>
              <a:gd name="T10" fmla="*/ 0 w 9"/>
              <a:gd name="T11" fmla="*/ 2147483646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" h="4">
                <a:moveTo>
                  <a:pt x="0" y="3"/>
                </a:moveTo>
                <a:lnTo>
                  <a:pt x="0" y="2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0" y="3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6" name="Freeform 459">
            <a:extLst>
              <a:ext uri="{FF2B5EF4-FFF2-40B4-BE49-F238E27FC236}">
                <a16:creationId xmlns:a16="http://schemas.microsoft.com/office/drawing/2014/main" id="{F733D69F-8A3C-49E7-BB9A-480EA32AE7DB}"/>
              </a:ext>
            </a:extLst>
          </p:cNvPr>
          <p:cNvSpPr>
            <a:spLocks/>
          </p:cNvSpPr>
          <p:nvPr/>
        </p:nvSpPr>
        <p:spPr bwMode="auto">
          <a:xfrm>
            <a:off x="7615238" y="3787775"/>
            <a:ext cx="6350" cy="12700"/>
          </a:xfrm>
          <a:custGeom>
            <a:avLst/>
            <a:gdLst>
              <a:gd name="T0" fmla="*/ 2147483646 w 4"/>
              <a:gd name="T1" fmla="*/ 0 h 8"/>
              <a:gd name="T2" fmla="*/ 2147483646 w 4"/>
              <a:gd name="T3" fmla="*/ 0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2147483646 h 8"/>
              <a:gd name="T10" fmla="*/ 0 w 4"/>
              <a:gd name="T11" fmla="*/ 2147483646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8">
                <a:moveTo>
                  <a:pt x="3" y="0"/>
                </a:moveTo>
                <a:lnTo>
                  <a:pt x="3" y="0"/>
                </a:lnTo>
                <a:lnTo>
                  <a:pt x="3" y="3"/>
                </a:lnTo>
                <a:lnTo>
                  <a:pt x="2" y="6"/>
                </a:lnTo>
                <a:lnTo>
                  <a:pt x="1" y="7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7" name="Freeform 460">
            <a:extLst>
              <a:ext uri="{FF2B5EF4-FFF2-40B4-BE49-F238E27FC236}">
                <a16:creationId xmlns:a16="http://schemas.microsoft.com/office/drawing/2014/main" id="{48D0E7F7-C4FA-4031-959F-3D1BFDA60190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588" cy="25400"/>
          </a:xfrm>
          <a:custGeom>
            <a:avLst/>
            <a:gdLst>
              <a:gd name="T0" fmla="*/ 0 w 1"/>
              <a:gd name="T1" fmla="*/ 0 h 16"/>
              <a:gd name="T2" fmla="*/ 0 w 1"/>
              <a:gd name="T3" fmla="*/ 2147483646 h 16"/>
              <a:gd name="T4" fmla="*/ 0 w 1"/>
              <a:gd name="T5" fmla="*/ 2147483646 h 16"/>
              <a:gd name="T6" fmla="*/ 0 w 1"/>
              <a:gd name="T7" fmla="*/ 2147483646 h 16"/>
              <a:gd name="T8" fmla="*/ 0 w 1"/>
              <a:gd name="T9" fmla="*/ 2147483646 h 16"/>
              <a:gd name="T10" fmla="*/ 0 w 1"/>
              <a:gd name="T11" fmla="*/ 2147483646 h 16"/>
              <a:gd name="T12" fmla="*/ 0 w 1"/>
              <a:gd name="T13" fmla="*/ 2147483646 h 16"/>
              <a:gd name="T14" fmla="*/ 0 w 1"/>
              <a:gd name="T15" fmla="*/ 2147483646 h 16"/>
              <a:gd name="T16" fmla="*/ 0 w 1"/>
              <a:gd name="T17" fmla="*/ 2147483646 h 16"/>
              <a:gd name="T18" fmla="*/ 0 w 1"/>
              <a:gd name="T19" fmla="*/ 2147483646 h 16"/>
              <a:gd name="T20" fmla="*/ 0 w 1"/>
              <a:gd name="T21" fmla="*/ 2147483646 h 16"/>
              <a:gd name="T22" fmla="*/ 0 w 1"/>
              <a:gd name="T23" fmla="*/ 2147483646 h 16"/>
              <a:gd name="T24" fmla="*/ 0 w 1"/>
              <a:gd name="T25" fmla="*/ 2147483646 h 16"/>
              <a:gd name="T26" fmla="*/ 0 w 1"/>
              <a:gd name="T27" fmla="*/ 0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" h="16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8" name="Freeform 461">
            <a:extLst>
              <a:ext uri="{FF2B5EF4-FFF2-40B4-BE49-F238E27FC236}">
                <a16:creationId xmlns:a16="http://schemas.microsoft.com/office/drawing/2014/main" id="{0A3FE850-9128-466C-97FC-6CD679F9CD68}"/>
              </a:ext>
            </a:extLst>
          </p:cNvPr>
          <p:cNvSpPr>
            <a:spLocks/>
          </p:cNvSpPr>
          <p:nvPr/>
        </p:nvSpPr>
        <p:spPr bwMode="auto">
          <a:xfrm>
            <a:off x="7686675" y="3830638"/>
            <a:ext cx="17463" cy="41275"/>
          </a:xfrm>
          <a:custGeom>
            <a:avLst/>
            <a:gdLst>
              <a:gd name="T0" fmla="*/ 2147483646 w 13"/>
              <a:gd name="T1" fmla="*/ 0 h 26"/>
              <a:gd name="T2" fmla="*/ 2147483646 w 13"/>
              <a:gd name="T3" fmla="*/ 0 h 26"/>
              <a:gd name="T4" fmla="*/ 2147483646 w 13"/>
              <a:gd name="T5" fmla="*/ 2147483646 h 26"/>
              <a:gd name="T6" fmla="*/ 2147483646 w 13"/>
              <a:gd name="T7" fmla="*/ 2147483646 h 26"/>
              <a:gd name="T8" fmla="*/ 2147483646 w 13"/>
              <a:gd name="T9" fmla="*/ 2147483646 h 26"/>
              <a:gd name="T10" fmla="*/ 2147483646 w 13"/>
              <a:gd name="T11" fmla="*/ 2147483646 h 26"/>
              <a:gd name="T12" fmla="*/ 2147483646 w 13"/>
              <a:gd name="T13" fmla="*/ 2147483646 h 26"/>
              <a:gd name="T14" fmla="*/ 2147483646 w 13"/>
              <a:gd name="T15" fmla="*/ 2147483646 h 26"/>
              <a:gd name="T16" fmla="*/ 2147483646 w 13"/>
              <a:gd name="T17" fmla="*/ 2147483646 h 26"/>
              <a:gd name="T18" fmla="*/ 2147483646 w 13"/>
              <a:gd name="T19" fmla="*/ 2147483646 h 26"/>
              <a:gd name="T20" fmla="*/ 2147483646 w 13"/>
              <a:gd name="T21" fmla="*/ 2147483646 h 26"/>
              <a:gd name="T22" fmla="*/ 2147483646 w 13"/>
              <a:gd name="T23" fmla="*/ 2147483646 h 26"/>
              <a:gd name="T24" fmla="*/ 2147483646 w 13"/>
              <a:gd name="T25" fmla="*/ 2147483646 h 26"/>
              <a:gd name="T26" fmla="*/ 0 w 13"/>
              <a:gd name="T27" fmla="*/ 2147483646 h 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3" h="26">
                <a:moveTo>
                  <a:pt x="12" y="0"/>
                </a:moveTo>
                <a:lnTo>
                  <a:pt x="12" y="0"/>
                </a:lnTo>
                <a:lnTo>
                  <a:pt x="10" y="3"/>
                </a:lnTo>
                <a:lnTo>
                  <a:pt x="7" y="6"/>
                </a:lnTo>
                <a:lnTo>
                  <a:pt x="7" y="8"/>
                </a:lnTo>
                <a:lnTo>
                  <a:pt x="6" y="9"/>
                </a:lnTo>
                <a:lnTo>
                  <a:pt x="6" y="10"/>
                </a:lnTo>
                <a:lnTo>
                  <a:pt x="6" y="12"/>
                </a:lnTo>
                <a:lnTo>
                  <a:pt x="6" y="14"/>
                </a:lnTo>
                <a:lnTo>
                  <a:pt x="6" y="16"/>
                </a:lnTo>
                <a:lnTo>
                  <a:pt x="5" y="18"/>
                </a:lnTo>
                <a:lnTo>
                  <a:pt x="2" y="21"/>
                </a:lnTo>
                <a:lnTo>
                  <a:pt x="1" y="24"/>
                </a:lnTo>
                <a:lnTo>
                  <a:pt x="0" y="2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599" name="Freeform 462">
            <a:extLst>
              <a:ext uri="{FF2B5EF4-FFF2-40B4-BE49-F238E27FC236}">
                <a16:creationId xmlns:a16="http://schemas.microsoft.com/office/drawing/2014/main" id="{DE91E34D-E1CB-40DF-9941-96E88055C0B5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22225" cy="7937"/>
          </a:xfrm>
          <a:custGeom>
            <a:avLst/>
            <a:gdLst>
              <a:gd name="T0" fmla="*/ 2147483646 w 15"/>
              <a:gd name="T1" fmla="*/ 2147483646 h 5"/>
              <a:gd name="T2" fmla="*/ 2147483646 w 15"/>
              <a:gd name="T3" fmla="*/ 2147483646 h 5"/>
              <a:gd name="T4" fmla="*/ 2147483646 w 15"/>
              <a:gd name="T5" fmla="*/ 2147483646 h 5"/>
              <a:gd name="T6" fmla="*/ 2147483646 w 15"/>
              <a:gd name="T7" fmla="*/ 2147483646 h 5"/>
              <a:gd name="T8" fmla="*/ 2147483646 w 15"/>
              <a:gd name="T9" fmla="*/ 2147483646 h 5"/>
              <a:gd name="T10" fmla="*/ 2147483646 w 15"/>
              <a:gd name="T11" fmla="*/ 2147483646 h 5"/>
              <a:gd name="T12" fmla="*/ 2147483646 w 15"/>
              <a:gd name="T13" fmla="*/ 0 h 5"/>
              <a:gd name="T14" fmla="*/ 0 w 15"/>
              <a:gd name="T15" fmla="*/ 0 h 5"/>
              <a:gd name="T16" fmla="*/ 2147483646 w 15"/>
              <a:gd name="T17" fmla="*/ 2147483646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" h="5">
                <a:moveTo>
                  <a:pt x="14" y="4"/>
                </a:moveTo>
                <a:lnTo>
                  <a:pt x="12" y="4"/>
                </a:lnTo>
                <a:lnTo>
                  <a:pt x="9" y="3"/>
                </a:lnTo>
                <a:lnTo>
                  <a:pt x="7" y="2"/>
                </a:lnTo>
                <a:lnTo>
                  <a:pt x="5" y="1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14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0" name="Freeform 463">
            <a:extLst>
              <a:ext uri="{FF2B5EF4-FFF2-40B4-BE49-F238E27FC236}">
                <a16:creationId xmlns:a16="http://schemas.microsoft.com/office/drawing/2014/main" id="{AE227B75-02D2-4067-9453-3E48984FD128}"/>
              </a:ext>
            </a:extLst>
          </p:cNvPr>
          <p:cNvSpPr>
            <a:spLocks/>
          </p:cNvSpPr>
          <p:nvPr/>
        </p:nvSpPr>
        <p:spPr bwMode="auto">
          <a:xfrm>
            <a:off x="7656513" y="3881438"/>
            <a:ext cx="36512" cy="23812"/>
          </a:xfrm>
          <a:custGeom>
            <a:avLst/>
            <a:gdLst>
              <a:gd name="T0" fmla="*/ 2147483646 w 26"/>
              <a:gd name="T1" fmla="*/ 2147483646 h 15"/>
              <a:gd name="T2" fmla="*/ 2147483646 w 26"/>
              <a:gd name="T3" fmla="*/ 2147483646 h 15"/>
              <a:gd name="T4" fmla="*/ 2147483646 w 26"/>
              <a:gd name="T5" fmla="*/ 2147483646 h 15"/>
              <a:gd name="T6" fmla="*/ 2147483646 w 26"/>
              <a:gd name="T7" fmla="*/ 2147483646 h 15"/>
              <a:gd name="T8" fmla="*/ 2147483646 w 26"/>
              <a:gd name="T9" fmla="*/ 2147483646 h 15"/>
              <a:gd name="T10" fmla="*/ 2147483646 w 26"/>
              <a:gd name="T11" fmla="*/ 2147483646 h 15"/>
              <a:gd name="T12" fmla="*/ 2147483646 w 26"/>
              <a:gd name="T13" fmla="*/ 2147483646 h 15"/>
              <a:gd name="T14" fmla="*/ 2147483646 w 26"/>
              <a:gd name="T15" fmla="*/ 2147483646 h 15"/>
              <a:gd name="T16" fmla="*/ 0 w 26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" h="15">
                <a:moveTo>
                  <a:pt x="25" y="14"/>
                </a:moveTo>
                <a:lnTo>
                  <a:pt x="25" y="14"/>
                </a:lnTo>
                <a:lnTo>
                  <a:pt x="22" y="13"/>
                </a:lnTo>
                <a:lnTo>
                  <a:pt x="16" y="10"/>
                </a:lnTo>
                <a:lnTo>
                  <a:pt x="13" y="7"/>
                </a:lnTo>
                <a:lnTo>
                  <a:pt x="9" y="4"/>
                </a:lnTo>
                <a:lnTo>
                  <a:pt x="7" y="2"/>
                </a:lnTo>
                <a:lnTo>
                  <a:pt x="3" y="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1" name="Freeform 464">
            <a:extLst>
              <a:ext uri="{FF2B5EF4-FFF2-40B4-BE49-F238E27FC236}">
                <a16:creationId xmlns:a16="http://schemas.microsoft.com/office/drawing/2014/main" id="{F2A09205-1A95-4CB2-9302-8CECC5A3FFB2}"/>
              </a:ext>
            </a:extLst>
          </p:cNvPr>
          <p:cNvSpPr>
            <a:spLocks/>
          </p:cNvSpPr>
          <p:nvPr/>
        </p:nvSpPr>
        <p:spPr bwMode="auto">
          <a:xfrm>
            <a:off x="7589838" y="3738563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2" name="Freeform 465">
            <a:extLst>
              <a:ext uri="{FF2B5EF4-FFF2-40B4-BE49-F238E27FC236}">
                <a16:creationId xmlns:a16="http://schemas.microsoft.com/office/drawing/2014/main" id="{887188FB-6D1A-48F5-98DC-252E7767E58F}"/>
              </a:ext>
            </a:extLst>
          </p:cNvPr>
          <p:cNvSpPr>
            <a:spLocks/>
          </p:cNvSpPr>
          <p:nvPr/>
        </p:nvSpPr>
        <p:spPr bwMode="auto">
          <a:xfrm>
            <a:off x="7627938" y="3759200"/>
            <a:ext cx="14287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5" y="0"/>
                </a:ln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3" name="Freeform 466">
            <a:extLst>
              <a:ext uri="{FF2B5EF4-FFF2-40B4-BE49-F238E27FC236}">
                <a16:creationId xmlns:a16="http://schemas.microsoft.com/office/drawing/2014/main" id="{25349F3F-DDF4-41C4-9F18-44C3E9A50208}"/>
              </a:ext>
            </a:extLst>
          </p:cNvPr>
          <p:cNvSpPr>
            <a:spLocks/>
          </p:cNvSpPr>
          <p:nvPr/>
        </p:nvSpPr>
        <p:spPr bwMode="auto">
          <a:xfrm>
            <a:off x="7626350" y="379730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4" name="Freeform 467">
            <a:extLst>
              <a:ext uri="{FF2B5EF4-FFF2-40B4-BE49-F238E27FC236}">
                <a16:creationId xmlns:a16="http://schemas.microsoft.com/office/drawing/2014/main" id="{45CA0A7F-E3BA-4807-9977-61AC6DFA280D}"/>
              </a:ext>
            </a:extLst>
          </p:cNvPr>
          <p:cNvSpPr>
            <a:spLocks/>
          </p:cNvSpPr>
          <p:nvPr/>
        </p:nvSpPr>
        <p:spPr bwMode="auto">
          <a:xfrm>
            <a:off x="75485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5" name="Freeform 468">
            <a:extLst>
              <a:ext uri="{FF2B5EF4-FFF2-40B4-BE49-F238E27FC236}">
                <a16:creationId xmlns:a16="http://schemas.microsoft.com/office/drawing/2014/main" id="{990009ED-F940-4CB1-B842-B599B9D79E71}"/>
              </a:ext>
            </a:extLst>
          </p:cNvPr>
          <p:cNvSpPr>
            <a:spLocks/>
          </p:cNvSpPr>
          <p:nvPr/>
        </p:nvSpPr>
        <p:spPr bwMode="auto">
          <a:xfrm>
            <a:off x="7562850" y="3898900"/>
            <a:ext cx="12700" cy="15875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6" name="Freeform 469">
            <a:extLst>
              <a:ext uri="{FF2B5EF4-FFF2-40B4-BE49-F238E27FC236}">
                <a16:creationId xmlns:a16="http://schemas.microsoft.com/office/drawing/2014/main" id="{DC0093CC-2A24-4AC1-A634-D1A6996D031E}"/>
              </a:ext>
            </a:extLst>
          </p:cNvPr>
          <p:cNvSpPr>
            <a:spLocks/>
          </p:cNvSpPr>
          <p:nvPr/>
        </p:nvSpPr>
        <p:spPr bwMode="auto">
          <a:xfrm>
            <a:off x="7537450" y="3867150"/>
            <a:ext cx="14288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7" name="Freeform 470">
            <a:extLst>
              <a:ext uri="{FF2B5EF4-FFF2-40B4-BE49-F238E27FC236}">
                <a16:creationId xmlns:a16="http://schemas.microsoft.com/office/drawing/2014/main" id="{9F637DA7-FFE9-4598-B3D0-BC867C32DC64}"/>
              </a:ext>
            </a:extLst>
          </p:cNvPr>
          <p:cNvSpPr>
            <a:spLocks/>
          </p:cNvSpPr>
          <p:nvPr/>
        </p:nvSpPr>
        <p:spPr bwMode="auto">
          <a:xfrm>
            <a:off x="7670800" y="3830638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0 w 9"/>
              <a:gd name="T9" fmla="*/ 2147483646 h 9"/>
              <a:gd name="T10" fmla="*/ 0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2147483646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8" y="0"/>
                </a:moveTo>
                <a:lnTo>
                  <a:pt x="5" y="0"/>
                </a:lnTo>
                <a:lnTo>
                  <a:pt x="3" y="0"/>
                </a:lnTo>
                <a:lnTo>
                  <a:pt x="3" y="4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8" name="Freeform 471">
            <a:extLst>
              <a:ext uri="{FF2B5EF4-FFF2-40B4-BE49-F238E27FC236}">
                <a16:creationId xmlns:a16="http://schemas.microsoft.com/office/drawing/2014/main" id="{8B0890A8-FF83-41E2-8852-190F7EC6D557}"/>
              </a:ext>
            </a:extLst>
          </p:cNvPr>
          <p:cNvSpPr>
            <a:spLocks/>
          </p:cNvSpPr>
          <p:nvPr/>
        </p:nvSpPr>
        <p:spPr bwMode="auto">
          <a:xfrm>
            <a:off x="7700963" y="3790950"/>
            <a:ext cx="15875" cy="14288"/>
          </a:xfrm>
          <a:custGeom>
            <a:avLst/>
            <a:gdLst>
              <a:gd name="T0" fmla="*/ 2147483646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09" name="Freeform 472">
            <a:extLst>
              <a:ext uri="{FF2B5EF4-FFF2-40B4-BE49-F238E27FC236}">
                <a16:creationId xmlns:a16="http://schemas.microsoft.com/office/drawing/2014/main" id="{8F5D0BD9-023B-48F2-B4B0-8379E6BC2BB6}"/>
              </a:ext>
            </a:extLst>
          </p:cNvPr>
          <p:cNvSpPr>
            <a:spLocks/>
          </p:cNvSpPr>
          <p:nvPr/>
        </p:nvSpPr>
        <p:spPr bwMode="auto">
          <a:xfrm>
            <a:off x="7702550" y="3840163"/>
            <a:ext cx="15875" cy="14287"/>
          </a:xfrm>
          <a:custGeom>
            <a:avLst/>
            <a:gdLst>
              <a:gd name="T0" fmla="*/ 2147483646 w 11"/>
              <a:gd name="T1" fmla="*/ 0 h 9"/>
              <a:gd name="T2" fmla="*/ 2147483646 w 11"/>
              <a:gd name="T3" fmla="*/ 0 h 9"/>
              <a:gd name="T4" fmla="*/ 0 w 11"/>
              <a:gd name="T5" fmla="*/ 0 h 9"/>
              <a:gd name="T6" fmla="*/ 0 w 11"/>
              <a:gd name="T7" fmla="*/ 2147483646 h 9"/>
              <a:gd name="T8" fmla="*/ 0 w 11"/>
              <a:gd name="T9" fmla="*/ 2147483646 h 9"/>
              <a:gd name="T10" fmla="*/ 2147483646 w 11"/>
              <a:gd name="T11" fmla="*/ 2147483646 h 9"/>
              <a:gd name="T12" fmla="*/ 2147483646 w 11"/>
              <a:gd name="T13" fmla="*/ 2147483646 h 9"/>
              <a:gd name="T14" fmla="*/ 2147483646 w 11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" h="9">
                <a:moveTo>
                  <a:pt x="10" y="0"/>
                </a:moveTo>
                <a:lnTo>
                  <a:pt x="10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10" y="8"/>
                </a:lnTo>
                <a:lnTo>
                  <a:pt x="10" y="4"/>
                </a:lnTo>
                <a:lnTo>
                  <a:pt x="1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0" name="Freeform 473">
            <a:extLst>
              <a:ext uri="{FF2B5EF4-FFF2-40B4-BE49-F238E27FC236}">
                <a16:creationId xmlns:a16="http://schemas.microsoft.com/office/drawing/2014/main" id="{B08AFE61-1CF8-46ED-8948-DDBE95C85B92}"/>
              </a:ext>
            </a:extLst>
          </p:cNvPr>
          <p:cNvSpPr>
            <a:spLocks/>
          </p:cNvSpPr>
          <p:nvPr/>
        </p:nvSpPr>
        <p:spPr bwMode="auto">
          <a:xfrm>
            <a:off x="7640638" y="3908425"/>
            <a:ext cx="12700" cy="12700"/>
          </a:xfrm>
          <a:custGeom>
            <a:avLst/>
            <a:gdLst>
              <a:gd name="T0" fmla="*/ 2147483646 w 10"/>
              <a:gd name="T1" fmla="*/ 0 h 8"/>
              <a:gd name="T2" fmla="*/ 2147483646 w 10"/>
              <a:gd name="T3" fmla="*/ 0 h 8"/>
              <a:gd name="T4" fmla="*/ 0 w 10"/>
              <a:gd name="T5" fmla="*/ 0 h 8"/>
              <a:gd name="T6" fmla="*/ 0 w 10"/>
              <a:gd name="T7" fmla="*/ 2147483646 h 8"/>
              <a:gd name="T8" fmla="*/ 0 w 10"/>
              <a:gd name="T9" fmla="*/ 2147483646 h 8"/>
              <a:gd name="T10" fmla="*/ 0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1" name="Freeform 474">
            <a:extLst>
              <a:ext uri="{FF2B5EF4-FFF2-40B4-BE49-F238E27FC236}">
                <a16:creationId xmlns:a16="http://schemas.microsoft.com/office/drawing/2014/main" id="{0E269A84-5D25-4DED-AD5F-8A674F5DF2CC}"/>
              </a:ext>
            </a:extLst>
          </p:cNvPr>
          <p:cNvSpPr>
            <a:spLocks/>
          </p:cNvSpPr>
          <p:nvPr/>
        </p:nvSpPr>
        <p:spPr bwMode="auto">
          <a:xfrm>
            <a:off x="7604125" y="3700463"/>
            <a:ext cx="12700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0 w 10"/>
              <a:gd name="T7" fmla="*/ 2147483646 h 9"/>
              <a:gd name="T8" fmla="*/ 0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2147483646 h 9"/>
              <a:gd name="T16" fmla="*/ 2147483646 w 10"/>
              <a:gd name="T17" fmla="*/ 0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" h="9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2" name="Freeform 475">
            <a:extLst>
              <a:ext uri="{FF2B5EF4-FFF2-40B4-BE49-F238E27FC236}">
                <a16:creationId xmlns:a16="http://schemas.microsoft.com/office/drawing/2014/main" id="{F94125D8-0751-4D78-8D70-A843372B0503}"/>
              </a:ext>
            </a:extLst>
          </p:cNvPr>
          <p:cNvSpPr>
            <a:spLocks/>
          </p:cNvSpPr>
          <p:nvPr/>
        </p:nvSpPr>
        <p:spPr bwMode="auto">
          <a:xfrm>
            <a:off x="7548563" y="3727450"/>
            <a:ext cx="12700" cy="12700"/>
          </a:xfrm>
          <a:custGeom>
            <a:avLst/>
            <a:gdLst>
              <a:gd name="T0" fmla="*/ 2147483646 w 8"/>
              <a:gd name="T1" fmla="*/ 0 h 8"/>
              <a:gd name="T2" fmla="*/ 2147483646 w 8"/>
              <a:gd name="T3" fmla="*/ 0 h 8"/>
              <a:gd name="T4" fmla="*/ 0 w 8"/>
              <a:gd name="T5" fmla="*/ 0 h 8"/>
              <a:gd name="T6" fmla="*/ 0 w 8"/>
              <a:gd name="T7" fmla="*/ 2147483646 h 8"/>
              <a:gd name="T8" fmla="*/ 0 w 8"/>
              <a:gd name="T9" fmla="*/ 2147483646 h 8"/>
              <a:gd name="T10" fmla="*/ 0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5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5" y="7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3" name="Freeform 476">
            <a:extLst>
              <a:ext uri="{FF2B5EF4-FFF2-40B4-BE49-F238E27FC236}">
                <a16:creationId xmlns:a16="http://schemas.microsoft.com/office/drawing/2014/main" id="{AA6EDD0B-2385-459A-AFD9-77E55B948F6C}"/>
              </a:ext>
            </a:extLst>
          </p:cNvPr>
          <p:cNvSpPr>
            <a:spLocks/>
          </p:cNvSpPr>
          <p:nvPr/>
        </p:nvSpPr>
        <p:spPr bwMode="auto">
          <a:xfrm>
            <a:off x="7516813" y="3800475"/>
            <a:ext cx="12700" cy="14288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0 h 9"/>
              <a:gd name="T6" fmla="*/ 0 w 9"/>
              <a:gd name="T7" fmla="*/ 2147483646 h 9"/>
              <a:gd name="T8" fmla="*/ 0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5" y="0"/>
                </a:move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4" name="Freeform 477">
            <a:extLst>
              <a:ext uri="{FF2B5EF4-FFF2-40B4-BE49-F238E27FC236}">
                <a16:creationId xmlns:a16="http://schemas.microsoft.com/office/drawing/2014/main" id="{16F79195-3871-4C2C-86CD-DB3CC228E62C}"/>
              </a:ext>
            </a:extLst>
          </p:cNvPr>
          <p:cNvSpPr>
            <a:spLocks/>
          </p:cNvSpPr>
          <p:nvPr/>
        </p:nvSpPr>
        <p:spPr bwMode="auto">
          <a:xfrm>
            <a:off x="7548563" y="3846513"/>
            <a:ext cx="15875" cy="17462"/>
          </a:xfrm>
          <a:custGeom>
            <a:avLst/>
            <a:gdLst>
              <a:gd name="T0" fmla="*/ 2147483646 w 10"/>
              <a:gd name="T1" fmla="*/ 0 h 10"/>
              <a:gd name="T2" fmla="*/ 2147483646 w 10"/>
              <a:gd name="T3" fmla="*/ 0 h 10"/>
              <a:gd name="T4" fmla="*/ 0 w 10"/>
              <a:gd name="T5" fmla="*/ 0 h 10"/>
              <a:gd name="T6" fmla="*/ 0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0 h 10"/>
              <a:gd name="T14" fmla="*/ 2147483646 w 10"/>
              <a:gd name="T15" fmla="*/ 0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10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0" y="9"/>
                </a:lnTo>
                <a:lnTo>
                  <a:pt x="4" y="9"/>
                </a:lnTo>
                <a:lnTo>
                  <a:pt x="9" y="9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5" name="Freeform 478">
            <a:extLst>
              <a:ext uri="{FF2B5EF4-FFF2-40B4-BE49-F238E27FC236}">
                <a16:creationId xmlns:a16="http://schemas.microsoft.com/office/drawing/2014/main" id="{203B3BC1-3433-4566-858D-5B7C280BB850}"/>
              </a:ext>
            </a:extLst>
          </p:cNvPr>
          <p:cNvSpPr>
            <a:spLocks/>
          </p:cNvSpPr>
          <p:nvPr/>
        </p:nvSpPr>
        <p:spPr bwMode="auto">
          <a:xfrm>
            <a:off x="7519988" y="383857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4" y="8"/>
                </a:lnTo>
                <a:lnTo>
                  <a:pt x="4" y="4"/>
                </a:lnTo>
                <a:lnTo>
                  <a:pt x="9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6" name="Freeform 480">
            <a:extLst>
              <a:ext uri="{FF2B5EF4-FFF2-40B4-BE49-F238E27FC236}">
                <a16:creationId xmlns:a16="http://schemas.microsoft.com/office/drawing/2014/main" id="{2AEF9C21-E059-4CE3-B088-442587A8DEE0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12700" cy="6350"/>
          </a:xfrm>
          <a:custGeom>
            <a:avLst/>
            <a:gdLst>
              <a:gd name="T0" fmla="*/ 2147483646 w 10"/>
              <a:gd name="T1" fmla="*/ 2147483646 h 4"/>
              <a:gd name="T2" fmla="*/ 2147483646 w 10"/>
              <a:gd name="T3" fmla="*/ 2147483646 h 4"/>
              <a:gd name="T4" fmla="*/ 2147483646 w 10"/>
              <a:gd name="T5" fmla="*/ 0 h 4"/>
              <a:gd name="T6" fmla="*/ 2147483646 w 10"/>
              <a:gd name="T7" fmla="*/ 0 h 4"/>
              <a:gd name="T8" fmla="*/ 2147483646 w 10"/>
              <a:gd name="T9" fmla="*/ 0 h 4"/>
              <a:gd name="T10" fmla="*/ 2147483646 w 10"/>
              <a:gd name="T11" fmla="*/ 0 h 4"/>
              <a:gd name="T12" fmla="*/ 2147483646 w 10"/>
              <a:gd name="T13" fmla="*/ 0 h 4"/>
              <a:gd name="T14" fmla="*/ 2147483646 w 10"/>
              <a:gd name="T15" fmla="*/ 2147483646 h 4"/>
              <a:gd name="T16" fmla="*/ 2147483646 w 10"/>
              <a:gd name="T17" fmla="*/ 2147483646 h 4"/>
              <a:gd name="T18" fmla="*/ 2147483646 w 10"/>
              <a:gd name="T19" fmla="*/ 2147483646 h 4"/>
              <a:gd name="T20" fmla="*/ 2147483646 w 10"/>
              <a:gd name="T21" fmla="*/ 2147483646 h 4"/>
              <a:gd name="T22" fmla="*/ 2147483646 w 10"/>
              <a:gd name="T23" fmla="*/ 2147483646 h 4"/>
              <a:gd name="T24" fmla="*/ 2147483646 w 10"/>
              <a:gd name="T25" fmla="*/ 2147483646 h 4"/>
              <a:gd name="T26" fmla="*/ 2147483646 w 10"/>
              <a:gd name="T27" fmla="*/ 2147483646 h 4"/>
              <a:gd name="T28" fmla="*/ 2147483646 w 10"/>
              <a:gd name="T29" fmla="*/ 2147483646 h 4"/>
              <a:gd name="T30" fmla="*/ 2147483646 w 10"/>
              <a:gd name="T31" fmla="*/ 2147483646 h 4"/>
              <a:gd name="T32" fmla="*/ 2147483646 w 10"/>
              <a:gd name="T33" fmla="*/ 2147483646 h 4"/>
              <a:gd name="T34" fmla="*/ 2147483646 w 10"/>
              <a:gd name="T35" fmla="*/ 2147483646 h 4"/>
              <a:gd name="T36" fmla="*/ 2147483646 w 10"/>
              <a:gd name="T37" fmla="*/ 2147483646 h 4"/>
              <a:gd name="T38" fmla="*/ 0 w 10"/>
              <a:gd name="T39" fmla="*/ 2147483646 h 4"/>
              <a:gd name="T40" fmla="*/ 0 w 10"/>
              <a:gd name="T41" fmla="*/ 2147483646 h 4"/>
              <a:gd name="T42" fmla="*/ 2147483646 w 10"/>
              <a:gd name="T43" fmla="*/ 2147483646 h 4"/>
              <a:gd name="T44" fmla="*/ 2147483646 w 10"/>
              <a:gd name="T45" fmla="*/ 2147483646 h 4"/>
              <a:gd name="T46" fmla="*/ 2147483646 w 10"/>
              <a:gd name="T47" fmla="*/ 2147483646 h 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" h="4">
                <a:moveTo>
                  <a:pt x="2" y="1"/>
                </a:move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8" y="3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4" y="3"/>
                </a:lnTo>
                <a:lnTo>
                  <a:pt x="2" y="3"/>
                </a:lnTo>
                <a:lnTo>
                  <a:pt x="1" y="3"/>
                </a:ln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7" name="Freeform 481">
            <a:extLst>
              <a:ext uri="{FF2B5EF4-FFF2-40B4-BE49-F238E27FC236}">
                <a16:creationId xmlns:a16="http://schemas.microsoft.com/office/drawing/2014/main" id="{58E0789D-E06F-43C5-B70B-7534AA2F00DE}"/>
              </a:ext>
            </a:extLst>
          </p:cNvPr>
          <p:cNvSpPr>
            <a:spLocks/>
          </p:cNvSpPr>
          <p:nvPr/>
        </p:nvSpPr>
        <p:spPr bwMode="auto">
          <a:xfrm>
            <a:off x="7210425" y="3714750"/>
            <a:ext cx="28575" cy="22225"/>
          </a:xfrm>
          <a:custGeom>
            <a:avLst/>
            <a:gdLst>
              <a:gd name="T0" fmla="*/ 2147483646 w 21"/>
              <a:gd name="T1" fmla="*/ 2147483646 h 14"/>
              <a:gd name="T2" fmla="*/ 2147483646 w 21"/>
              <a:gd name="T3" fmla="*/ 2147483646 h 14"/>
              <a:gd name="T4" fmla="*/ 2147483646 w 21"/>
              <a:gd name="T5" fmla="*/ 2147483646 h 14"/>
              <a:gd name="T6" fmla="*/ 2147483646 w 21"/>
              <a:gd name="T7" fmla="*/ 2147483646 h 14"/>
              <a:gd name="T8" fmla="*/ 2147483646 w 21"/>
              <a:gd name="T9" fmla="*/ 2147483646 h 14"/>
              <a:gd name="T10" fmla="*/ 2147483646 w 21"/>
              <a:gd name="T11" fmla="*/ 0 h 14"/>
              <a:gd name="T12" fmla="*/ 2147483646 w 21"/>
              <a:gd name="T13" fmla="*/ 0 h 14"/>
              <a:gd name="T14" fmla="*/ 2147483646 w 21"/>
              <a:gd name="T15" fmla="*/ 2147483646 h 14"/>
              <a:gd name="T16" fmla="*/ 2147483646 w 21"/>
              <a:gd name="T17" fmla="*/ 2147483646 h 14"/>
              <a:gd name="T18" fmla="*/ 2147483646 w 21"/>
              <a:gd name="T19" fmla="*/ 2147483646 h 14"/>
              <a:gd name="T20" fmla="*/ 2147483646 w 21"/>
              <a:gd name="T21" fmla="*/ 2147483646 h 14"/>
              <a:gd name="T22" fmla="*/ 2147483646 w 21"/>
              <a:gd name="T23" fmla="*/ 2147483646 h 14"/>
              <a:gd name="T24" fmla="*/ 2147483646 w 21"/>
              <a:gd name="T25" fmla="*/ 2147483646 h 14"/>
              <a:gd name="T26" fmla="*/ 2147483646 w 21"/>
              <a:gd name="T27" fmla="*/ 2147483646 h 14"/>
              <a:gd name="T28" fmla="*/ 2147483646 w 21"/>
              <a:gd name="T29" fmla="*/ 2147483646 h 14"/>
              <a:gd name="T30" fmla="*/ 2147483646 w 21"/>
              <a:gd name="T31" fmla="*/ 2147483646 h 14"/>
              <a:gd name="T32" fmla="*/ 2147483646 w 21"/>
              <a:gd name="T33" fmla="*/ 2147483646 h 14"/>
              <a:gd name="T34" fmla="*/ 2147483646 w 21"/>
              <a:gd name="T35" fmla="*/ 2147483646 h 14"/>
              <a:gd name="T36" fmla="*/ 2147483646 w 21"/>
              <a:gd name="T37" fmla="*/ 2147483646 h 14"/>
              <a:gd name="T38" fmla="*/ 2147483646 w 21"/>
              <a:gd name="T39" fmla="*/ 2147483646 h 14"/>
              <a:gd name="T40" fmla="*/ 0 w 21"/>
              <a:gd name="T41" fmla="*/ 2147483646 h 14"/>
              <a:gd name="T42" fmla="*/ 0 w 21"/>
              <a:gd name="T43" fmla="*/ 2147483646 h 14"/>
              <a:gd name="T44" fmla="*/ 2147483646 w 21"/>
              <a:gd name="T45" fmla="*/ 2147483646 h 14"/>
              <a:gd name="T46" fmla="*/ 2147483646 w 21"/>
              <a:gd name="T47" fmla="*/ 2147483646 h 14"/>
              <a:gd name="T48" fmla="*/ 2147483646 w 21"/>
              <a:gd name="T49" fmla="*/ 2147483646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" h="14">
                <a:moveTo>
                  <a:pt x="3" y="5"/>
                </a:moveTo>
                <a:lnTo>
                  <a:pt x="3" y="5"/>
                </a:lnTo>
                <a:lnTo>
                  <a:pt x="9" y="4"/>
                </a:lnTo>
                <a:lnTo>
                  <a:pt x="10" y="2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18" y="1"/>
                </a:lnTo>
                <a:lnTo>
                  <a:pt x="20" y="3"/>
                </a:lnTo>
                <a:lnTo>
                  <a:pt x="20" y="5"/>
                </a:lnTo>
                <a:lnTo>
                  <a:pt x="20" y="6"/>
                </a:lnTo>
                <a:lnTo>
                  <a:pt x="19" y="8"/>
                </a:lnTo>
                <a:lnTo>
                  <a:pt x="18" y="10"/>
                </a:lnTo>
                <a:lnTo>
                  <a:pt x="17" y="11"/>
                </a:lnTo>
                <a:lnTo>
                  <a:pt x="14" y="11"/>
                </a:lnTo>
                <a:lnTo>
                  <a:pt x="12" y="12"/>
                </a:lnTo>
                <a:lnTo>
                  <a:pt x="10" y="13"/>
                </a:lnTo>
                <a:lnTo>
                  <a:pt x="8" y="12"/>
                </a:lnTo>
                <a:lnTo>
                  <a:pt x="4" y="11"/>
                </a:lnTo>
                <a:lnTo>
                  <a:pt x="2" y="11"/>
                </a:lnTo>
                <a:lnTo>
                  <a:pt x="0" y="10"/>
                </a:lnTo>
                <a:lnTo>
                  <a:pt x="0" y="8"/>
                </a:lnTo>
                <a:lnTo>
                  <a:pt x="1" y="6"/>
                </a:lnTo>
                <a:lnTo>
                  <a:pt x="2" y="5"/>
                </a:lnTo>
                <a:lnTo>
                  <a:pt x="3" y="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8" name="Freeform 482">
            <a:extLst>
              <a:ext uri="{FF2B5EF4-FFF2-40B4-BE49-F238E27FC236}">
                <a16:creationId xmlns:a16="http://schemas.microsoft.com/office/drawing/2014/main" id="{F8C72BD5-A4CC-4DEE-9773-85888E48ECA9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15875" cy="7937"/>
          </a:xfrm>
          <a:custGeom>
            <a:avLst/>
            <a:gdLst>
              <a:gd name="T0" fmla="*/ 2147483646 w 11"/>
              <a:gd name="T1" fmla="*/ 2147483646 h 5"/>
              <a:gd name="T2" fmla="*/ 2147483646 w 11"/>
              <a:gd name="T3" fmla="*/ 2147483646 h 5"/>
              <a:gd name="T4" fmla="*/ 2147483646 w 11"/>
              <a:gd name="T5" fmla="*/ 0 h 5"/>
              <a:gd name="T6" fmla="*/ 2147483646 w 11"/>
              <a:gd name="T7" fmla="*/ 0 h 5"/>
              <a:gd name="T8" fmla="*/ 2147483646 w 11"/>
              <a:gd name="T9" fmla="*/ 0 h 5"/>
              <a:gd name="T10" fmla="*/ 2147483646 w 11"/>
              <a:gd name="T11" fmla="*/ 0 h 5"/>
              <a:gd name="T12" fmla="*/ 2147483646 w 11"/>
              <a:gd name="T13" fmla="*/ 0 h 5"/>
              <a:gd name="T14" fmla="*/ 2147483646 w 11"/>
              <a:gd name="T15" fmla="*/ 2147483646 h 5"/>
              <a:gd name="T16" fmla="*/ 2147483646 w 11"/>
              <a:gd name="T17" fmla="*/ 2147483646 h 5"/>
              <a:gd name="T18" fmla="*/ 2147483646 w 11"/>
              <a:gd name="T19" fmla="*/ 2147483646 h 5"/>
              <a:gd name="T20" fmla="*/ 2147483646 w 11"/>
              <a:gd name="T21" fmla="*/ 2147483646 h 5"/>
              <a:gd name="T22" fmla="*/ 2147483646 w 11"/>
              <a:gd name="T23" fmla="*/ 2147483646 h 5"/>
              <a:gd name="T24" fmla="*/ 2147483646 w 11"/>
              <a:gd name="T25" fmla="*/ 2147483646 h 5"/>
              <a:gd name="T26" fmla="*/ 2147483646 w 11"/>
              <a:gd name="T27" fmla="*/ 2147483646 h 5"/>
              <a:gd name="T28" fmla="*/ 2147483646 w 11"/>
              <a:gd name="T29" fmla="*/ 2147483646 h 5"/>
              <a:gd name="T30" fmla="*/ 2147483646 w 11"/>
              <a:gd name="T31" fmla="*/ 2147483646 h 5"/>
              <a:gd name="T32" fmla="*/ 2147483646 w 11"/>
              <a:gd name="T33" fmla="*/ 2147483646 h 5"/>
              <a:gd name="T34" fmla="*/ 2147483646 w 11"/>
              <a:gd name="T35" fmla="*/ 2147483646 h 5"/>
              <a:gd name="T36" fmla="*/ 2147483646 w 11"/>
              <a:gd name="T37" fmla="*/ 2147483646 h 5"/>
              <a:gd name="T38" fmla="*/ 2147483646 w 11"/>
              <a:gd name="T39" fmla="*/ 2147483646 h 5"/>
              <a:gd name="T40" fmla="*/ 0 w 11"/>
              <a:gd name="T41" fmla="*/ 2147483646 h 5"/>
              <a:gd name="T42" fmla="*/ 0 w 11"/>
              <a:gd name="T43" fmla="*/ 2147483646 h 5"/>
              <a:gd name="T44" fmla="*/ 2147483646 w 11"/>
              <a:gd name="T45" fmla="*/ 2147483646 h 5"/>
              <a:gd name="T46" fmla="*/ 2147483646 w 11"/>
              <a:gd name="T47" fmla="*/ 2147483646 h 5"/>
              <a:gd name="T48" fmla="*/ 2147483646 w 11"/>
              <a:gd name="T49" fmla="*/ 2147483646 h 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5">
                <a:moveTo>
                  <a:pt x="3" y="1"/>
                </a:move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10" y="1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7" y="3"/>
                </a:lnTo>
                <a:lnTo>
                  <a:pt x="6" y="4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19" name="Freeform 483">
            <a:extLst>
              <a:ext uri="{FF2B5EF4-FFF2-40B4-BE49-F238E27FC236}">
                <a16:creationId xmlns:a16="http://schemas.microsoft.com/office/drawing/2014/main" id="{F6BA13D5-ADE5-43F6-9D43-3AC31355EFAE}"/>
              </a:ext>
            </a:extLst>
          </p:cNvPr>
          <p:cNvSpPr>
            <a:spLocks/>
          </p:cNvSpPr>
          <p:nvPr/>
        </p:nvSpPr>
        <p:spPr bwMode="auto">
          <a:xfrm>
            <a:off x="7315200" y="3843338"/>
            <a:ext cx="31750" cy="23812"/>
          </a:xfrm>
          <a:custGeom>
            <a:avLst/>
            <a:gdLst>
              <a:gd name="T0" fmla="*/ 2147483646 w 23"/>
              <a:gd name="T1" fmla="*/ 2147483646 h 15"/>
              <a:gd name="T2" fmla="*/ 2147483646 w 23"/>
              <a:gd name="T3" fmla="*/ 2147483646 h 15"/>
              <a:gd name="T4" fmla="*/ 2147483646 w 23"/>
              <a:gd name="T5" fmla="*/ 2147483646 h 15"/>
              <a:gd name="T6" fmla="*/ 2147483646 w 23"/>
              <a:gd name="T7" fmla="*/ 2147483646 h 15"/>
              <a:gd name="T8" fmla="*/ 2147483646 w 23"/>
              <a:gd name="T9" fmla="*/ 0 h 15"/>
              <a:gd name="T10" fmla="*/ 2147483646 w 23"/>
              <a:gd name="T11" fmla="*/ 0 h 15"/>
              <a:gd name="T12" fmla="*/ 2147483646 w 23"/>
              <a:gd name="T13" fmla="*/ 0 h 15"/>
              <a:gd name="T14" fmla="*/ 2147483646 w 23"/>
              <a:gd name="T15" fmla="*/ 0 h 15"/>
              <a:gd name="T16" fmla="*/ 2147483646 w 23"/>
              <a:gd name="T17" fmla="*/ 2147483646 h 15"/>
              <a:gd name="T18" fmla="*/ 2147483646 w 23"/>
              <a:gd name="T19" fmla="*/ 2147483646 h 15"/>
              <a:gd name="T20" fmla="*/ 2147483646 w 23"/>
              <a:gd name="T21" fmla="*/ 2147483646 h 15"/>
              <a:gd name="T22" fmla="*/ 2147483646 w 23"/>
              <a:gd name="T23" fmla="*/ 2147483646 h 15"/>
              <a:gd name="T24" fmla="*/ 2147483646 w 23"/>
              <a:gd name="T25" fmla="*/ 2147483646 h 15"/>
              <a:gd name="T26" fmla="*/ 2147483646 w 23"/>
              <a:gd name="T27" fmla="*/ 2147483646 h 15"/>
              <a:gd name="T28" fmla="*/ 2147483646 w 23"/>
              <a:gd name="T29" fmla="*/ 2147483646 h 15"/>
              <a:gd name="T30" fmla="*/ 2147483646 w 23"/>
              <a:gd name="T31" fmla="*/ 2147483646 h 15"/>
              <a:gd name="T32" fmla="*/ 2147483646 w 23"/>
              <a:gd name="T33" fmla="*/ 2147483646 h 15"/>
              <a:gd name="T34" fmla="*/ 2147483646 w 23"/>
              <a:gd name="T35" fmla="*/ 2147483646 h 15"/>
              <a:gd name="T36" fmla="*/ 2147483646 w 23"/>
              <a:gd name="T37" fmla="*/ 2147483646 h 15"/>
              <a:gd name="T38" fmla="*/ 2147483646 w 23"/>
              <a:gd name="T39" fmla="*/ 2147483646 h 15"/>
              <a:gd name="T40" fmla="*/ 2147483646 w 23"/>
              <a:gd name="T41" fmla="*/ 2147483646 h 15"/>
              <a:gd name="T42" fmla="*/ 0 w 23"/>
              <a:gd name="T43" fmla="*/ 2147483646 h 15"/>
              <a:gd name="T44" fmla="*/ 0 w 23"/>
              <a:gd name="T45" fmla="*/ 2147483646 h 15"/>
              <a:gd name="T46" fmla="*/ 2147483646 w 23"/>
              <a:gd name="T47" fmla="*/ 2147483646 h 15"/>
              <a:gd name="T48" fmla="*/ 2147483646 w 23"/>
              <a:gd name="T49" fmla="*/ 2147483646 h 15"/>
              <a:gd name="T50" fmla="*/ 2147483646 w 23"/>
              <a:gd name="T51" fmla="*/ 2147483646 h 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" h="15">
                <a:moveTo>
                  <a:pt x="6" y="4"/>
                </a:moveTo>
                <a:lnTo>
                  <a:pt x="6" y="4"/>
                </a:lnTo>
                <a:lnTo>
                  <a:pt x="10" y="2"/>
                </a:lnTo>
                <a:lnTo>
                  <a:pt x="13" y="1"/>
                </a:lnTo>
                <a:lnTo>
                  <a:pt x="13" y="0"/>
                </a:lnTo>
                <a:lnTo>
                  <a:pt x="15" y="0"/>
                </a:ln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2" y="4"/>
                </a:lnTo>
                <a:lnTo>
                  <a:pt x="22" y="6"/>
                </a:lnTo>
                <a:lnTo>
                  <a:pt x="21" y="7"/>
                </a:lnTo>
                <a:lnTo>
                  <a:pt x="20" y="9"/>
                </a:lnTo>
                <a:lnTo>
                  <a:pt x="17" y="10"/>
                </a:lnTo>
                <a:lnTo>
                  <a:pt x="16" y="11"/>
                </a:lnTo>
                <a:lnTo>
                  <a:pt x="14" y="13"/>
                </a:lnTo>
                <a:lnTo>
                  <a:pt x="13" y="14"/>
                </a:lnTo>
                <a:lnTo>
                  <a:pt x="10" y="14"/>
                </a:lnTo>
                <a:lnTo>
                  <a:pt x="7" y="13"/>
                </a:lnTo>
                <a:lnTo>
                  <a:pt x="5" y="12"/>
                </a:lnTo>
                <a:lnTo>
                  <a:pt x="2" y="11"/>
                </a:lnTo>
                <a:lnTo>
                  <a:pt x="0" y="9"/>
                </a:lnTo>
                <a:lnTo>
                  <a:pt x="0" y="7"/>
                </a:lnTo>
                <a:lnTo>
                  <a:pt x="2" y="6"/>
                </a:lnTo>
                <a:lnTo>
                  <a:pt x="5" y="5"/>
                </a:lnTo>
                <a:lnTo>
                  <a:pt x="6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0" name="Freeform 484">
            <a:extLst>
              <a:ext uri="{FF2B5EF4-FFF2-40B4-BE49-F238E27FC236}">
                <a16:creationId xmlns:a16="http://schemas.microsoft.com/office/drawing/2014/main" id="{30EE7A5B-94DD-4064-8AA5-4DDF85FA38F4}"/>
              </a:ext>
            </a:extLst>
          </p:cNvPr>
          <p:cNvSpPr>
            <a:spLocks/>
          </p:cNvSpPr>
          <p:nvPr/>
        </p:nvSpPr>
        <p:spPr bwMode="auto">
          <a:xfrm>
            <a:off x="7273925" y="3724275"/>
            <a:ext cx="3175" cy="4763"/>
          </a:xfrm>
          <a:custGeom>
            <a:avLst/>
            <a:gdLst>
              <a:gd name="T0" fmla="*/ 2147483646 w 2"/>
              <a:gd name="T1" fmla="*/ 2147483646 h 3"/>
              <a:gd name="T2" fmla="*/ 2147483646 w 2"/>
              <a:gd name="T3" fmla="*/ 2147483646 h 3"/>
              <a:gd name="T4" fmla="*/ 2147483646 w 2"/>
              <a:gd name="T5" fmla="*/ 2147483646 h 3"/>
              <a:gd name="T6" fmla="*/ 0 w 2"/>
              <a:gd name="T7" fmla="*/ 2147483646 h 3"/>
              <a:gd name="T8" fmla="*/ 0 w 2"/>
              <a:gd name="T9" fmla="*/ 2147483646 h 3"/>
              <a:gd name="T10" fmla="*/ 0 w 2"/>
              <a:gd name="T11" fmla="*/ 2147483646 h 3"/>
              <a:gd name="T12" fmla="*/ 0 w 2"/>
              <a:gd name="T13" fmla="*/ 2147483646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0 h 3"/>
              <a:gd name="T20" fmla="*/ 2147483646 w 2"/>
              <a:gd name="T21" fmla="*/ 0 h 3"/>
              <a:gd name="T22" fmla="*/ 2147483646 w 2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3">
                <a:moveTo>
                  <a:pt x="1" y="1"/>
                </a:move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  <a:lnTo>
                  <a:pt x="1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1" name="Freeform 485">
            <a:extLst>
              <a:ext uri="{FF2B5EF4-FFF2-40B4-BE49-F238E27FC236}">
                <a16:creationId xmlns:a16="http://schemas.microsoft.com/office/drawing/2014/main" id="{CE234C99-045F-4E58-BBB9-2C2678E842A4}"/>
              </a:ext>
            </a:extLst>
          </p:cNvPr>
          <p:cNvSpPr>
            <a:spLocks/>
          </p:cNvSpPr>
          <p:nvPr/>
        </p:nvSpPr>
        <p:spPr bwMode="auto">
          <a:xfrm>
            <a:off x="7275513" y="3724275"/>
            <a:ext cx="15875" cy="20638"/>
          </a:xfrm>
          <a:custGeom>
            <a:avLst/>
            <a:gdLst>
              <a:gd name="T0" fmla="*/ 2147483646 w 11"/>
              <a:gd name="T1" fmla="*/ 2147483646 h 13"/>
              <a:gd name="T2" fmla="*/ 2147483646 w 11"/>
              <a:gd name="T3" fmla="*/ 2147483646 h 13"/>
              <a:gd name="T4" fmla="*/ 2147483646 w 11"/>
              <a:gd name="T5" fmla="*/ 2147483646 h 13"/>
              <a:gd name="T6" fmla="*/ 2147483646 w 11"/>
              <a:gd name="T7" fmla="*/ 2147483646 h 13"/>
              <a:gd name="T8" fmla="*/ 2147483646 w 11"/>
              <a:gd name="T9" fmla="*/ 2147483646 h 13"/>
              <a:gd name="T10" fmla="*/ 2147483646 w 11"/>
              <a:gd name="T11" fmla="*/ 2147483646 h 13"/>
              <a:gd name="T12" fmla="*/ 2147483646 w 11"/>
              <a:gd name="T13" fmla="*/ 2147483646 h 13"/>
              <a:gd name="T14" fmla="*/ 2147483646 w 11"/>
              <a:gd name="T15" fmla="*/ 2147483646 h 13"/>
              <a:gd name="T16" fmla="*/ 2147483646 w 11"/>
              <a:gd name="T17" fmla="*/ 2147483646 h 13"/>
              <a:gd name="T18" fmla="*/ 2147483646 w 11"/>
              <a:gd name="T19" fmla="*/ 2147483646 h 13"/>
              <a:gd name="T20" fmla="*/ 2147483646 w 11"/>
              <a:gd name="T21" fmla="*/ 2147483646 h 13"/>
              <a:gd name="T22" fmla="*/ 0 w 11"/>
              <a:gd name="T23" fmla="*/ 0 h 13"/>
              <a:gd name="T24" fmla="*/ 2147483646 w 11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13">
                <a:moveTo>
                  <a:pt x="1" y="7"/>
                </a:moveTo>
                <a:lnTo>
                  <a:pt x="1" y="7"/>
                </a:lnTo>
                <a:lnTo>
                  <a:pt x="3" y="10"/>
                </a:lnTo>
                <a:lnTo>
                  <a:pt x="4" y="11"/>
                </a:lnTo>
                <a:lnTo>
                  <a:pt x="6" y="12"/>
                </a:lnTo>
                <a:lnTo>
                  <a:pt x="7" y="12"/>
                </a:lnTo>
                <a:lnTo>
                  <a:pt x="9" y="12"/>
                </a:lnTo>
                <a:lnTo>
                  <a:pt x="10" y="10"/>
                </a:lnTo>
                <a:lnTo>
                  <a:pt x="10" y="9"/>
                </a:lnTo>
                <a:lnTo>
                  <a:pt x="10" y="8"/>
                </a:lnTo>
                <a:lnTo>
                  <a:pt x="9" y="1"/>
                </a:lnTo>
                <a:lnTo>
                  <a:pt x="0" y="0"/>
                </a:lnTo>
                <a:lnTo>
                  <a:pt x="1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2" name="Freeform 486">
            <a:extLst>
              <a:ext uri="{FF2B5EF4-FFF2-40B4-BE49-F238E27FC236}">
                <a16:creationId xmlns:a16="http://schemas.microsoft.com/office/drawing/2014/main" id="{600C401E-F7A4-48E5-B559-8E57DC7F1607}"/>
              </a:ext>
            </a:extLst>
          </p:cNvPr>
          <p:cNvSpPr>
            <a:spLocks/>
          </p:cNvSpPr>
          <p:nvPr/>
        </p:nvSpPr>
        <p:spPr bwMode="auto">
          <a:xfrm>
            <a:off x="7196138" y="3789363"/>
            <a:ext cx="6350" cy="4762"/>
          </a:xfrm>
          <a:custGeom>
            <a:avLst/>
            <a:gdLst>
              <a:gd name="T0" fmla="*/ 2147483646 w 4"/>
              <a:gd name="T1" fmla="*/ 2147483646 h 3"/>
              <a:gd name="T2" fmla="*/ 2147483646 w 4"/>
              <a:gd name="T3" fmla="*/ 2147483646 h 3"/>
              <a:gd name="T4" fmla="*/ 2147483646 w 4"/>
              <a:gd name="T5" fmla="*/ 2147483646 h 3"/>
              <a:gd name="T6" fmla="*/ 2147483646 w 4"/>
              <a:gd name="T7" fmla="*/ 2147483646 h 3"/>
              <a:gd name="T8" fmla="*/ 0 w 4"/>
              <a:gd name="T9" fmla="*/ 2147483646 h 3"/>
              <a:gd name="T10" fmla="*/ 0 w 4"/>
              <a:gd name="T11" fmla="*/ 2147483646 h 3"/>
              <a:gd name="T12" fmla="*/ 0 w 4"/>
              <a:gd name="T13" fmla="*/ 2147483646 h 3"/>
              <a:gd name="T14" fmla="*/ 0 w 4"/>
              <a:gd name="T15" fmla="*/ 2147483646 h 3"/>
              <a:gd name="T16" fmla="*/ 0 w 4"/>
              <a:gd name="T17" fmla="*/ 0 h 3"/>
              <a:gd name="T18" fmla="*/ 2147483646 w 4"/>
              <a:gd name="T19" fmla="*/ 0 h 3"/>
              <a:gd name="T20" fmla="*/ 2147483646 w 4"/>
              <a:gd name="T21" fmla="*/ 2147483646 h 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" h="3">
                <a:moveTo>
                  <a:pt x="3" y="1"/>
                </a:move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lnTo>
                  <a:pt x="3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3" name="Freeform 487">
            <a:extLst>
              <a:ext uri="{FF2B5EF4-FFF2-40B4-BE49-F238E27FC236}">
                <a16:creationId xmlns:a16="http://schemas.microsoft.com/office/drawing/2014/main" id="{094D2124-84EB-4ACB-9D8B-7D44BC7CCEDB}"/>
              </a:ext>
            </a:extLst>
          </p:cNvPr>
          <p:cNvSpPr>
            <a:spLocks/>
          </p:cNvSpPr>
          <p:nvPr/>
        </p:nvSpPr>
        <p:spPr bwMode="auto">
          <a:xfrm>
            <a:off x="7200900" y="3789363"/>
            <a:ext cx="12700" cy="20637"/>
          </a:xfrm>
          <a:custGeom>
            <a:avLst/>
            <a:gdLst>
              <a:gd name="T0" fmla="*/ 0 w 9"/>
              <a:gd name="T1" fmla="*/ 2147483646 h 13"/>
              <a:gd name="T2" fmla="*/ 0 w 9"/>
              <a:gd name="T3" fmla="*/ 2147483646 h 13"/>
              <a:gd name="T4" fmla="*/ 2147483646 w 9"/>
              <a:gd name="T5" fmla="*/ 2147483646 h 13"/>
              <a:gd name="T6" fmla="*/ 2147483646 w 9"/>
              <a:gd name="T7" fmla="*/ 2147483646 h 13"/>
              <a:gd name="T8" fmla="*/ 2147483646 w 9"/>
              <a:gd name="T9" fmla="*/ 2147483646 h 13"/>
              <a:gd name="T10" fmla="*/ 2147483646 w 9"/>
              <a:gd name="T11" fmla="*/ 2147483646 h 13"/>
              <a:gd name="T12" fmla="*/ 2147483646 w 9"/>
              <a:gd name="T13" fmla="*/ 2147483646 h 13"/>
              <a:gd name="T14" fmla="*/ 2147483646 w 9"/>
              <a:gd name="T15" fmla="*/ 2147483646 h 13"/>
              <a:gd name="T16" fmla="*/ 2147483646 w 9"/>
              <a:gd name="T17" fmla="*/ 2147483646 h 13"/>
              <a:gd name="T18" fmla="*/ 2147483646 w 9"/>
              <a:gd name="T19" fmla="*/ 2147483646 h 13"/>
              <a:gd name="T20" fmla="*/ 0 w 9"/>
              <a:gd name="T21" fmla="*/ 0 h 13"/>
              <a:gd name="T22" fmla="*/ 0 w 9"/>
              <a:gd name="T23" fmla="*/ 2147483646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13">
                <a:moveTo>
                  <a:pt x="0" y="8"/>
                </a:moveTo>
                <a:lnTo>
                  <a:pt x="0" y="8"/>
                </a:lnTo>
                <a:lnTo>
                  <a:pt x="1" y="10"/>
                </a:lnTo>
                <a:lnTo>
                  <a:pt x="3" y="11"/>
                </a:lnTo>
                <a:lnTo>
                  <a:pt x="5" y="12"/>
                </a:lnTo>
                <a:lnTo>
                  <a:pt x="7" y="12"/>
                </a:lnTo>
                <a:lnTo>
                  <a:pt x="8" y="11"/>
                </a:lnTo>
                <a:lnTo>
                  <a:pt x="8" y="10"/>
                </a:lnTo>
                <a:lnTo>
                  <a:pt x="8" y="9"/>
                </a:lnTo>
                <a:lnTo>
                  <a:pt x="8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4" name="Freeform 488">
            <a:extLst>
              <a:ext uri="{FF2B5EF4-FFF2-40B4-BE49-F238E27FC236}">
                <a16:creationId xmlns:a16="http://schemas.microsoft.com/office/drawing/2014/main" id="{BD548E2A-7E46-4D3E-A130-821D9C8CA2F1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6350" cy="4763"/>
          </a:xfrm>
          <a:custGeom>
            <a:avLst/>
            <a:gdLst>
              <a:gd name="T0" fmla="*/ 0 w 5"/>
              <a:gd name="T1" fmla="*/ 2147483646 h 3"/>
              <a:gd name="T2" fmla="*/ 2147483646 w 5"/>
              <a:gd name="T3" fmla="*/ 2147483646 h 3"/>
              <a:gd name="T4" fmla="*/ 2147483646 w 5"/>
              <a:gd name="T5" fmla="*/ 2147483646 h 3"/>
              <a:gd name="T6" fmla="*/ 2147483646 w 5"/>
              <a:gd name="T7" fmla="*/ 2147483646 h 3"/>
              <a:gd name="T8" fmla="*/ 2147483646 w 5"/>
              <a:gd name="T9" fmla="*/ 2147483646 h 3"/>
              <a:gd name="T10" fmla="*/ 2147483646 w 5"/>
              <a:gd name="T11" fmla="*/ 2147483646 h 3"/>
              <a:gd name="T12" fmla="*/ 2147483646 w 5"/>
              <a:gd name="T13" fmla="*/ 2147483646 h 3"/>
              <a:gd name="T14" fmla="*/ 2147483646 w 5"/>
              <a:gd name="T15" fmla="*/ 2147483646 h 3"/>
              <a:gd name="T16" fmla="*/ 2147483646 w 5"/>
              <a:gd name="T17" fmla="*/ 2147483646 h 3"/>
              <a:gd name="T18" fmla="*/ 2147483646 w 5"/>
              <a:gd name="T19" fmla="*/ 0 h 3"/>
              <a:gd name="T20" fmla="*/ 0 w 5"/>
              <a:gd name="T21" fmla="*/ 0 h 3"/>
              <a:gd name="T22" fmla="*/ 0 w 5"/>
              <a:gd name="T23" fmla="*/ 2147483646 h 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" h="3">
                <a:moveTo>
                  <a:pt x="0" y="1"/>
                </a:move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4" y="1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5" name="Freeform 489">
            <a:extLst>
              <a:ext uri="{FF2B5EF4-FFF2-40B4-BE49-F238E27FC236}">
                <a16:creationId xmlns:a16="http://schemas.microsoft.com/office/drawing/2014/main" id="{F18C7EC2-0E67-4A94-9887-194F1561B315}"/>
              </a:ext>
            </a:extLst>
          </p:cNvPr>
          <p:cNvSpPr>
            <a:spLocks/>
          </p:cNvSpPr>
          <p:nvPr/>
        </p:nvSpPr>
        <p:spPr bwMode="auto">
          <a:xfrm>
            <a:off x="7246938" y="3841750"/>
            <a:ext cx="20637" cy="20638"/>
          </a:xfrm>
          <a:custGeom>
            <a:avLst/>
            <a:gdLst>
              <a:gd name="T0" fmla="*/ 0 w 16"/>
              <a:gd name="T1" fmla="*/ 2147483646 h 13"/>
              <a:gd name="T2" fmla="*/ 0 w 16"/>
              <a:gd name="T3" fmla="*/ 2147483646 h 13"/>
              <a:gd name="T4" fmla="*/ 2147483646 w 16"/>
              <a:gd name="T5" fmla="*/ 2147483646 h 13"/>
              <a:gd name="T6" fmla="*/ 2147483646 w 16"/>
              <a:gd name="T7" fmla="*/ 2147483646 h 13"/>
              <a:gd name="T8" fmla="*/ 2147483646 w 16"/>
              <a:gd name="T9" fmla="*/ 2147483646 h 13"/>
              <a:gd name="T10" fmla="*/ 2147483646 w 16"/>
              <a:gd name="T11" fmla="*/ 2147483646 h 13"/>
              <a:gd name="T12" fmla="*/ 2147483646 w 16"/>
              <a:gd name="T13" fmla="*/ 2147483646 h 13"/>
              <a:gd name="T14" fmla="*/ 2147483646 w 16"/>
              <a:gd name="T15" fmla="*/ 2147483646 h 13"/>
              <a:gd name="T16" fmla="*/ 2147483646 w 16"/>
              <a:gd name="T17" fmla="*/ 2147483646 h 13"/>
              <a:gd name="T18" fmla="*/ 2147483646 w 16"/>
              <a:gd name="T19" fmla="*/ 2147483646 h 13"/>
              <a:gd name="T20" fmla="*/ 2147483646 w 16"/>
              <a:gd name="T21" fmla="*/ 2147483646 h 13"/>
              <a:gd name="T22" fmla="*/ 0 w 16"/>
              <a:gd name="T23" fmla="*/ 0 h 13"/>
              <a:gd name="T24" fmla="*/ 0 w 16"/>
              <a:gd name="T25" fmla="*/ 2147483646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" h="13">
                <a:moveTo>
                  <a:pt x="0" y="7"/>
                </a:moveTo>
                <a:lnTo>
                  <a:pt x="0" y="7"/>
                </a:lnTo>
                <a:lnTo>
                  <a:pt x="2" y="10"/>
                </a:lnTo>
                <a:lnTo>
                  <a:pt x="4" y="11"/>
                </a:lnTo>
                <a:lnTo>
                  <a:pt x="4" y="12"/>
                </a:lnTo>
                <a:lnTo>
                  <a:pt x="6" y="12"/>
                </a:lnTo>
                <a:lnTo>
                  <a:pt x="9" y="11"/>
                </a:lnTo>
                <a:lnTo>
                  <a:pt x="12" y="10"/>
                </a:lnTo>
                <a:lnTo>
                  <a:pt x="14" y="9"/>
                </a:lnTo>
                <a:lnTo>
                  <a:pt x="15" y="8"/>
                </a:lnTo>
                <a:lnTo>
                  <a:pt x="8" y="1"/>
                </a:lnTo>
                <a:lnTo>
                  <a:pt x="0" y="0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6" name="Freeform 490">
            <a:extLst>
              <a:ext uri="{FF2B5EF4-FFF2-40B4-BE49-F238E27FC236}">
                <a16:creationId xmlns:a16="http://schemas.microsoft.com/office/drawing/2014/main" id="{DAB2BFC9-8F93-43FF-ACC0-615B5665E4E6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14288" cy="9525"/>
          </a:xfrm>
          <a:custGeom>
            <a:avLst/>
            <a:gdLst>
              <a:gd name="T0" fmla="*/ 2147483646 w 11"/>
              <a:gd name="T1" fmla="*/ 0 h 6"/>
              <a:gd name="T2" fmla="*/ 2147483646 w 11"/>
              <a:gd name="T3" fmla="*/ 2147483646 h 6"/>
              <a:gd name="T4" fmla="*/ 2147483646 w 11"/>
              <a:gd name="T5" fmla="*/ 2147483646 h 6"/>
              <a:gd name="T6" fmla="*/ 2147483646 w 11"/>
              <a:gd name="T7" fmla="*/ 2147483646 h 6"/>
              <a:gd name="T8" fmla="*/ 2147483646 w 11"/>
              <a:gd name="T9" fmla="*/ 2147483646 h 6"/>
              <a:gd name="T10" fmla="*/ 2147483646 w 11"/>
              <a:gd name="T11" fmla="*/ 2147483646 h 6"/>
              <a:gd name="T12" fmla="*/ 2147483646 w 11"/>
              <a:gd name="T13" fmla="*/ 2147483646 h 6"/>
              <a:gd name="T14" fmla="*/ 2147483646 w 11"/>
              <a:gd name="T15" fmla="*/ 2147483646 h 6"/>
              <a:gd name="T16" fmla="*/ 2147483646 w 11"/>
              <a:gd name="T17" fmla="*/ 2147483646 h 6"/>
              <a:gd name="T18" fmla="*/ 2147483646 w 11"/>
              <a:gd name="T19" fmla="*/ 2147483646 h 6"/>
              <a:gd name="T20" fmla="*/ 0 w 11"/>
              <a:gd name="T21" fmla="*/ 2147483646 h 6"/>
              <a:gd name="T22" fmla="*/ 2147483646 w 11"/>
              <a:gd name="T23" fmla="*/ 2147483646 h 6"/>
              <a:gd name="T24" fmla="*/ 2147483646 w 11"/>
              <a:gd name="T25" fmla="*/ 2147483646 h 6"/>
              <a:gd name="T26" fmla="*/ 2147483646 w 11"/>
              <a:gd name="T27" fmla="*/ 2147483646 h 6"/>
              <a:gd name="T28" fmla="*/ 2147483646 w 11"/>
              <a:gd name="T29" fmla="*/ 2147483646 h 6"/>
              <a:gd name="T30" fmla="*/ 2147483646 w 11"/>
              <a:gd name="T31" fmla="*/ 2147483646 h 6"/>
              <a:gd name="T32" fmla="*/ 2147483646 w 11"/>
              <a:gd name="T33" fmla="*/ 2147483646 h 6"/>
              <a:gd name="T34" fmla="*/ 2147483646 w 11"/>
              <a:gd name="T35" fmla="*/ 2147483646 h 6"/>
              <a:gd name="T36" fmla="*/ 2147483646 w 11"/>
              <a:gd name="T37" fmla="*/ 2147483646 h 6"/>
              <a:gd name="T38" fmla="*/ 2147483646 w 11"/>
              <a:gd name="T39" fmla="*/ 2147483646 h 6"/>
              <a:gd name="T40" fmla="*/ 2147483646 w 11"/>
              <a:gd name="T41" fmla="*/ 2147483646 h 6"/>
              <a:gd name="T42" fmla="*/ 2147483646 w 11"/>
              <a:gd name="T43" fmla="*/ 2147483646 h 6"/>
              <a:gd name="T44" fmla="*/ 2147483646 w 11"/>
              <a:gd name="T45" fmla="*/ 2147483646 h 6"/>
              <a:gd name="T46" fmla="*/ 2147483646 w 11"/>
              <a:gd name="T47" fmla="*/ 2147483646 h 6"/>
              <a:gd name="T48" fmla="*/ 2147483646 w 11"/>
              <a:gd name="T49" fmla="*/ 0 h 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" h="6">
                <a:moveTo>
                  <a:pt x="9" y="0"/>
                </a:moveTo>
                <a:lnTo>
                  <a:pt x="8" y="1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5" y="3"/>
                </a:lnTo>
                <a:lnTo>
                  <a:pt x="3" y="3"/>
                </a:lnTo>
                <a:lnTo>
                  <a:pt x="2" y="3"/>
                </a:lnTo>
                <a:lnTo>
                  <a:pt x="1" y="3"/>
                </a:lnTo>
                <a:lnTo>
                  <a:pt x="0" y="4"/>
                </a:lnTo>
                <a:lnTo>
                  <a:pt x="1" y="4"/>
                </a:lnTo>
                <a:lnTo>
                  <a:pt x="2" y="5"/>
                </a:lnTo>
                <a:lnTo>
                  <a:pt x="3" y="5"/>
                </a:lnTo>
                <a:lnTo>
                  <a:pt x="4" y="5"/>
                </a:lnTo>
                <a:lnTo>
                  <a:pt x="5" y="5"/>
                </a:lnTo>
                <a:lnTo>
                  <a:pt x="6" y="5"/>
                </a:lnTo>
                <a:lnTo>
                  <a:pt x="7" y="5"/>
                </a:lnTo>
                <a:lnTo>
                  <a:pt x="8" y="5"/>
                </a:lnTo>
                <a:lnTo>
                  <a:pt x="9" y="4"/>
                </a:lnTo>
                <a:lnTo>
                  <a:pt x="10" y="4"/>
                </a:lnTo>
                <a:lnTo>
                  <a:pt x="10" y="3"/>
                </a:lnTo>
                <a:lnTo>
                  <a:pt x="9" y="1"/>
                </a:lnTo>
                <a:lnTo>
                  <a:pt x="9" y="0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7" name="Freeform 491">
            <a:extLst>
              <a:ext uri="{FF2B5EF4-FFF2-40B4-BE49-F238E27FC236}">
                <a16:creationId xmlns:a16="http://schemas.microsoft.com/office/drawing/2014/main" id="{4BCEDA59-20BB-440B-826E-7104C1E5F024}"/>
              </a:ext>
            </a:extLst>
          </p:cNvPr>
          <p:cNvSpPr>
            <a:spLocks/>
          </p:cNvSpPr>
          <p:nvPr/>
        </p:nvSpPr>
        <p:spPr bwMode="auto">
          <a:xfrm>
            <a:off x="7296150" y="3787775"/>
            <a:ext cx="30163" cy="25400"/>
          </a:xfrm>
          <a:custGeom>
            <a:avLst/>
            <a:gdLst>
              <a:gd name="T0" fmla="*/ 2147483646 w 22"/>
              <a:gd name="T1" fmla="*/ 0 h 16"/>
              <a:gd name="T2" fmla="*/ 2147483646 w 22"/>
              <a:gd name="T3" fmla="*/ 0 h 16"/>
              <a:gd name="T4" fmla="*/ 2147483646 w 22"/>
              <a:gd name="T5" fmla="*/ 2147483646 h 16"/>
              <a:gd name="T6" fmla="*/ 2147483646 w 22"/>
              <a:gd name="T7" fmla="*/ 2147483646 h 16"/>
              <a:gd name="T8" fmla="*/ 2147483646 w 22"/>
              <a:gd name="T9" fmla="*/ 2147483646 h 16"/>
              <a:gd name="T10" fmla="*/ 2147483646 w 22"/>
              <a:gd name="T11" fmla="*/ 2147483646 h 16"/>
              <a:gd name="T12" fmla="*/ 2147483646 w 22"/>
              <a:gd name="T13" fmla="*/ 2147483646 h 16"/>
              <a:gd name="T14" fmla="*/ 2147483646 w 22"/>
              <a:gd name="T15" fmla="*/ 2147483646 h 16"/>
              <a:gd name="T16" fmla="*/ 2147483646 w 22"/>
              <a:gd name="T17" fmla="*/ 2147483646 h 16"/>
              <a:gd name="T18" fmla="*/ 2147483646 w 22"/>
              <a:gd name="T19" fmla="*/ 2147483646 h 16"/>
              <a:gd name="T20" fmla="*/ 2147483646 w 22"/>
              <a:gd name="T21" fmla="*/ 2147483646 h 16"/>
              <a:gd name="T22" fmla="*/ 0 w 22"/>
              <a:gd name="T23" fmla="*/ 2147483646 h 16"/>
              <a:gd name="T24" fmla="*/ 2147483646 w 22"/>
              <a:gd name="T25" fmla="*/ 2147483646 h 16"/>
              <a:gd name="T26" fmla="*/ 2147483646 w 22"/>
              <a:gd name="T27" fmla="*/ 2147483646 h 16"/>
              <a:gd name="T28" fmla="*/ 2147483646 w 22"/>
              <a:gd name="T29" fmla="*/ 2147483646 h 16"/>
              <a:gd name="T30" fmla="*/ 2147483646 w 22"/>
              <a:gd name="T31" fmla="*/ 2147483646 h 16"/>
              <a:gd name="T32" fmla="*/ 2147483646 w 22"/>
              <a:gd name="T33" fmla="*/ 2147483646 h 16"/>
              <a:gd name="T34" fmla="*/ 2147483646 w 22"/>
              <a:gd name="T35" fmla="*/ 2147483646 h 16"/>
              <a:gd name="T36" fmla="*/ 2147483646 w 22"/>
              <a:gd name="T37" fmla="*/ 2147483646 h 16"/>
              <a:gd name="T38" fmla="*/ 2147483646 w 22"/>
              <a:gd name="T39" fmla="*/ 2147483646 h 16"/>
              <a:gd name="T40" fmla="*/ 2147483646 w 22"/>
              <a:gd name="T41" fmla="*/ 2147483646 h 16"/>
              <a:gd name="T42" fmla="*/ 2147483646 w 22"/>
              <a:gd name="T43" fmla="*/ 2147483646 h 16"/>
              <a:gd name="T44" fmla="*/ 2147483646 w 22"/>
              <a:gd name="T45" fmla="*/ 2147483646 h 16"/>
              <a:gd name="T46" fmla="*/ 2147483646 w 22"/>
              <a:gd name="T47" fmla="*/ 2147483646 h 16"/>
              <a:gd name="T48" fmla="*/ 2147483646 w 22"/>
              <a:gd name="T49" fmla="*/ 2147483646 h 16"/>
              <a:gd name="T50" fmla="*/ 2147483646 w 22"/>
              <a:gd name="T51" fmla="*/ 0 h 1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" h="16">
                <a:moveTo>
                  <a:pt x="19" y="0"/>
                </a:moveTo>
                <a:lnTo>
                  <a:pt x="19" y="0"/>
                </a:lnTo>
                <a:lnTo>
                  <a:pt x="17" y="4"/>
                </a:lnTo>
                <a:lnTo>
                  <a:pt x="15" y="7"/>
                </a:lnTo>
                <a:lnTo>
                  <a:pt x="14" y="9"/>
                </a:lnTo>
                <a:lnTo>
                  <a:pt x="13" y="9"/>
                </a:lnTo>
                <a:lnTo>
                  <a:pt x="10" y="9"/>
                </a:lnTo>
                <a:lnTo>
                  <a:pt x="7" y="9"/>
                </a:lnTo>
                <a:lnTo>
                  <a:pt x="4" y="9"/>
                </a:lnTo>
                <a:lnTo>
                  <a:pt x="3" y="10"/>
                </a:lnTo>
                <a:lnTo>
                  <a:pt x="1" y="10"/>
                </a:lnTo>
                <a:lnTo>
                  <a:pt x="0" y="11"/>
                </a:lnTo>
                <a:lnTo>
                  <a:pt x="1" y="13"/>
                </a:lnTo>
                <a:lnTo>
                  <a:pt x="3" y="14"/>
                </a:lnTo>
                <a:lnTo>
                  <a:pt x="6" y="15"/>
                </a:lnTo>
                <a:lnTo>
                  <a:pt x="9" y="15"/>
                </a:lnTo>
                <a:lnTo>
                  <a:pt x="11" y="15"/>
                </a:lnTo>
                <a:lnTo>
                  <a:pt x="13" y="15"/>
                </a:lnTo>
                <a:lnTo>
                  <a:pt x="15" y="14"/>
                </a:lnTo>
                <a:lnTo>
                  <a:pt x="18" y="14"/>
                </a:lnTo>
                <a:lnTo>
                  <a:pt x="20" y="13"/>
                </a:lnTo>
                <a:lnTo>
                  <a:pt x="21" y="11"/>
                </a:lnTo>
                <a:lnTo>
                  <a:pt x="21" y="9"/>
                </a:lnTo>
                <a:lnTo>
                  <a:pt x="20" y="4"/>
                </a:lnTo>
                <a:lnTo>
                  <a:pt x="20" y="2"/>
                </a:lnTo>
                <a:lnTo>
                  <a:pt x="1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8" name="Freeform 492">
            <a:extLst>
              <a:ext uri="{FF2B5EF4-FFF2-40B4-BE49-F238E27FC236}">
                <a16:creationId xmlns:a16="http://schemas.microsoft.com/office/drawing/2014/main" id="{4984DF0F-E5D2-4DCD-9769-5D295EA5144B}"/>
              </a:ext>
            </a:extLst>
          </p:cNvPr>
          <p:cNvSpPr>
            <a:spLocks/>
          </p:cNvSpPr>
          <p:nvPr/>
        </p:nvSpPr>
        <p:spPr bwMode="auto">
          <a:xfrm>
            <a:off x="7235825" y="3776663"/>
            <a:ext cx="12700" cy="7937"/>
          </a:xfrm>
          <a:custGeom>
            <a:avLst/>
            <a:gdLst>
              <a:gd name="T0" fmla="*/ 2147483646 w 8"/>
              <a:gd name="T1" fmla="*/ 2147483646 h 5"/>
              <a:gd name="T2" fmla="*/ 2147483646 w 8"/>
              <a:gd name="T3" fmla="*/ 2147483646 h 5"/>
              <a:gd name="T4" fmla="*/ 0 w 8"/>
              <a:gd name="T5" fmla="*/ 2147483646 h 5"/>
              <a:gd name="T6" fmla="*/ 2147483646 w 8"/>
              <a:gd name="T7" fmla="*/ 0 h 5"/>
              <a:gd name="T8" fmla="*/ 2147483646 w 8"/>
              <a:gd name="T9" fmla="*/ 214748364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" h="5">
                <a:moveTo>
                  <a:pt x="7" y="4"/>
                </a:moveTo>
                <a:lnTo>
                  <a:pt x="2" y="3"/>
                </a:lnTo>
                <a:lnTo>
                  <a:pt x="0" y="1"/>
                </a:lnTo>
                <a:lnTo>
                  <a:pt x="2" y="0"/>
                </a:lnTo>
                <a:lnTo>
                  <a:pt x="7" y="4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29" name="Freeform 493">
            <a:extLst>
              <a:ext uri="{FF2B5EF4-FFF2-40B4-BE49-F238E27FC236}">
                <a16:creationId xmlns:a16="http://schemas.microsoft.com/office/drawing/2014/main" id="{9DD14C22-76B5-4B88-9A65-626FF655C234}"/>
              </a:ext>
            </a:extLst>
          </p:cNvPr>
          <p:cNvSpPr>
            <a:spLocks/>
          </p:cNvSpPr>
          <p:nvPr/>
        </p:nvSpPr>
        <p:spPr bwMode="auto">
          <a:xfrm>
            <a:off x="7246938" y="3783013"/>
            <a:ext cx="6350" cy="11112"/>
          </a:xfrm>
          <a:custGeom>
            <a:avLst/>
            <a:gdLst>
              <a:gd name="T0" fmla="*/ 0 w 5"/>
              <a:gd name="T1" fmla="*/ 0 h 7"/>
              <a:gd name="T2" fmla="*/ 0 w 5"/>
              <a:gd name="T3" fmla="*/ 0 h 7"/>
              <a:gd name="T4" fmla="*/ 2147483646 w 5"/>
              <a:gd name="T5" fmla="*/ 2147483646 h 7"/>
              <a:gd name="T6" fmla="*/ 2147483646 w 5"/>
              <a:gd name="T7" fmla="*/ 2147483646 h 7"/>
              <a:gd name="T8" fmla="*/ 2147483646 w 5"/>
              <a:gd name="T9" fmla="*/ 214748364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3" y="2"/>
                </a:lnTo>
                <a:lnTo>
                  <a:pt x="4" y="4"/>
                </a:lnTo>
                <a:lnTo>
                  <a:pt x="3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0" name="Freeform 494">
            <a:extLst>
              <a:ext uri="{FF2B5EF4-FFF2-40B4-BE49-F238E27FC236}">
                <a16:creationId xmlns:a16="http://schemas.microsoft.com/office/drawing/2014/main" id="{60129D40-44D5-494D-B7E7-60398A2B92C4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3175" cy="23812"/>
          </a:xfrm>
          <a:custGeom>
            <a:avLst/>
            <a:gdLst>
              <a:gd name="T0" fmla="*/ 0 w 2"/>
              <a:gd name="T1" fmla="*/ 0 h 15"/>
              <a:gd name="T2" fmla="*/ 0 w 2"/>
              <a:gd name="T3" fmla="*/ 2147483646 h 15"/>
              <a:gd name="T4" fmla="*/ 0 w 2"/>
              <a:gd name="T5" fmla="*/ 2147483646 h 15"/>
              <a:gd name="T6" fmla="*/ 0 w 2"/>
              <a:gd name="T7" fmla="*/ 2147483646 h 15"/>
              <a:gd name="T8" fmla="*/ 0 w 2"/>
              <a:gd name="T9" fmla="*/ 2147483646 h 15"/>
              <a:gd name="T10" fmla="*/ 0 w 2"/>
              <a:gd name="T11" fmla="*/ 2147483646 h 15"/>
              <a:gd name="T12" fmla="*/ 2147483646 w 2"/>
              <a:gd name="T13" fmla="*/ 2147483646 h 15"/>
              <a:gd name="T14" fmla="*/ 2147483646 w 2"/>
              <a:gd name="T15" fmla="*/ 2147483646 h 15"/>
              <a:gd name="T16" fmla="*/ 2147483646 w 2"/>
              <a:gd name="T17" fmla="*/ 2147483646 h 15"/>
              <a:gd name="T18" fmla="*/ 2147483646 w 2"/>
              <a:gd name="T19" fmla="*/ 2147483646 h 15"/>
              <a:gd name="T20" fmla="*/ 2147483646 w 2"/>
              <a:gd name="T21" fmla="*/ 2147483646 h 15"/>
              <a:gd name="T22" fmla="*/ 2147483646 w 2"/>
              <a:gd name="T23" fmla="*/ 2147483646 h 15"/>
              <a:gd name="T24" fmla="*/ 0 w 2"/>
              <a:gd name="T25" fmla="*/ 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15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1"/>
                </a:lnTo>
                <a:lnTo>
                  <a:pt x="1" y="12"/>
                </a:lnTo>
                <a:lnTo>
                  <a:pt x="1" y="14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1" name="Freeform 495">
            <a:extLst>
              <a:ext uri="{FF2B5EF4-FFF2-40B4-BE49-F238E27FC236}">
                <a16:creationId xmlns:a16="http://schemas.microsoft.com/office/drawing/2014/main" id="{3D2BD862-4BC1-46D7-BB25-BCE0E3B1FD39}"/>
              </a:ext>
            </a:extLst>
          </p:cNvPr>
          <p:cNvSpPr>
            <a:spLocks/>
          </p:cNvSpPr>
          <p:nvPr/>
        </p:nvSpPr>
        <p:spPr bwMode="auto">
          <a:xfrm>
            <a:off x="7334250" y="3754438"/>
            <a:ext cx="17463" cy="39687"/>
          </a:xfrm>
          <a:custGeom>
            <a:avLst/>
            <a:gdLst>
              <a:gd name="T0" fmla="*/ 0 w 13"/>
              <a:gd name="T1" fmla="*/ 0 h 25"/>
              <a:gd name="T2" fmla="*/ 0 w 13"/>
              <a:gd name="T3" fmla="*/ 0 h 25"/>
              <a:gd name="T4" fmla="*/ 2147483646 w 13"/>
              <a:gd name="T5" fmla="*/ 2147483646 h 25"/>
              <a:gd name="T6" fmla="*/ 2147483646 w 13"/>
              <a:gd name="T7" fmla="*/ 2147483646 h 25"/>
              <a:gd name="T8" fmla="*/ 2147483646 w 13"/>
              <a:gd name="T9" fmla="*/ 2147483646 h 25"/>
              <a:gd name="T10" fmla="*/ 2147483646 w 13"/>
              <a:gd name="T11" fmla="*/ 2147483646 h 25"/>
              <a:gd name="T12" fmla="*/ 2147483646 w 13"/>
              <a:gd name="T13" fmla="*/ 2147483646 h 25"/>
              <a:gd name="T14" fmla="*/ 2147483646 w 13"/>
              <a:gd name="T15" fmla="*/ 2147483646 h 25"/>
              <a:gd name="T16" fmla="*/ 2147483646 w 13"/>
              <a:gd name="T17" fmla="*/ 2147483646 h 25"/>
              <a:gd name="T18" fmla="*/ 2147483646 w 13"/>
              <a:gd name="T19" fmla="*/ 2147483646 h 25"/>
              <a:gd name="T20" fmla="*/ 2147483646 w 13"/>
              <a:gd name="T21" fmla="*/ 2147483646 h 25"/>
              <a:gd name="T22" fmla="*/ 2147483646 w 13"/>
              <a:gd name="T23" fmla="*/ 2147483646 h 25"/>
              <a:gd name="T24" fmla="*/ 2147483646 w 13"/>
              <a:gd name="T25" fmla="*/ 2147483646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" h="25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3" y="6"/>
                </a:lnTo>
                <a:lnTo>
                  <a:pt x="4" y="9"/>
                </a:lnTo>
                <a:lnTo>
                  <a:pt x="4" y="10"/>
                </a:lnTo>
                <a:lnTo>
                  <a:pt x="5" y="11"/>
                </a:lnTo>
                <a:lnTo>
                  <a:pt x="8" y="12"/>
                </a:lnTo>
                <a:lnTo>
                  <a:pt x="8" y="13"/>
                </a:lnTo>
                <a:lnTo>
                  <a:pt x="9" y="15"/>
                </a:lnTo>
                <a:lnTo>
                  <a:pt x="9" y="18"/>
                </a:lnTo>
                <a:lnTo>
                  <a:pt x="11" y="20"/>
                </a:lnTo>
                <a:lnTo>
                  <a:pt x="12" y="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2" name="Freeform 496">
            <a:extLst>
              <a:ext uri="{FF2B5EF4-FFF2-40B4-BE49-F238E27FC236}">
                <a16:creationId xmlns:a16="http://schemas.microsoft.com/office/drawing/2014/main" id="{D4C105CF-0141-44F1-8BDB-A6D11E4E08F4}"/>
              </a:ext>
            </a:extLst>
          </p:cNvPr>
          <p:cNvSpPr>
            <a:spLocks/>
          </p:cNvSpPr>
          <p:nvPr/>
        </p:nvSpPr>
        <p:spPr bwMode="auto">
          <a:xfrm>
            <a:off x="7337425" y="3806825"/>
            <a:ext cx="23813" cy="7938"/>
          </a:xfrm>
          <a:custGeom>
            <a:avLst/>
            <a:gdLst>
              <a:gd name="T0" fmla="*/ 2147483646 w 18"/>
              <a:gd name="T1" fmla="*/ 2147483646 h 5"/>
              <a:gd name="T2" fmla="*/ 2147483646 w 18"/>
              <a:gd name="T3" fmla="*/ 2147483646 h 5"/>
              <a:gd name="T4" fmla="*/ 2147483646 w 18"/>
              <a:gd name="T5" fmla="*/ 2147483646 h 5"/>
              <a:gd name="T6" fmla="*/ 2147483646 w 18"/>
              <a:gd name="T7" fmla="*/ 2147483646 h 5"/>
              <a:gd name="T8" fmla="*/ 2147483646 w 18"/>
              <a:gd name="T9" fmla="*/ 2147483646 h 5"/>
              <a:gd name="T10" fmla="*/ 2147483646 w 18"/>
              <a:gd name="T11" fmla="*/ 2147483646 h 5"/>
              <a:gd name="T12" fmla="*/ 2147483646 w 18"/>
              <a:gd name="T13" fmla="*/ 2147483646 h 5"/>
              <a:gd name="T14" fmla="*/ 2147483646 w 18"/>
              <a:gd name="T15" fmla="*/ 0 h 5"/>
              <a:gd name="T16" fmla="*/ 0 w 18"/>
              <a:gd name="T17" fmla="*/ 0 h 5"/>
              <a:gd name="T18" fmla="*/ 2147483646 w 18"/>
              <a:gd name="T19" fmla="*/ 2147483646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" h="5">
                <a:moveTo>
                  <a:pt x="17" y="4"/>
                </a:moveTo>
                <a:lnTo>
                  <a:pt x="15" y="3"/>
                </a:lnTo>
                <a:lnTo>
                  <a:pt x="12" y="2"/>
                </a:lnTo>
                <a:lnTo>
                  <a:pt x="9" y="2"/>
                </a:lnTo>
                <a:lnTo>
                  <a:pt x="7" y="2"/>
                </a:lnTo>
                <a:lnTo>
                  <a:pt x="5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7" y="4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3" name="Freeform 497">
            <a:extLst>
              <a:ext uri="{FF2B5EF4-FFF2-40B4-BE49-F238E27FC236}">
                <a16:creationId xmlns:a16="http://schemas.microsoft.com/office/drawing/2014/main" id="{577F9104-54E1-420A-ACCA-7E7F3259E4C9}"/>
              </a:ext>
            </a:extLst>
          </p:cNvPr>
          <p:cNvSpPr>
            <a:spLocks/>
          </p:cNvSpPr>
          <p:nvPr/>
        </p:nvSpPr>
        <p:spPr bwMode="auto">
          <a:xfrm>
            <a:off x="7337425" y="3813175"/>
            <a:ext cx="41275" cy="11113"/>
          </a:xfrm>
          <a:custGeom>
            <a:avLst/>
            <a:gdLst>
              <a:gd name="T0" fmla="*/ 2147483646 w 29"/>
              <a:gd name="T1" fmla="*/ 0 h 7"/>
              <a:gd name="T2" fmla="*/ 2147483646 w 29"/>
              <a:gd name="T3" fmla="*/ 0 h 7"/>
              <a:gd name="T4" fmla="*/ 2147483646 w 29"/>
              <a:gd name="T5" fmla="*/ 2147483646 h 7"/>
              <a:gd name="T6" fmla="*/ 2147483646 w 29"/>
              <a:gd name="T7" fmla="*/ 2147483646 h 7"/>
              <a:gd name="T8" fmla="*/ 2147483646 w 29"/>
              <a:gd name="T9" fmla="*/ 2147483646 h 7"/>
              <a:gd name="T10" fmla="*/ 2147483646 w 29"/>
              <a:gd name="T11" fmla="*/ 2147483646 h 7"/>
              <a:gd name="T12" fmla="*/ 2147483646 w 29"/>
              <a:gd name="T13" fmla="*/ 2147483646 h 7"/>
              <a:gd name="T14" fmla="*/ 2147483646 w 29"/>
              <a:gd name="T15" fmla="*/ 2147483646 h 7"/>
              <a:gd name="T16" fmla="*/ 2147483646 w 29"/>
              <a:gd name="T17" fmla="*/ 2147483646 h 7"/>
              <a:gd name="T18" fmla="*/ 0 w 29"/>
              <a:gd name="T19" fmla="*/ 2147483646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" h="7">
                <a:moveTo>
                  <a:pt x="28" y="0"/>
                </a:moveTo>
                <a:lnTo>
                  <a:pt x="28" y="0"/>
                </a:lnTo>
                <a:lnTo>
                  <a:pt x="25" y="2"/>
                </a:lnTo>
                <a:lnTo>
                  <a:pt x="19" y="3"/>
                </a:lnTo>
                <a:lnTo>
                  <a:pt x="15" y="3"/>
                </a:lnTo>
                <a:lnTo>
                  <a:pt x="11" y="3"/>
                </a:lnTo>
                <a:lnTo>
                  <a:pt x="8" y="4"/>
                </a:lnTo>
                <a:lnTo>
                  <a:pt x="4" y="5"/>
                </a:ln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4" name="Freeform 498">
            <a:extLst>
              <a:ext uri="{FF2B5EF4-FFF2-40B4-BE49-F238E27FC236}">
                <a16:creationId xmlns:a16="http://schemas.microsoft.com/office/drawing/2014/main" id="{23D202F5-8663-48C1-8F0F-FE46FFE35133}"/>
              </a:ext>
            </a:extLst>
          </p:cNvPr>
          <p:cNvSpPr>
            <a:spLocks/>
          </p:cNvSpPr>
          <p:nvPr/>
        </p:nvSpPr>
        <p:spPr bwMode="auto">
          <a:xfrm>
            <a:off x="7196138" y="3756025"/>
            <a:ext cx="14287" cy="12700"/>
          </a:xfrm>
          <a:custGeom>
            <a:avLst/>
            <a:gdLst>
              <a:gd name="T0" fmla="*/ 2147483646 w 9"/>
              <a:gd name="T1" fmla="*/ 0 h 8"/>
              <a:gd name="T2" fmla="*/ 2147483646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5" name="Freeform 499">
            <a:extLst>
              <a:ext uri="{FF2B5EF4-FFF2-40B4-BE49-F238E27FC236}">
                <a16:creationId xmlns:a16="http://schemas.microsoft.com/office/drawing/2014/main" id="{3EE067B1-CEFD-48D3-A97A-6948CEE5C3C8}"/>
              </a:ext>
            </a:extLst>
          </p:cNvPr>
          <p:cNvSpPr>
            <a:spLocks/>
          </p:cNvSpPr>
          <p:nvPr/>
        </p:nvSpPr>
        <p:spPr bwMode="auto">
          <a:xfrm>
            <a:off x="7235825" y="3743325"/>
            <a:ext cx="14288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2147483646 h 8"/>
              <a:gd name="T18" fmla="*/ 2147483646 w 10"/>
              <a:gd name="T19" fmla="*/ 2147483646 h 8"/>
              <a:gd name="T20" fmla="*/ 2147483646 w 10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7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6" name="Freeform 500">
            <a:extLst>
              <a:ext uri="{FF2B5EF4-FFF2-40B4-BE49-F238E27FC236}">
                <a16:creationId xmlns:a16="http://schemas.microsoft.com/office/drawing/2014/main" id="{F538F5BA-733C-4336-91BC-0533EB14F3DC}"/>
              </a:ext>
            </a:extLst>
          </p:cNvPr>
          <p:cNvSpPr>
            <a:spLocks/>
          </p:cNvSpPr>
          <p:nvPr/>
        </p:nvSpPr>
        <p:spPr bwMode="auto">
          <a:xfrm>
            <a:off x="7262813" y="37703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7" name="Freeform 501">
            <a:extLst>
              <a:ext uri="{FF2B5EF4-FFF2-40B4-BE49-F238E27FC236}">
                <a16:creationId xmlns:a16="http://schemas.microsoft.com/office/drawing/2014/main" id="{0EB69AA3-B531-47CD-991A-6EE09467BF9F}"/>
              </a:ext>
            </a:extLst>
          </p:cNvPr>
          <p:cNvSpPr>
            <a:spLocks/>
          </p:cNvSpPr>
          <p:nvPr/>
        </p:nvSpPr>
        <p:spPr bwMode="auto">
          <a:xfrm>
            <a:off x="7202488" y="3821113"/>
            <a:ext cx="12700" cy="14287"/>
          </a:xfrm>
          <a:custGeom>
            <a:avLst/>
            <a:gdLst>
              <a:gd name="T0" fmla="*/ 2147483646 w 9"/>
              <a:gd name="T1" fmla="*/ 0 h 9"/>
              <a:gd name="T2" fmla="*/ 0 w 9"/>
              <a:gd name="T3" fmla="*/ 0 h 9"/>
              <a:gd name="T4" fmla="*/ 0 w 9"/>
              <a:gd name="T5" fmla="*/ 2147483646 h 9"/>
              <a:gd name="T6" fmla="*/ 0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2147483646 w 9"/>
              <a:gd name="T17" fmla="*/ 2147483646 h 9"/>
              <a:gd name="T18" fmla="*/ 2147483646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5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8" name="Freeform 502">
            <a:extLst>
              <a:ext uri="{FF2B5EF4-FFF2-40B4-BE49-F238E27FC236}">
                <a16:creationId xmlns:a16="http://schemas.microsoft.com/office/drawing/2014/main" id="{927376C4-5AE7-4855-99DC-708836188D44}"/>
              </a:ext>
            </a:extLst>
          </p:cNvPr>
          <p:cNvSpPr>
            <a:spLocks/>
          </p:cNvSpPr>
          <p:nvPr/>
        </p:nvSpPr>
        <p:spPr bwMode="auto">
          <a:xfrm>
            <a:off x="7288213" y="3887788"/>
            <a:ext cx="14287" cy="14287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0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0" y="0"/>
                </a:lnTo>
                <a:lnTo>
                  <a:pt x="4" y="4"/>
                </a:lnTo>
                <a:lnTo>
                  <a:pt x="4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39" name="Freeform 503">
            <a:extLst>
              <a:ext uri="{FF2B5EF4-FFF2-40B4-BE49-F238E27FC236}">
                <a16:creationId xmlns:a16="http://schemas.microsoft.com/office/drawing/2014/main" id="{C50F0963-3620-4A41-B87A-ADF82655B5B8}"/>
              </a:ext>
            </a:extLst>
          </p:cNvPr>
          <p:cNvSpPr>
            <a:spLocks/>
          </p:cNvSpPr>
          <p:nvPr/>
        </p:nvSpPr>
        <p:spPr bwMode="auto">
          <a:xfrm>
            <a:off x="7248525" y="3883025"/>
            <a:ext cx="14288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0 w 11"/>
              <a:gd name="T5" fmla="*/ 2147483646 h 8"/>
              <a:gd name="T6" fmla="*/ 0 w 11"/>
              <a:gd name="T7" fmla="*/ 2147483646 h 8"/>
              <a:gd name="T8" fmla="*/ 0 w 11"/>
              <a:gd name="T9" fmla="*/ 2147483646 h 8"/>
              <a:gd name="T10" fmla="*/ 2147483646 w 11"/>
              <a:gd name="T11" fmla="*/ 2147483646 h 8"/>
              <a:gd name="T12" fmla="*/ 2147483646 w 11"/>
              <a:gd name="T13" fmla="*/ 2147483646 h 8"/>
              <a:gd name="T14" fmla="*/ 2147483646 w 11"/>
              <a:gd name="T15" fmla="*/ 2147483646 h 8"/>
              <a:gd name="T16" fmla="*/ 2147483646 w 11"/>
              <a:gd name="T17" fmla="*/ 0 h 8"/>
              <a:gd name="T18" fmla="*/ 0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10" y="7"/>
                </a:lnTo>
                <a:lnTo>
                  <a:pt x="10" y="5"/>
                </a:lnTo>
                <a:lnTo>
                  <a:pt x="10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0" name="Freeform 504">
            <a:extLst>
              <a:ext uri="{FF2B5EF4-FFF2-40B4-BE49-F238E27FC236}">
                <a16:creationId xmlns:a16="http://schemas.microsoft.com/office/drawing/2014/main" id="{AB0922A1-2009-4206-AA82-E46FE91FDEBC}"/>
              </a:ext>
            </a:extLst>
          </p:cNvPr>
          <p:cNvSpPr>
            <a:spLocks/>
          </p:cNvSpPr>
          <p:nvPr/>
        </p:nvSpPr>
        <p:spPr bwMode="auto">
          <a:xfrm>
            <a:off x="7316788" y="3763963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0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0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7"/>
                </a:lnTo>
                <a:lnTo>
                  <a:pt x="5" y="5"/>
                </a:lnTo>
                <a:lnTo>
                  <a:pt x="8" y="5"/>
                </a:lnTo>
                <a:lnTo>
                  <a:pt x="8" y="2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1" name="Freeform 505">
            <a:extLst>
              <a:ext uri="{FF2B5EF4-FFF2-40B4-BE49-F238E27FC236}">
                <a16:creationId xmlns:a16="http://schemas.microsoft.com/office/drawing/2014/main" id="{22783CC2-10FC-4519-B74A-A02DF6C81F6B}"/>
              </a:ext>
            </a:extLst>
          </p:cNvPr>
          <p:cNvSpPr>
            <a:spLocks/>
          </p:cNvSpPr>
          <p:nvPr/>
        </p:nvSpPr>
        <p:spPr bwMode="auto">
          <a:xfrm>
            <a:off x="7312025" y="3711575"/>
            <a:ext cx="12700" cy="15875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0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0 h 9"/>
              <a:gd name="T16" fmla="*/ 2147483646 w 9"/>
              <a:gd name="T17" fmla="*/ 0 h 9"/>
              <a:gd name="T18" fmla="*/ 2147483646 w 9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0" y="4"/>
                </a:lnTo>
                <a:lnTo>
                  <a:pt x="3" y="8"/>
                </a:lnTo>
                <a:lnTo>
                  <a:pt x="5" y="8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2" name="Freeform 506">
            <a:extLst>
              <a:ext uri="{FF2B5EF4-FFF2-40B4-BE49-F238E27FC236}">
                <a16:creationId xmlns:a16="http://schemas.microsoft.com/office/drawing/2014/main" id="{E383E4D3-8902-489D-86D5-064E7E6CAF7E}"/>
              </a:ext>
            </a:extLst>
          </p:cNvPr>
          <p:cNvSpPr>
            <a:spLocks/>
          </p:cNvSpPr>
          <p:nvPr/>
        </p:nvSpPr>
        <p:spPr bwMode="auto">
          <a:xfrm>
            <a:off x="7346950" y="3746500"/>
            <a:ext cx="14288" cy="14288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3" name="Freeform 507">
            <a:extLst>
              <a:ext uri="{FF2B5EF4-FFF2-40B4-BE49-F238E27FC236}">
                <a16:creationId xmlns:a16="http://schemas.microsoft.com/office/drawing/2014/main" id="{A848D057-F188-4971-AD20-974413F46F97}"/>
              </a:ext>
            </a:extLst>
          </p:cNvPr>
          <p:cNvSpPr>
            <a:spLocks/>
          </p:cNvSpPr>
          <p:nvPr/>
        </p:nvSpPr>
        <p:spPr bwMode="auto">
          <a:xfrm>
            <a:off x="7346950" y="3838575"/>
            <a:ext cx="15875" cy="15875"/>
          </a:xfrm>
          <a:custGeom>
            <a:avLst/>
            <a:gdLst>
              <a:gd name="T0" fmla="*/ 0 w 11"/>
              <a:gd name="T1" fmla="*/ 0 h 10"/>
              <a:gd name="T2" fmla="*/ 0 w 11"/>
              <a:gd name="T3" fmla="*/ 0 h 10"/>
              <a:gd name="T4" fmla="*/ 0 w 11"/>
              <a:gd name="T5" fmla="*/ 2147483646 h 10"/>
              <a:gd name="T6" fmla="*/ 2147483646 w 11"/>
              <a:gd name="T7" fmla="*/ 2147483646 h 10"/>
              <a:gd name="T8" fmla="*/ 2147483646 w 11"/>
              <a:gd name="T9" fmla="*/ 0 h 10"/>
              <a:gd name="T10" fmla="*/ 0 w 11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" h="10">
                <a:moveTo>
                  <a:pt x="0" y="0"/>
                </a:moveTo>
                <a:lnTo>
                  <a:pt x="0" y="0"/>
                </a:lnTo>
                <a:lnTo>
                  <a:pt x="0" y="9"/>
                </a:lnTo>
                <a:lnTo>
                  <a:pt x="10" y="9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4" name="Freeform 508">
            <a:extLst>
              <a:ext uri="{FF2B5EF4-FFF2-40B4-BE49-F238E27FC236}">
                <a16:creationId xmlns:a16="http://schemas.microsoft.com/office/drawing/2014/main" id="{479B225D-6916-4262-9610-9B8BDC72D935}"/>
              </a:ext>
            </a:extLst>
          </p:cNvPr>
          <p:cNvSpPr>
            <a:spLocks/>
          </p:cNvSpPr>
          <p:nvPr/>
        </p:nvSpPr>
        <p:spPr bwMode="auto">
          <a:xfrm>
            <a:off x="7177088" y="3717925"/>
            <a:ext cx="14287" cy="14288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2147483646 h 9"/>
              <a:gd name="T4" fmla="*/ 0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4"/>
                </a:lnTo>
                <a:lnTo>
                  <a:pt x="0" y="4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4" y="4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5" name="Freeform 509">
            <a:extLst>
              <a:ext uri="{FF2B5EF4-FFF2-40B4-BE49-F238E27FC236}">
                <a16:creationId xmlns:a16="http://schemas.microsoft.com/office/drawing/2014/main" id="{C005B02A-9003-4CD3-BD9E-8B8FE1430025}"/>
              </a:ext>
            </a:extLst>
          </p:cNvPr>
          <p:cNvSpPr>
            <a:spLocks/>
          </p:cNvSpPr>
          <p:nvPr/>
        </p:nvSpPr>
        <p:spPr bwMode="auto">
          <a:xfrm>
            <a:off x="7156450" y="3775075"/>
            <a:ext cx="15875" cy="12700"/>
          </a:xfrm>
          <a:custGeom>
            <a:avLst/>
            <a:gdLst>
              <a:gd name="T0" fmla="*/ 2147483646 w 10"/>
              <a:gd name="T1" fmla="*/ 0 h 8"/>
              <a:gd name="T2" fmla="*/ 0 w 10"/>
              <a:gd name="T3" fmla="*/ 0 h 8"/>
              <a:gd name="T4" fmla="*/ 0 w 10"/>
              <a:gd name="T5" fmla="*/ 2147483646 h 8"/>
              <a:gd name="T6" fmla="*/ 0 w 10"/>
              <a:gd name="T7" fmla="*/ 2147483646 h 8"/>
              <a:gd name="T8" fmla="*/ 0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8">
                <a:moveTo>
                  <a:pt x="4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4" y="7"/>
                </a:lnTo>
                <a:lnTo>
                  <a:pt x="9" y="5"/>
                </a:ln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6" name="Freeform 510">
            <a:extLst>
              <a:ext uri="{FF2B5EF4-FFF2-40B4-BE49-F238E27FC236}">
                <a16:creationId xmlns:a16="http://schemas.microsoft.com/office/drawing/2014/main" id="{0F3C33CC-A41A-443A-97C8-47B85F91F18F}"/>
              </a:ext>
            </a:extLst>
          </p:cNvPr>
          <p:cNvSpPr>
            <a:spLocks/>
          </p:cNvSpPr>
          <p:nvPr/>
        </p:nvSpPr>
        <p:spPr bwMode="auto">
          <a:xfrm>
            <a:off x="7186613" y="3849688"/>
            <a:ext cx="14287" cy="14287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0 w 10"/>
              <a:gd name="T5" fmla="*/ 2147483646 h 9"/>
              <a:gd name="T6" fmla="*/ 0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2147483646 w 10"/>
              <a:gd name="T13" fmla="*/ 2147483646 h 9"/>
              <a:gd name="T14" fmla="*/ 2147483646 w 10"/>
              <a:gd name="T15" fmla="*/ 0 h 9"/>
              <a:gd name="T16" fmla="*/ 2147483646 w 10"/>
              <a:gd name="T17" fmla="*/ 0 h 9"/>
              <a:gd name="T18" fmla="*/ 0 w 10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9" y="8"/>
                </a:lnTo>
                <a:lnTo>
                  <a:pt x="9" y="4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7" name="Freeform 511">
            <a:extLst>
              <a:ext uri="{FF2B5EF4-FFF2-40B4-BE49-F238E27FC236}">
                <a16:creationId xmlns:a16="http://schemas.microsoft.com/office/drawing/2014/main" id="{C363E36F-D54E-4F81-B69E-78D1F04B0E6E}"/>
              </a:ext>
            </a:extLst>
          </p:cNvPr>
          <p:cNvSpPr>
            <a:spLocks/>
          </p:cNvSpPr>
          <p:nvPr/>
        </p:nvSpPr>
        <p:spPr bwMode="auto">
          <a:xfrm>
            <a:off x="7245350" y="3860800"/>
            <a:ext cx="11113" cy="14288"/>
          </a:xfrm>
          <a:custGeom>
            <a:avLst/>
            <a:gdLst>
              <a:gd name="T0" fmla="*/ 2147483646 w 8"/>
              <a:gd name="T1" fmla="*/ 0 h 9"/>
              <a:gd name="T2" fmla="*/ 0 w 8"/>
              <a:gd name="T3" fmla="*/ 0 h 9"/>
              <a:gd name="T4" fmla="*/ 0 w 8"/>
              <a:gd name="T5" fmla="*/ 2147483646 h 9"/>
              <a:gd name="T6" fmla="*/ 0 w 8"/>
              <a:gd name="T7" fmla="*/ 2147483646 h 9"/>
              <a:gd name="T8" fmla="*/ 2147483646 w 8"/>
              <a:gd name="T9" fmla="*/ 2147483646 h 9"/>
              <a:gd name="T10" fmla="*/ 2147483646 w 8"/>
              <a:gd name="T11" fmla="*/ 2147483646 h 9"/>
              <a:gd name="T12" fmla="*/ 2147483646 w 8"/>
              <a:gd name="T13" fmla="*/ 2147483646 h 9"/>
              <a:gd name="T14" fmla="*/ 2147483646 w 8"/>
              <a:gd name="T15" fmla="*/ 0 h 9"/>
              <a:gd name="T16" fmla="*/ 2147483646 w 8"/>
              <a:gd name="T17" fmla="*/ 0 h 9"/>
              <a:gd name="T18" fmla="*/ 2147483646 w 8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" h="9">
                <a:moveTo>
                  <a:pt x="2" y="0"/>
                </a:moveTo>
                <a:lnTo>
                  <a:pt x="0" y="0"/>
                </a:ln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7" y="4"/>
                </a:lnTo>
                <a:lnTo>
                  <a:pt x="7" y="0"/>
                </a:lnTo>
                <a:lnTo>
                  <a:pt x="5" y="0"/>
                </a:lnTo>
                <a:lnTo>
                  <a:pt x="2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8" name="Freeform 512">
            <a:extLst>
              <a:ext uri="{FF2B5EF4-FFF2-40B4-BE49-F238E27FC236}">
                <a16:creationId xmlns:a16="http://schemas.microsoft.com/office/drawing/2014/main" id="{CC4C0983-999C-4E1F-A035-B2111B363769}"/>
              </a:ext>
            </a:extLst>
          </p:cNvPr>
          <p:cNvSpPr>
            <a:spLocks/>
          </p:cNvSpPr>
          <p:nvPr/>
        </p:nvSpPr>
        <p:spPr bwMode="auto">
          <a:xfrm>
            <a:off x="7216775" y="3875088"/>
            <a:ext cx="12700" cy="12700"/>
          </a:xfrm>
          <a:custGeom>
            <a:avLst/>
            <a:gdLst>
              <a:gd name="T0" fmla="*/ 2147483646 w 9"/>
              <a:gd name="T1" fmla="*/ 0 h 8"/>
              <a:gd name="T2" fmla="*/ 0 w 9"/>
              <a:gd name="T3" fmla="*/ 2147483646 h 8"/>
              <a:gd name="T4" fmla="*/ 0 w 9"/>
              <a:gd name="T5" fmla="*/ 2147483646 h 8"/>
              <a:gd name="T6" fmla="*/ 0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2147483646 w 9"/>
              <a:gd name="T19" fmla="*/ 2147483646 h 8"/>
              <a:gd name="T20" fmla="*/ 2147483646 w 9"/>
              <a:gd name="T21" fmla="*/ 0 h 8"/>
              <a:gd name="T22" fmla="*/ 2147483646 w 9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3" y="0"/>
                </a:move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49" name="Freeform 513">
            <a:extLst>
              <a:ext uri="{FF2B5EF4-FFF2-40B4-BE49-F238E27FC236}">
                <a16:creationId xmlns:a16="http://schemas.microsoft.com/office/drawing/2014/main" id="{8B9C723C-F10C-4E24-BFED-64426AF52F16}"/>
              </a:ext>
            </a:extLst>
          </p:cNvPr>
          <p:cNvSpPr>
            <a:spLocks/>
          </p:cNvSpPr>
          <p:nvPr/>
        </p:nvSpPr>
        <p:spPr bwMode="auto">
          <a:xfrm>
            <a:off x="2824163" y="4019550"/>
            <a:ext cx="5902325" cy="265113"/>
          </a:xfrm>
          <a:custGeom>
            <a:avLst/>
            <a:gdLst>
              <a:gd name="T0" fmla="*/ 2147483646 w 4183"/>
              <a:gd name="T1" fmla="*/ 2147483646 h 167"/>
              <a:gd name="T2" fmla="*/ 2147483646 w 4183"/>
              <a:gd name="T3" fmla="*/ 2147483646 h 167"/>
              <a:gd name="T4" fmla="*/ 2147483646 w 4183"/>
              <a:gd name="T5" fmla="*/ 2147483646 h 167"/>
              <a:gd name="T6" fmla="*/ 2147483646 w 4183"/>
              <a:gd name="T7" fmla="*/ 2147483646 h 167"/>
              <a:gd name="T8" fmla="*/ 2147483646 w 4183"/>
              <a:gd name="T9" fmla="*/ 2147483646 h 167"/>
              <a:gd name="T10" fmla="*/ 2147483646 w 4183"/>
              <a:gd name="T11" fmla="*/ 2147483646 h 167"/>
              <a:gd name="T12" fmla="*/ 2147483646 w 4183"/>
              <a:gd name="T13" fmla="*/ 2147483646 h 167"/>
              <a:gd name="T14" fmla="*/ 2147483646 w 4183"/>
              <a:gd name="T15" fmla="*/ 2147483646 h 167"/>
              <a:gd name="T16" fmla="*/ 2147483646 w 4183"/>
              <a:gd name="T17" fmla="*/ 2147483646 h 167"/>
              <a:gd name="T18" fmla="*/ 2147483646 w 4183"/>
              <a:gd name="T19" fmla="*/ 2147483646 h 167"/>
              <a:gd name="T20" fmla="*/ 2147483646 w 4183"/>
              <a:gd name="T21" fmla="*/ 2147483646 h 167"/>
              <a:gd name="T22" fmla="*/ 2147483646 w 4183"/>
              <a:gd name="T23" fmla="*/ 2147483646 h 167"/>
              <a:gd name="T24" fmla="*/ 2147483646 w 4183"/>
              <a:gd name="T25" fmla="*/ 2147483646 h 167"/>
              <a:gd name="T26" fmla="*/ 2147483646 w 4183"/>
              <a:gd name="T27" fmla="*/ 2147483646 h 167"/>
              <a:gd name="T28" fmla="*/ 2147483646 w 4183"/>
              <a:gd name="T29" fmla="*/ 2147483646 h 167"/>
              <a:gd name="T30" fmla="*/ 2147483646 w 4183"/>
              <a:gd name="T31" fmla="*/ 2147483646 h 167"/>
              <a:gd name="T32" fmla="*/ 2147483646 w 4183"/>
              <a:gd name="T33" fmla="*/ 2147483646 h 167"/>
              <a:gd name="T34" fmla="*/ 2147483646 w 4183"/>
              <a:gd name="T35" fmla="*/ 2147483646 h 167"/>
              <a:gd name="T36" fmla="*/ 2147483646 w 4183"/>
              <a:gd name="T37" fmla="*/ 2147483646 h 167"/>
              <a:gd name="T38" fmla="*/ 2147483646 w 4183"/>
              <a:gd name="T39" fmla="*/ 2147483646 h 167"/>
              <a:gd name="T40" fmla="*/ 2147483646 w 4183"/>
              <a:gd name="T41" fmla="*/ 2147483646 h 167"/>
              <a:gd name="T42" fmla="*/ 0 w 4183"/>
              <a:gd name="T43" fmla="*/ 2147483646 h 167"/>
              <a:gd name="T44" fmla="*/ 2147483646 w 4183"/>
              <a:gd name="T45" fmla="*/ 2147483646 h 167"/>
              <a:gd name="T46" fmla="*/ 2147483646 w 4183"/>
              <a:gd name="T47" fmla="*/ 2147483646 h 167"/>
              <a:gd name="T48" fmla="*/ 2147483646 w 4183"/>
              <a:gd name="T49" fmla="*/ 2147483646 h 167"/>
              <a:gd name="T50" fmla="*/ 2147483646 w 4183"/>
              <a:gd name="T51" fmla="*/ 2147483646 h 167"/>
              <a:gd name="T52" fmla="*/ 2147483646 w 4183"/>
              <a:gd name="T53" fmla="*/ 2147483646 h 167"/>
              <a:gd name="T54" fmla="*/ 2147483646 w 4183"/>
              <a:gd name="T55" fmla="*/ 2147483646 h 167"/>
              <a:gd name="T56" fmla="*/ 2147483646 w 4183"/>
              <a:gd name="T57" fmla="*/ 2147483646 h 167"/>
              <a:gd name="T58" fmla="*/ 2147483646 w 4183"/>
              <a:gd name="T59" fmla="*/ 2147483646 h 167"/>
              <a:gd name="T60" fmla="*/ 2147483646 w 4183"/>
              <a:gd name="T61" fmla="*/ 2147483646 h 167"/>
              <a:gd name="T62" fmla="*/ 2147483646 w 4183"/>
              <a:gd name="T63" fmla="*/ 2147483646 h 167"/>
              <a:gd name="T64" fmla="*/ 2147483646 w 4183"/>
              <a:gd name="T65" fmla="*/ 2147483646 h 167"/>
              <a:gd name="T66" fmla="*/ 2147483646 w 4183"/>
              <a:gd name="T67" fmla="*/ 2147483646 h 167"/>
              <a:gd name="T68" fmla="*/ 2147483646 w 4183"/>
              <a:gd name="T69" fmla="*/ 2147483646 h 167"/>
              <a:gd name="T70" fmla="*/ 2147483646 w 4183"/>
              <a:gd name="T71" fmla="*/ 2147483646 h 167"/>
              <a:gd name="T72" fmla="*/ 2147483646 w 4183"/>
              <a:gd name="T73" fmla="*/ 2147483646 h 167"/>
              <a:gd name="T74" fmla="*/ 2147483646 w 4183"/>
              <a:gd name="T75" fmla="*/ 2147483646 h 167"/>
              <a:gd name="T76" fmla="*/ 2147483646 w 4183"/>
              <a:gd name="T77" fmla="*/ 2147483646 h 167"/>
              <a:gd name="T78" fmla="*/ 2147483646 w 4183"/>
              <a:gd name="T79" fmla="*/ 2147483646 h 167"/>
              <a:gd name="T80" fmla="*/ 2147483646 w 4183"/>
              <a:gd name="T81" fmla="*/ 2147483646 h 167"/>
              <a:gd name="T82" fmla="*/ 2147483646 w 4183"/>
              <a:gd name="T83" fmla="*/ 2147483646 h 167"/>
              <a:gd name="T84" fmla="*/ 2147483646 w 4183"/>
              <a:gd name="T85" fmla="*/ 2147483646 h 167"/>
              <a:gd name="T86" fmla="*/ 2147483646 w 4183"/>
              <a:gd name="T87" fmla="*/ 2147483646 h 167"/>
              <a:gd name="T88" fmla="*/ 2147483646 w 4183"/>
              <a:gd name="T89" fmla="*/ 0 h 167"/>
              <a:gd name="T90" fmla="*/ 2147483646 w 4183"/>
              <a:gd name="T91" fmla="*/ 0 h 167"/>
              <a:gd name="T92" fmla="*/ 2147483646 w 4183"/>
              <a:gd name="T93" fmla="*/ 0 h 167"/>
              <a:gd name="T94" fmla="*/ 2147483646 w 4183"/>
              <a:gd name="T95" fmla="*/ 2147483646 h 167"/>
              <a:gd name="T96" fmla="*/ 2147483646 w 4183"/>
              <a:gd name="T97" fmla="*/ 2147483646 h 167"/>
              <a:gd name="T98" fmla="*/ 2147483646 w 4183"/>
              <a:gd name="T99" fmla="*/ 2147483646 h 167"/>
              <a:gd name="T100" fmla="*/ 2147483646 w 4183"/>
              <a:gd name="T101" fmla="*/ 2147483646 h 167"/>
              <a:gd name="T102" fmla="*/ 2147483646 w 4183"/>
              <a:gd name="T103" fmla="*/ 2147483646 h 167"/>
              <a:gd name="T104" fmla="*/ 2147483646 w 4183"/>
              <a:gd name="T105" fmla="*/ 2147483646 h 167"/>
              <a:gd name="T106" fmla="*/ 2147483646 w 4183"/>
              <a:gd name="T107" fmla="*/ 2147483646 h 167"/>
              <a:gd name="T108" fmla="*/ 2147483646 w 4183"/>
              <a:gd name="T109" fmla="*/ 2147483646 h 167"/>
              <a:gd name="T110" fmla="*/ 2147483646 w 4183"/>
              <a:gd name="T111" fmla="*/ 2147483646 h 167"/>
              <a:gd name="T112" fmla="*/ 2147483646 w 4183"/>
              <a:gd name="T113" fmla="*/ 2147483646 h 167"/>
              <a:gd name="T114" fmla="*/ 2147483646 w 4183"/>
              <a:gd name="T115" fmla="*/ 2147483646 h 167"/>
              <a:gd name="T116" fmla="*/ 2147483646 w 4183"/>
              <a:gd name="T117" fmla="*/ 2147483646 h 167"/>
              <a:gd name="T118" fmla="*/ 2147483646 w 4183"/>
              <a:gd name="T119" fmla="*/ 2147483646 h 16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183" h="167">
                <a:moveTo>
                  <a:pt x="4182" y="166"/>
                </a:moveTo>
                <a:lnTo>
                  <a:pt x="4182" y="166"/>
                </a:lnTo>
                <a:lnTo>
                  <a:pt x="4150" y="164"/>
                </a:lnTo>
                <a:lnTo>
                  <a:pt x="4109" y="163"/>
                </a:lnTo>
                <a:lnTo>
                  <a:pt x="4064" y="161"/>
                </a:lnTo>
                <a:lnTo>
                  <a:pt x="4015" y="161"/>
                </a:lnTo>
                <a:lnTo>
                  <a:pt x="3959" y="159"/>
                </a:lnTo>
                <a:lnTo>
                  <a:pt x="3901" y="157"/>
                </a:lnTo>
                <a:lnTo>
                  <a:pt x="3837" y="156"/>
                </a:lnTo>
                <a:lnTo>
                  <a:pt x="3770" y="155"/>
                </a:lnTo>
                <a:lnTo>
                  <a:pt x="3700" y="153"/>
                </a:lnTo>
                <a:lnTo>
                  <a:pt x="3627" y="151"/>
                </a:lnTo>
                <a:lnTo>
                  <a:pt x="3552" y="150"/>
                </a:lnTo>
                <a:lnTo>
                  <a:pt x="3476" y="148"/>
                </a:lnTo>
                <a:lnTo>
                  <a:pt x="3399" y="148"/>
                </a:lnTo>
                <a:lnTo>
                  <a:pt x="3321" y="146"/>
                </a:lnTo>
                <a:lnTo>
                  <a:pt x="3242" y="145"/>
                </a:lnTo>
                <a:lnTo>
                  <a:pt x="3163" y="143"/>
                </a:lnTo>
                <a:lnTo>
                  <a:pt x="3084" y="142"/>
                </a:lnTo>
                <a:lnTo>
                  <a:pt x="3007" y="142"/>
                </a:lnTo>
                <a:lnTo>
                  <a:pt x="2931" y="141"/>
                </a:lnTo>
                <a:lnTo>
                  <a:pt x="2856" y="140"/>
                </a:lnTo>
                <a:lnTo>
                  <a:pt x="2783" y="139"/>
                </a:lnTo>
                <a:lnTo>
                  <a:pt x="2713" y="138"/>
                </a:lnTo>
                <a:lnTo>
                  <a:pt x="2647" y="137"/>
                </a:lnTo>
                <a:lnTo>
                  <a:pt x="2583" y="137"/>
                </a:lnTo>
                <a:lnTo>
                  <a:pt x="2525" y="136"/>
                </a:lnTo>
                <a:lnTo>
                  <a:pt x="2470" y="136"/>
                </a:lnTo>
                <a:lnTo>
                  <a:pt x="2420" y="136"/>
                </a:lnTo>
                <a:lnTo>
                  <a:pt x="2375" y="136"/>
                </a:lnTo>
                <a:lnTo>
                  <a:pt x="2336" y="136"/>
                </a:lnTo>
                <a:lnTo>
                  <a:pt x="2303" y="137"/>
                </a:lnTo>
                <a:lnTo>
                  <a:pt x="2276" y="137"/>
                </a:lnTo>
                <a:lnTo>
                  <a:pt x="2256" y="138"/>
                </a:lnTo>
                <a:lnTo>
                  <a:pt x="2233" y="139"/>
                </a:lnTo>
                <a:lnTo>
                  <a:pt x="2200" y="141"/>
                </a:lnTo>
                <a:lnTo>
                  <a:pt x="2160" y="142"/>
                </a:lnTo>
                <a:lnTo>
                  <a:pt x="2113" y="143"/>
                </a:lnTo>
                <a:lnTo>
                  <a:pt x="2058" y="144"/>
                </a:lnTo>
                <a:lnTo>
                  <a:pt x="1997" y="145"/>
                </a:lnTo>
                <a:lnTo>
                  <a:pt x="1930" y="147"/>
                </a:lnTo>
                <a:lnTo>
                  <a:pt x="1859" y="148"/>
                </a:lnTo>
                <a:lnTo>
                  <a:pt x="1782" y="148"/>
                </a:lnTo>
                <a:lnTo>
                  <a:pt x="1702" y="149"/>
                </a:lnTo>
                <a:lnTo>
                  <a:pt x="1618" y="150"/>
                </a:lnTo>
                <a:lnTo>
                  <a:pt x="1530" y="151"/>
                </a:lnTo>
                <a:lnTo>
                  <a:pt x="1441" y="152"/>
                </a:lnTo>
                <a:lnTo>
                  <a:pt x="1350" y="153"/>
                </a:lnTo>
                <a:lnTo>
                  <a:pt x="1257" y="153"/>
                </a:lnTo>
                <a:lnTo>
                  <a:pt x="1163" y="154"/>
                </a:lnTo>
                <a:lnTo>
                  <a:pt x="1069" y="155"/>
                </a:lnTo>
                <a:lnTo>
                  <a:pt x="976" y="155"/>
                </a:lnTo>
                <a:lnTo>
                  <a:pt x="883" y="155"/>
                </a:lnTo>
                <a:lnTo>
                  <a:pt x="792" y="155"/>
                </a:lnTo>
                <a:lnTo>
                  <a:pt x="704" y="155"/>
                </a:lnTo>
                <a:lnTo>
                  <a:pt x="616" y="155"/>
                </a:lnTo>
                <a:lnTo>
                  <a:pt x="533" y="155"/>
                </a:lnTo>
                <a:lnTo>
                  <a:pt x="453" y="155"/>
                </a:lnTo>
                <a:lnTo>
                  <a:pt x="376" y="155"/>
                </a:lnTo>
                <a:lnTo>
                  <a:pt x="305" y="155"/>
                </a:lnTo>
                <a:lnTo>
                  <a:pt x="240" y="155"/>
                </a:lnTo>
                <a:lnTo>
                  <a:pt x="179" y="155"/>
                </a:lnTo>
                <a:lnTo>
                  <a:pt x="125" y="155"/>
                </a:lnTo>
                <a:lnTo>
                  <a:pt x="78" y="154"/>
                </a:lnTo>
                <a:lnTo>
                  <a:pt x="39" y="153"/>
                </a:lnTo>
                <a:lnTo>
                  <a:pt x="0" y="153"/>
                </a:lnTo>
                <a:lnTo>
                  <a:pt x="0" y="27"/>
                </a:lnTo>
                <a:lnTo>
                  <a:pt x="28" y="24"/>
                </a:lnTo>
                <a:lnTo>
                  <a:pt x="45" y="22"/>
                </a:lnTo>
                <a:lnTo>
                  <a:pt x="64" y="22"/>
                </a:lnTo>
                <a:lnTo>
                  <a:pt x="85" y="21"/>
                </a:lnTo>
                <a:lnTo>
                  <a:pt x="109" y="19"/>
                </a:lnTo>
                <a:lnTo>
                  <a:pt x="134" y="18"/>
                </a:lnTo>
                <a:lnTo>
                  <a:pt x="162" y="17"/>
                </a:lnTo>
                <a:lnTo>
                  <a:pt x="192" y="16"/>
                </a:lnTo>
                <a:lnTo>
                  <a:pt x="222" y="15"/>
                </a:lnTo>
                <a:lnTo>
                  <a:pt x="254" y="15"/>
                </a:lnTo>
                <a:lnTo>
                  <a:pt x="287" y="15"/>
                </a:lnTo>
                <a:lnTo>
                  <a:pt x="322" y="14"/>
                </a:lnTo>
                <a:lnTo>
                  <a:pt x="357" y="13"/>
                </a:lnTo>
                <a:lnTo>
                  <a:pt x="394" y="13"/>
                </a:lnTo>
                <a:lnTo>
                  <a:pt x="431" y="12"/>
                </a:lnTo>
                <a:lnTo>
                  <a:pt x="469" y="12"/>
                </a:lnTo>
                <a:lnTo>
                  <a:pt x="507" y="12"/>
                </a:lnTo>
                <a:lnTo>
                  <a:pt x="547" y="11"/>
                </a:lnTo>
                <a:lnTo>
                  <a:pt x="585" y="11"/>
                </a:lnTo>
                <a:lnTo>
                  <a:pt x="624" y="11"/>
                </a:lnTo>
                <a:lnTo>
                  <a:pt x="662" y="11"/>
                </a:lnTo>
                <a:lnTo>
                  <a:pt x="700" y="11"/>
                </a:lnTo>
                <a:lnTo>
                  <a:pt x="739" y="11"/>
                </a:lnTo>
                <a:lnTo>
                  <a:pt x="775" y="12"/>
                </a:lnTo>
                <a:lnTo>
                  <a:pt x="812" y="12"/>
                </a:lnTo>
                <a:lnTo>
                  <a:pt x="848" y="12"/>
                </a:lnTo>
                <a:lnTo>
                  <a:pt x="883" y="13"/>
                </a:lnTo>
                <a:lnTo>
                  <a:pt x="918" y="14"/>
                </a:lnTo>
                <a:lnTo>
                  <a:pt x="950" y="14"/>
                </a:lnTo>
                <a:lnTo>
                  <a:pt x="981" y="15"/>
                </a:lnTo>
                <a:lnTo>
                  <a:pt x="1010" y="15"/>
                </a:lnTo>
                <a:lnTo>
                  <a:pt x="1038" y="16"/>
                </a:lnTo>
                <a:lnTo>
                  <a:pt x="1068" y="17"/>
                </a:lnTo>
                <a:lnTo>
                  <a:pt x="1099" y="18"/>
                </a:lnTo>
                <a:lnTo>
                  <a:pt x="1131" y="18"/>
                </a:lnTo>
                <a:lnTo>
                  <a:pt x="1167" y="19"/>
                </a:lnTo>
                <a:lnTo>
                  <a:pt x="1205" y="19"/>
                </a:lnTo>
                <a:lnTo>
                  <a:pt x="1245" y="19"/>
                </a:lnTo>
                <a:lnTo>
                  <a:pt x="1286" y="19"/>
                </a:lnTo>
                <a:lnTo>
                  <a:pt x="1329" y="19"/>
                </a:lnTo>
                <a:lnTo>
                  <a:pt x="1372" y="19"/>
                </a:lnTo>
                <a:lnTo>
                  <a:pt x="1416" y="19"/>
                </a:lnTo>
                <a:lnTo>
                  <a:pt x="1462" y="18"/>
                </a:lnTo>
                <a:lnTo>
                  <a:pt x="1508" y="18"/>
                </a:lnTo>
                <a:lnTo>
                  <a:pt x="1555" y="17"/>
                </a:lnTo>
                <a:lnTo>
                  <a:pt x="1601" y="17"/>
                </a:lnTo>
                <a:lnTo>
                  <a:pt x="1648" y="16"/>
                </a:lnTo>
                <a:lnTo>
                  <a:pt x="1695" y="15"/>
                </a:lnTo>
                <a:lnTo>
                  <a:pt x="1742" y="15"/>
                </a:lnTo>
                <a:lnTo>
                  <a:pt x="1787" y="15"/>
                </a:lnTo>
                <a:lnTo>
                  <a:pt x="1833" y="14"/>
                </a:lnTo>
                <a:lnTo>
                  <a:pt x="1876" y="13"/>
                </a:lnTo>
                <a:lnTo>
                  <a:pt x="1920" y="12"/>
                </a:lnTo>
                <a:lnTo>
                  <a:pt x="1962" y="11"/>
                </a:lnTo>
                <a:lnTo>
                  <a:pt x="2002" y="10"/>
                </a:lnTo>
                <a:lnTo>
                  <a:pt x="2041" y="9"/>
                </a:lnTo>
                <a:lnTo>
                  <a:pt x="2078" y="9"/>
                </a:lnTo>
                <a:lnTo>
                  <a:pt x="2113" y="8"/>
                </a:lnTo>
                <a:lnTo>
                  <a:pt x="2145" y="7"/>
                </a:lnTo>
                <a:lnTo>
                  <a:pt x="2176" y="6"/>
                </a:lnTo>
                <a:lnTo>
                  <a:pt x="2202" y="5"/>
                </a:lnTo>
                <a:lnTo>
                  <a:pt x="2228" y="4"/>
                </a:lnTo>
                <a:lnTo>
                  <a:pt x="2250" y="3"/>
                </a:lnTo>
                <a:lnTo>
                  <a:pt x="2267" y="3"/>
                </a:lnTo>
                <a:lnTo>
                  <a:pt x="2285" y="2"/>
                </a:lnTo>
                <a:lnTo>
                  <a:pt x="2309" y="1"/>
                </a:lnTo>
                <a:lnTo>
                  <a:pt x="2337" y="1"/>
                </a:lnTo>
                <a:lnTo>
                  <a:pt x="2371" y="0"/>
                </a:lnTo>
                <a:lnTo>
                  <a:pt x="2405" y="0"/>
                </a:lnTo>
                <a:lnTo>
                  <a:pt x="2447" y="0"/>
                </a:lnTo>
                <a:lnTo>
                  <a:pt x="2490" y="0"/>
                </a:lnTo>
                <a:lnTo>
                  <a:pt x="2536" y="0"/>
                </a:lnTo>
                <a:lnTo>
                  <a:pt x="2586" y="0"/>
                </a:lnTo>
                <a:lnTo>
                  <a:pt x="2638" y="0"/>
                </a:lnTo>
                <a:lnTo>
                  <a:pt x="2693" y="1"/>
                </a:lnTo>
                <a:lnTo>
                  <a:pt x="2749" y="1"/>
                </a:lnTo>
                <a:lnTo>
                  <a:pt x="2807" y="2"/>
                </a:lnTo>
                <a:lnTo>
                  <a:pt x="2867" y="2"/>
                </a:lnTo>
                <a:lnTo>
                  <a:pt x="2926" y="3"/>
                </a:lnTo>
                <a:lnTo>
                  <a:pt x="2988" y="3"/>
                </a:lnTo>
                <a:lnTo>
                  <a:pt x="3049" y="4"/>
                </a:lnTo>
                <a:lnTo>
                  <a:pt x="3111" y="5"/>
                </a:lnTo>
                <a:lnTo>
                  <a:pt x="3173" y="6"/>
                </a:lnTo>
                <a:lnTo>
                  <a:pt x="3233" y="7"/>
                </a:lnTo>
                <a:lnTo>
                  <a:pt x="3295" y="8"/>
                </a:lnTo>
                <a:lnTo>
                  <a:pt x="3353" y="9"/>
                </a:lnTo>
                <a:lnTo>
                  <a:pt x="3411" y="9"/>
                </a:lnTo>
                <a:lnTo>
                  <a:pt x="3467" y="11"/>
                </a:lnTo>
                <a:lnTo>
                  <a:pt x="3522" y="12"/>
                </a:lnTo>
                <a:lnTo>
                  <a:pt x="3574" y="13"/>
                </a:lnTo>
                <a:lnTo>
                  <a:pt x="3623" y="15"/>
                </a:lnTo>
                <a:lnTo>
                  <a:pt x="3669" y="15"/>
                </a:lnTo>
                <a:lnTo>
                  <a:pt x="3713" y="17"/>
                </a:lnTo>
                <a:lnTo>
                  <a:pt x="3753" y="18"/>
                </a:lnTo>
                <a:lnTo>
                  <a:pt x="3789" y="20"/>
                </a:lnTo>
                <a:lnTo>
                  <a:pt x="3821" y="21"/>
                </a:lnTo>
                <a:lnTo>
                  <a:pt x="3877" y="23"/>
                </a:lnTo>
                <a:lnTo>
                  <a:pt x="3927" y="26"/>
                </a:lnTo>
                <a:lnTo>
                  <a:pt x="3969" y="28"/>
                </a:lnTo>
                <a:lnTo>
                  <a:pt x="4006" y="31"/>
                </a:lnTo>
                <a:lnTo>
                  <a:pt x="4037" y="34"/>
                </a:lnTo>
                <a:lnTo>
                  <a:pt x="4064" y="36"/>
                </a:lnTo>
                <a:lnTo>
                  <a:pt x="4086" y="39"/>
                </a:lnTo>
                <a:lnTo>
                  <a:pt x="4105" y="41"/>
                </a:lnTo>
                <a:lnTo>
                  <a:pt x="4120" y="42"/>
                </a:lnTo>
                <a:lnTo>
                  <a:pt x="4133" y="44"/>
                </a:lnTo>
                <a:lnTo>
                  <a:pt x="4143" y="45"/>
                </a:lnTo>
                <a:lnTo>
                  <a:pt x="4151" y="46"/>
                </a:lnTo>
                <a:lnTo>
                  <a:pt x="4158" y="46"/>
                </a:lnTo>
                <a:lnTo>
                  <a:pt x="4166" y="46"/>
                </a:lnTo>
                <a:lnTo>
                  <a:pt x="4174" y="45"/>
                </a:lnTo>
                <a:lnTo>
                  <a:pt x="4182" y="43"/>
                </a:lnTo>
                <a:lnTo>
                  <a:pt x="4182" y="166"/>
                </a:lnTo>
              </a:path>
            </a:pathLst>
          </a:custGeom>
          <a:solidFill>
            <a:srgbClr val="FF2F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50" name="Line 544">
            <a:extLst>
              <a:ext uri="{FF2B5EF4-FFF2-40B4-BE49-F238E27FC236}">
                <a16:creationId xmlns:a16="http://schemas.microsoft.com/office/drawing/2014/main" id="{73332380-6489-495D-B451-390FBD6D9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1884363"/>
            <a:ext cx="12700" cy="63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651" name="Line 550">
            <a:extLst>
              <a:ext uri="{FF2B5EF4-FFF2-40B4-BE49-F238E27FC236}">
                <a16:creationId xmlns:a16="http://schemas.microsoft.com/office/drawing/2014/main" id="{E4F009B8-E4E4-43FF-9CB2-896303DC80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4588" y="2292350"/>
            <a:ext cx="717550" cy="13335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652" name="Line 551">
            <a:extLst>
              <a:ext uri="{FF2B5EF4-FFF2-40B4-BE49-F238E27FC236}">
                <a16:creationId xmlns:a16="http://schemas.microsoft.com/office/drawing/2014/main" id="{862CBC54-3EDF-4C7B-81EE-F0A51AB31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1538" y="3340100"/>
            <a:ext cx="1096962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653" name="Rectangle 562">
            <a:extLst>
              <a:ext uri="{FF2B5EF4-FFF2-40B4-BE49-F238E27FC236}">
                <a16:creationId xmlns:a16="http://schemas.microsoft.com/office/drawing/2014/main" id="{64260C81-C4A7-4647-BA7E-E9E601949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2349500"/>
            <a:ext cx="1671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2"/>
                </a:solidFill>
              </a:rPr>
              <a:t>Neutral environment</a:t>
            </a:r>
          </a:p>
        </p:txBody>
      </p:sp>
      <p:sp>
        <p:nvSpPr>
          <p:cNvPr id="51654" name="Freeform 563">
            <a:extLst>
              <a:ext uri="{FF2B5EF4-FFF2-40B4-BE49-F238E27FC236}">
                <a16:creationId xmlns:a16="http://schemas.microsoft.com/office/drawing/2014/main" id="{5DA0968F-E6D3-4A26-857F-BF6A63285D6C}"/>
              </a:ext>
            </a:extLst>
          </p:cNvPr>
          <p:cNvSpPr>
            <a:spLocks/>
          </p:cNvSpPr>
          <p:nvPr/>
        </p:nvSpPr>
        <p:spPr bwMode="auto">
          <a:xfrm>
            <a:off x="3038475" y="2724150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1" y="11"/>
                </a:lnTo>
                <a:lnTo>
                  <a:pt x="0" y="18"/>
                </a:lnTo>
                <a:lnTo>
                  <a:pt x="1" y="25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3E3D3E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grpSp>
        <p:nvGrpSpPr>
          <p:cNvPr id="51655" name="Group 564">
            <a:extLst>
              <a:ext uri="{FF2B5EF4-FFF2-40B4-BE49-F238E27FC236}">
                <a16:creationId xmlns:a16="http://schemas.microsoft.com/office/drawing/2014/main" id="{023B23CD-9FE6-49DB-A12A-F1D0D6371A3B}"/>
              </a:ext>
            </a:extLst>
          </p:cNvPr>
          <p:cNvGrpSpPr>
            <a:grpSpLocks/>
          </p:cNvGrpSpPr>
          <p:nvPr/>
        </p:nvGrpSpPr>
        <p:grpSpPr bwMode="auto">
          <a:xfrm>
            <a:off x="5248275" y="2582863"/>
            <a:ext cx="1508125" cy="1395412"/>
            <a:chOff x="3728" y="2230"/>
            <a:chExt cx="1069" cy="879"/>
          </a:xfrm>
        </p:grpSpPr>
        <p:sp>
          <p:nvSpPr>
            <p:cNvPr id="51766" name="Freeform 565">
              <a:extLst>
                <a:ext uri="{FF2B5EF4-FFF2-40B4-BE49-F238E27FC236}">
                  <a16:creationId xmlns:a16="http://schemas.microsoft.com/office/drawing/2014/main" id="{D8A6008A-1EE8-4BDE-B767-50F40D827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2242"/>
              <a:ext cx="310" cy="867"/>
            </a:xfrm>
            <a:custGeom>
              <a:avLst/>
              <a:gdLst>
                <a:gd name="T0" fmla="*/ 28 w 310"/>
                <a:gd name="T1" fmla="*/ 70 h 867"/>
                <a:gd name="T2" fmla="*/ 67 w 310"/>
                <a:gd name="T3" fmla="*/ 29 h 867"/>
                <a:gd name="T4" fmla="*/ 115 w 310"/>
                <a:gd name="T5" fmla="*/ 10 h 867"/>
                <a:gd name="T6" fmla="*/ 156 w 310"/>
                <a:gd name="T7" fmla="*/ 0 h 867"/>
                <a:gd name="T8" fmla="*/ 216 w 310"/>
                <a:gd name="T9" fmla="*/ 10 h 867"/>
                <a:gd name="T10" fmla="*/ 249 w 310"/>
                <a:gd name="T11" fmla="*/ 36 h 867"/>
                <a:gd name="T12" fmla="*/ 271 w 310"/>
                <a:gd name="T13" fmla="*/ 62 h 867"/>
                <a:gd name="T14" fmla="*/ 280 w 310"/>
                <a:gd name="T15" fmla="*/ 89 h 867"/>
                <a:gd name="T16" fmla="*/ 290 w 310"/>
                <a:gd name="T17" fmla="*/ 170 h 867"/>
                <a:gd name="T18" fmla="*/ 309 w 310"/>
                <a:gd name="T19" fmla="*/ 336 h 867"/>
                <a:gd name="T20" fmla="*/ 290 w 310"/>
                <a:gd name="T21" fmla="*/ 643 h 867"/>
                <a:gd name="T22" fmla="*/ 288 w 310"/>
                <a:gd name="T23" fmla="*/ 720 h 867"/>
                <a:gd name="T24" fmla="*/ 288 w 310"/>
                <a:gd name="T25" fmla="*/ 758 h 867"/>
                <a:gd name="T26" fmla="*/ 276 w 310"/>
                <a:gd name="T27" fmla="*/ 785 h 867"/>
                <a:gd name="T28" fmla="*/ 254 w 310"/>
                <a:gd name="T29" fmla="*/ 814 h 867"/>
                <a:gd name="T30" fmla="*/ 230 w 310"/>
                <a:gd name="T31" fmla="*/ 835 h 867"/>
                <a:gd name="T32" fmla="*/ 201 w 310"/>
                <a:gd name="T33" fmla="*/ 852 h 867"/>
                <a:gd name="T34" fmla="*/ 172 w 310"/>
                <a:gd name="T35" fmla="*/ 866 h 867"/>
                <a:gd name="T36" fmla="*/ 144 w 310"/>
                <a:gd name="T37" fmla="*/ 864 h 867"/>
                <a:gd name="T38" fmla="*/ 88 w 310"/>
                <a:gd name="T39" fmla="*/ 852 h 867"/>
                <a:gd name="T40" fmla="*/ 43 w 310"/>
                <a:gd name="T41" fmla="*/ 835 h 867"/>
                <a:gd name="T42" fmla="*/ 16 w 310"/>
                <a:gd name="T43" fmla="*/ 818 h 867"/>
                <a:gd name="T44" fmla="*/ 4 w 310"/>
                <a:gd name="T45" fmla="*/ 802 h 867"/>
                <a:gd name="T46" fmla="*/ 0 w 310"/>
                <a:gd name="T47" fmla="*/ 761 h 867"/>
                <a:gd name="T48" fmla="*/ 9 w 310"/>
                <a:gd name="T49" fmla="*/ 694 h 867"/>
                <a:gd name="T50" fmla="*/ 21 w 310"/>
                <a:gd name="T51" fmla="*/ 602 h 867"/>
                <a:gd name="T52" fmla="*/ 24 w 310"/>
                <a:gd name="T53" fmla="*/ 504 h 867"/>
                <a:gd name="T54" fmla="*/ 36 w 310"/>
                <a:gd name="T55" fmla="*/ 422 h 867"/>
                <a:gd name="T56" fmla="*/ 40 w 310"/>
                <a:gd name="T57" fmla="*/ 322 h 867"/>
                <a:gd name="T58" fmla="*/ 38 w 310"/>
                <a:gd name="T59" fmla="*/ 242 h 867"/>
                <a:gd name="T60" fmla="*/ 31 w 310"/>
                <a:gd name="T61" fmla="*/ 151 h 867"/>
                <a:gd name="T62" fmla="*/ 28 w 310"/>
                <a:gd name="T63" fmla="*/ 103 h 867"/>
                <a:gd name="T64" fmla="*/ 28 w 310"/>
                <a:gd name="T65" fmla="*/ 70 h 8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" h="867">
                  <a:moveTo>
                    <a:pt x="28" y="70"/>
                  </a:moveTo>
                  <a:lnTo>
                    <a:pt x="67" y="29"/>
                  </a:lnTo>
                  <a:lnTo>
                    <a:pt x="115" y="10"/>
                  </a:lnTo>
                  <a:lnTo>
                    <a:pt x="156" y="0"/>
                  </a:lnTo>
                  <a:lnTo>
                    <a:pt x="216" y="10"/>
                  </a:lnTo>
                  <a:lnTo>
                    <a:pt x="249" y="36"/>
                  </a:lnTo>
                  <a:lnTo>
                    <a:pt x="271" y="62"/>
                  </a:lnTo>
                  <a:lnTo>
                    <a:pt x="280" y="89"/>
                  </a:lnTo>
                  <a:lnTo>
                    <a:pt x="290" y="170"/>
                  </a:lnTo>
                  <a:lnTo>
                    <a:pt x="309" y="336"/>
                  </a:lnTo>
                  <a:lnTo>
                    <a:pt x="290" y="643"/>
                  </a:lnTo>
                  <a:lnTo>
                    <a:pt x="288" y="720"/>
                  </a:lnTo>
                  <a:lnTo>
                    <a:pt x="288" y="758"/>
                  </a:lnTo>
                  <a:lnTo>
                    <a:pt x="276" y="785"/>
                  </a:lnTo>
                  <a:lnTo>
                    <a:pt x="254" y="814"/>
                  </a:lnTo>
                  <a:lnTo>
                    <a:pt x="230" y="835"/>
                  </a:lnTo>
                  <a:lnTo>
                    <a:pt x="201" y="852"/>
                  </a:lnTo>
                  <a:lnTo>
                    <a:pt x="172" y="866"/>
                  </a:lnTo>
                  <a:lnTo>
                    <a:pt x="144" y="864"/>
                  </a:lnTo>
                  <a:lnTo>
                    <a:pt x="88" y="852"/>
                  </a:lnTo>
                  <a:lnTo>
                    <a:pt x="43" y="835"/>
                  </a:lnTo>
                  <a:lnTo>
                    <a:pt x="16" y="818"/>
                  </a:lnTo>
                  <a:lnTo>
                    <a:pt x="4" y="802"/>
                  </a:lnTo>
                  <a:lnTo>
                    <a:pt x="0" y="761"/>
                  </a:lnTo>
                  <a:lnTo>
                    <a:pt x="9" y="694"/>
                  </a:lnTo>
                  <a:lnTo>
                    <a:pt x="21" y="602"/>
                  </a:lnTo>
                  <a:lnTo>
                    <a:pt x="24" y="504"/>
                  </a:lnTo>
                  <a:lnTo>
                    <a:pt x="36" y="422"/>
                  </a:lnTo>
                  <a:lnTo>
                    <a:pt x="40" y="322"/>
                  </a:lnTo>
                  <a:lnTo>
                    <a:pt x="38" y="242"/>
                  </a:lnTo>
                  <a:lnTo>
                    <a:pt x="31" y="151"/>
                  </a:lnTo>
                  <a:lnTo>
                    <a:pt x="28" y="103"/>
                  </a:lnTo>
                  <a:lnTo>
                    <a:pt x="28" y="70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7" name="Freeform 566">
              <a:extLst>
                <a:ext uri="{FF2B5EF4-FFF2-40B4-BE49-F238E27FC236}">
                  <a16:creationId xmlns:a16="http://schemas.microsoft.com/office/drawing/2014/main" id="{B53865D7-3BCB-45BD-81DF-2A4B23E5F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232"/>
              <a:ext cx="293" cy="875"/>
            </a:xfrm>
            <a:custGeom>
              <a:avLst/>
              <a:gdLst>
                <a:gd name="T0" fmla="*/ 36 w 293"/>
                <a:gd name="T1" fmla="*/ 94 h 875"/>
                <a:gd name="T2" fmla="*/ 50 w 293"/>
                <a:gd name="T3" fmla="*/ 56 h 875"/>
                <a:gd name="T4" fmla="*/ 69 w 293"/>
                <a:gd name="T5" fmla="*/ 36 h 875"/>
                <a:gd name="T6" fmla="*/ 105 w 293"/>
                <a:gd name="T7" fmla="*/ 20 h 875"/>
                <a:gd name="T8" fmla="*/ 151 w 293"/>
                <a:gd name="T9" fmla="*/ 0 h 875"/>
                <a:gd name="T10" fmla="*/ 184 w 293"/>
                <a:gd name="T11" fmla="*/ 0 h 875"/>
                <a:gd name="T12" fmla="*/ 223 w 293"/>
                <a:gd name="T13" fmla="*/ 17 h 875"/>
                <a:gd name="T14" fmla="*/ 254 w 293"/>
                <a:gd name="T15" fmla="*/ 36 h 875"/>
                <a:gd name="T16" fmla="*/ 273 w 293"/>
                <a:gd name="T17" fmla="*/ 60 h 875"/>
                <a:gd name="T18" fmla="*/ 285 w 293"/>
                <a:gd name="T19" fmla="*/ 116 h 875"/>
                <a:gd name="T20" fmla="*/ 285 w 293"/>
                <a:gd name="T21" fmla="*/ 168 h 875"/>
                <a:gd name="T22" fmla="*/ 292 w 293"/>
                <a:gd name="T23" fmla="*/ 214 h 875"/>
                <a:gd name="T24" fmla="*/ 288 w 293"/>
                <a:gd name="T25" fmla="*/ 257 h 875"/>
                <a:gd name="T26" fmla="*/ 276 w 293"/>
                <a:gd name="T27" fmla="*/ 334 h 875"/>
                <a:gd name="T28" fmla="*/ 266 w 293"/>
                <a:gd name="T29" fmla="*/ 396 h 875"/>
                <a:gd name="T30" fmla="*/ 259 w 293"/>
                <a:gd name="T31" fmla="*/ 454 h 875"/>
                <a:gd name="T32" fmla="*/ 261 w 293"/>
                <a:gd name="T33" fmla="*/ 567 h 875"/>
                <a:gd name="T34" fmla="*/ 264 w 293"/>
                <a:gd name="T35" fmla="*/ 684 h 875"/>
                <a:gd name="T36" fmla="*/ 271 w 293"/>
                <a:gd name="T37" fmla="*/ 735 h 875"/>
                <a:gd name="T38" fmla="*/ 273 w 293"/>
                <a:gd name="T39" fmla="*/ 783 h 875"/>
                <a:gd name="T40" fmla="*/ 261 w 293"/>
                <a:gd name="T41" fmla="*/ 816 h 875"/>
                <a:gd name="T42" fmla="*/ 223 w 293"/>
                <a:gd name="T43" fmla="*/ 845 h 875"/>
                <a:gd name="T44" fmla="*/ 180 w 293"/>
                <a:gd name="T45" fmla="*/ 869 h 875"/>
                <a:gd name="T46" fmla="*/ 141 w 293"/>
                <a:gd name="T47" fmla="*/ 874 h 875"/>
                <a:gd name="T48" fmla="*/ 93 w 293"/>
                <a:gd name="T49" fmla="*/ 867 h 875"/>
                <a:gd name="T50" fmla="*/ 57 w 293"/>
                <a:gd name="T51" fmla="*/ 857 h 875"/>
                <a:gd name="T52" fmla="*/ 31 w 293"/>
                <a:gd name="T53" fmla="*/ 840 h 875"/>
                <a:gd name="T54" fmla="*/ 4 w 293"/>
                <a:gd name="T55" fmla="*/ 819 h 875"/>
                <a:gd name="T56" fmla="*/ 2 w 293"/>
                <a:gd name="T57" fmla="*/ 802 h 875"/>
                <a:gd name="T58" fmla="*/ 0 w 293"/>
                <a:gd name="T59" fmla="*/ 766 h 875"/>
                <a:gd name="T60" fmla="*/ 7 w 293"/>
                <a:gd name="T61" fmla="*/ 718 h 875"/>
                <a:gd name="T62" fmla="*/ 14 w 293"/>
                <a:gd name="T63" fmla="*/ 663 h 875"/>
                <a:gd name="T64" fmla="*/ 26 w 293"/>
                <a:gd name="T65" fmla="*/ 588 h 875"/>
                <a:gd name="T66" fmla="*/ 24 w 293"/>
                <a:gd name="T67" fmla="*/ 476 h 875"/>
                <a:gd name="T68" fmla="*/ 31 w 293"/>
                <a:gd name="T69" fmla="*/ 298 h 875"/>
                <a:gd name="T70" fmla="*/ 28 w 293"/>
                <a:gd name="T71" fmla="*/ 161 h 875"/>
                <a:gd name="T72" fmla="*/ 36 w 293"/>
                <a:gd name="T73" fmla="*/ 94 h 8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3" h="875">
                  <a:moveTo>
                    <a:pt x="36" y="94"/>
                  </a:moveTo>
                  <a:lnTo>
                    <a:pt x="50" y="56"/>
                  </a:lnTo>
                  <a:lnTo>
                    <a:pt x="69" y="36"/>
                  </a:lnTo>
                  <a:lnTo>
                    <a:pt x="105" y="20"/>
                  </a:lnTo>
                  <a:lnTo>
                    <a:pt x="151" y="0"/>
                  </a:lnTo>
                  <a:lnTo>
                    <a:pt x="184" y="0"/>
                  </a:lnTo>
                  <a:lnTo>
                    <a:pt x="223" y="17"/>
                  </a:lnTo>
                  <a:lnTo>
                    <a:pt x="254" y="36"/>
                  </a:lnTo>
                  <a:lnTo>
                    <a:pt x="273" y="60"/>
                  </a:lnTo>
                  <a:lnTo>
                    <a:pt x="285" y="116"/>
                  </a:lnTo>
                  <a:lnTo>
                    <a:pt x="285" y="168"/>
                  </a:lnTo>
                  <a:lnTo>
                    <a:pt x="292" y="214"/>
                  </a:lnTo>
                  <a:lnTo>
                    <a:pt x="288" y="257"/>
                  </a:lnTo>
                  <a:lnTo>
                    <a:pt x="276" y="334"/>
                  </a:lnTo>
                  <a:lnTo>
                    <a:pt x="266" y="396"/>
                  </a:lnTo>
                  <a:lnTo>
                    <a:pt x="259" y="454"/>
                  </a:lnTo>
                  <a:lnTo>
                    <a:pt x="261" y="567"/>
                  </a:lnTo>
                  <a:lnTo>
                    <a:pt x="264" y="684"/>
                  </a:lnTo>
                  <a:lnTo>
                    <a:pt x="271" y="735"/>
                  </a:lnTo>
                  <a:lnTo>
                    <a:pt x="273" y="783"/>
                  </a:lnTo>
                  <a:lnTo>
                    <a:pt x="261" y="816"/>
                  </a:lnTo>
                  <a:lnTo>
                    <a:pt x="223" y="845"/>
                  </a:lnTo>
                  <a:lnTo>
                    <a:pt x="180" y="869"/>
                  </a:lnTo>
                  <a:lnTo>
                    <a:pt x="141" y="874"/>
                  </a:lnTo>
                  <a:lnTo>
                    <a:pt x="93" y="867"/>
                  </a:lnTo>
                  <a:lnTo>
                    <a:pt x="57" y="857"/>
                  </a:lnTo>
                  <a:lnTo>
                    <a:pt x="31" y="840"/>
                  </a:lnTo>
                  <a:lnTo>
                    <a:pt x="4" y="819"/>
                  </a:lnTo>
                  <a:lnTo>
                    <a:pt x="2" y="802"/>
                  </a:lnTo>
                  <a:lnTo>
                    <a:pt x="0" y="766"/>
                  </a:lnTo>
                  <a:lnTo>
                    <a:pt x="7" y="718"/>
                  </a:lnTo>
                  <a:lnTo>
                    <a:pt x="14" y="663"/>
                  </a:lnTo>
                  <a:lnTo>
                    <a:pt x="26" y="588"/>
                  </a:lnTo>
                  <a:lnTo>
                    <a:pt x="24" y="476"/>
                  </a:lnTo>
                  <a:lnTo>
                    <a:pt x="31" y="298"/>
                  </a:lnTo>
                  <a:lnTo>
                    <a:pt x="28" y="161"/>
                  </a:lnTo>
                  <a:lnTo>
                    <a:pt x="36" y="94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8" name="Freeform 567">
              <a:extLst>
                <a:ext uri="{FF2B5EF4-FFF2-40B4-BE49-F238E27FC236}">
                  <a16:creationId xmlns:a16="http://schemas.microsoft.com/office/drawing/2014/main" id="{910C3D07-45A7-428A-A3B4-DE3F8C572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232"/>
              <a:ext cx="299" cy="873"/>
            </a:xfrm>
            <a:custGeom>
              <a:avLst/>
              <a:gdLst>
                <a:gd name="T0" fmla="*/ 41 w 299"/>
                <a:gd name="T1" fmla="*/ 60 h 873"/>
                <a:gd name="T2" fmla="*/ 77 w 299"/>
                <a:gd name="T3" fmla="*/ 29 h 873"/>
                <a:gd name="T4" fmla="*/ 115 w 299"/>
                <a:gd name="T5" fmla="*/ 12 h 873"/>
                <a:gd name="T6" fmla="*/ 154 w 299"/>
                <a:gd name="T7" fmla="*/ 0 h 873"/>
                <a:gd name="T8" fmla="*/ 185 w 299"/>
                <a:gd name="T9" fmla="*/ 3 h 873"/>
                <a:gd name="T10" fmla="*/ 211 w 299"/>
                <a:gd name="T11" fmla="*/ 15 h 873"/>
                <a:gd name="T12" fmla="*/ 240 w 299"/>
                <a:gd name="T13" fmla="*/ 34 h 873"/>
                <a:gd name="T14" fmla="*/ 264 w 299"/>
                <a:gd name="T15" fmla="*/ 56 h 873"/>
                <a:gd name="T16" fmla="*/ 279 w 299"/>
                <a:gd name="T17" fmla="*/ 87 h 873"/>
                <a:gd name="T18" fmla="*/ 281 w 299"/>
                <a:gd name="T19" fmla="*/ 149 h 873"/>
                <a:gd name="T20" fmla="*/ 286 w 299"/>
                <a:gd name="T21" fmla="*/ 219 h 873"/>
                <a:gd name="T22" fmla="*/ 298 w 299"/>
                <a:gd name="T23" fmla="*/ 286 h 873"/>
                <a:gd name="T24" fmla="*/ 298 w 299"/>
                <a:gd name="T25" fmla="*/ 368 h 873"/>
                <a:gd name="T26" fmla="*/ 291 w 299"/>
                <a:gd name="T27" fmla="*/ 428 h 873"/>
                <a:gd name="T28" fmla="*/ 267 w 299"/>
                <a:gd name="T29" fmla="*/ 526 h 873"/>
                <a:gd name="T30" fmla="*/ 264 w 299"/>
                <a:gd name="T31" fmla="*/ 605 h 873"/>
                <a:gd name="T32" fmla="*/ 271 w 299"/>
                <a:gd name="T33" fmla="*/ 656 h 873"/>
                <a:gd name="T34" fmla="*/ 271 w 299"/>
                <a:gd name="T35" fmla="*/ 725 h 873"/>
                <a:gd name="T36" fmla="*/ 274 w 299"/>
                <a:gd name="T37" fmla="*/ 768 h 873"/>
                <a:gd name="T38" fmla="*/ 269 w 299"/>
                <a:gd name="T39" fmla="*/ 792 h 873"/>
                <a:gd name="T40" fmla="*/ 250 w 299"/>
                <a:gd name="T41" fmla="*/ 816 h 873"/>
                <a:gd name="T42" fmla="*/ 219 w 299"/>
                <a:gd name="T43" fmla="*/ 843 h 873"/>
                <a:gd name="T44" fmla="*/ 190 w 299"/>
                <a:gd name="T45" fmla="*/ 867 h 873"/>
                <a:gd name="T46" fmla="*/ 156 w 299"/>
                <a:gd name="T47" fmla="*/ 872 h 873"/>
                <a:gd name="T48" fmla="*/ 103 w 299"/>
                <a:gd name="T49" fmla="*/ 862 h 873"/>
                <a:gd name="T50" fmla="*/ 77 w 299"/>
                <a:gd name="T51" fmla="*/ 852 h 873"/>
                <a:gd name="T52" fmla="*/ 53 w 299"/>
                <a:gd name="T53" fmla="*/ 843 h 873"/>
                <a:gd name="T54" fmla="*/ 31 w 299"/>
                <a:gd name="T55" fmla="*/ 828 h 873"/>
                <a:gd name="T56" fmla="*/ 15 w 299"/>
                <a:gd name="T57" fmla="*/ 814 h 873"/>
                <a:gd name="T58" fmla="*/ 0 w 299"/>
                <a:gd name="T59" fmla="*/ 790 h 873"/>
                <a:gd name="T60" fmla="*/ 3 w 299"/>
                <a:gd name="T61" fmla="*/ 752 h 873"/>
                <a:gd name="T62" fmla="*/ 10 w 299"/>
                <a:gd name="T63" fmla="*/ 663 h 873"/>
                <a:gd name="T64" fmla="*/ 22 w 299"/>
                <a:gd name="T65" fmla="*/ 495 h 873"/>
                <a:gd name="T66" fmla="*/ 24 w 299"/>
                <a:gd name="T67" fmla="*/ 303 h 873"/>
                <a:gd name="T68" fmla="*/ 27 w 299"/>
                <a:gd name="T69" fmla="*/ 154 h 873"/>
                <a:gd name="T70" fmla="*/ 27 w 299"/>
                <a:gd name="T71" fmla="*/ 89 h 873"/>
                <a:gd name="T72" fmla="*/ 41 w 299"/>
                <a:gd name="T73" fmla="*/ 60 h 8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9" h="873">
                  <a:moveTo>
                    <a:pt x="41" y="60"/>
                  </a:moveTo>
                  <a:lnTo>
                    <a:pt x="77" y="29"/>
                  </a:lnTo>
                  <a:lnTo>
                    <a:pt x="115" y="12"/>
                  </a:lnTo>
                  <a:lnTo>
                    <a:pt x="154" y="0"/>
                  </a:lnTo>
                  <a:lnTo>
                    <a:pt x="185" y="3"/>
                  </a:lnTo>
                  <a:lnTo>
                    <a:pt x="211" y="15"/>
                  </a:lnTo>
                  <a:lnTo>
                    <a:pt x="240" y="34"/>
                  </a:lnTo>
                  <a:lnTo>
                    <a:pt x="264" y="56"/>
                  </a:lnTo>
                  <a:lnTo>
                    <a:pt x="279" y="87"/>
                  </a:lnTo>
                  <a:lnTo>
                    <a:pt x="281" y="149"/>
                  </a:lnTo>
                  <a:lnTo>
                    <a:pt x="286" y="219"/>
                  </a:lnTo>
                  <a:lnTo>
                    <a:pt x="298" y="286"/>
                  </a:lnTo>
                  <a:lnTo>
                    <a:pt x="298" y="368"/>
                  </a:lnTo>
                  <a:lnTo>
                    <a:pt x="291" y="428"/>
                  </a:lnTo>
                  <a:lnTo>
                    <a:pt x="267" y="526"/>
                  </a:lnTo>
                  <a:lnTo>
                    <a:pt x="264" y="605"/>
                  </a:lnTo>
                  <a:lnTo>
                    <a:pt x="271" y="656"/>
                  </a:lnTo>
                  <a:lnTo>
                    <a:pt x="271" y="725"/>
                  </a:lnTo>
                  <a:lnTo>
                    <a:pt x="274" y="768"/>
                  </a:lnTo>
                  <a:lnTo>
                    <a:pt x="269" y="792"/>
                  </a:lnTo>
                  <a:lnTo>
                    <a:pt x="250" y="816"/>
                  </a:lnTo>
                  <a:lnTo>
                    <a:pt x="219" y="843"/>
                  </a:lnTo>
                  <a:lnTo>
                    <a:pt x="190" y="867"/>
                  </a:lnTo>
                  <a:lnTo>
                    <a:pt x="156" y="872"/>
                  </a:lnTo>
                  <a:lnTo>
                    <a:pt x="103" y="862"/>
                  </a:lnTo>
                  <a:lnTo>
                    <a:pt x="77" y="852"/>
                  </a:lnTo>
                  <a:lnTo>
                    <a:pt x="53" y="843"/>
                  </a:lnTo>
                  <a:lnTo>
                    <a:pt x="31" y="828"/>
                  </a:lnTo>
                  <a:lnTo>
                    <a:pt x="15" y="814"/>
                  </a:lnTo>
                  <a:lnTo>
                    <a:pt x="0" y="790"/>
                  </a:lnTo>
                  <a:lnTo>
                    <a:pt x="3" y="752"/>
                  </a:lnTo>
                  <a:lnTo>
                    <a:pt x="10" y="663"/>
                  </a:lnTo>
                  <a:lnTo>
                    <a:pt x="22" y="495"/>
                  </a:lnTo>
                  <a:lnTo>
                    <a:pt x="24" y="303"/>
                  </a:lnTo>
                  <a:lnTo>
                    <a:pt x="27" y="154"/>
                  </a:lnTo>
                  <a:lnTo>
                    <a:pt x="27" y="89"/>
                  </a:lnTo>
                  <a:lnTo>
                    <a:pt x="41" y="60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9" name="Freeform 568">
              <a:extLst>
                <a:ext uri="{FF2B5EF4-FFF2-40B4-BE49-F238E27FC236}">
                  <a16:creationId xmlns:a16="http://schemas.microsoft.com/office/drawing/2014/main" id="{3A300293-3F9B-435B-AFB8-88A84B7E5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230"/>
              <a:ext cx="296" cy="877"/>
            </a:xfrm>
            <a:custGeom>
              <a:avLst/>
              <a:gdLst>
                <a:gd name="T0" fmla="*/ 19 w 296"/>
                <a:gd name="T1" fmla="*/ 96 h 877"/>
                <a:gd name="T2" fmla="*/ 43 w 296"/>
                <a:gd name="T3" fmla="*/ 58 h 877"/>
                <a:gd name="T4" fmla="*/ 72 w 296"/>
                <a:gd name="T5" fmla="*/ 31 h 877"/>
                <a:gd name="T6" fmla="*/ 101 w 296"/>
                <a:gd name="T7" fmla="*/ 10 h 877"/>
                <a:gd name="T8" fmla="*/ 139 w 296"/>
                <a:gd name="T9" fmla="*/ 0 h 877"/>
                <a:gd name="T10" fmla="*/ 178 w 296"/>
                <a:gd name="T11" fmla="*/ 7 h 877"/>
                <a:gd name="T12" fmla="*/ 219 w 296"/>
                <a:gd name="T13" fmla="*/ 22 h 877"/>
                <a:gd name="T14" fmla="*/ 255 w 296"/>
                <a:gd name="T15" fmla="*/ 41 h 877"/>
                <a:gd name="T16" fmla="*/ 283 w 296"/>
                <a:gd name="T17" fmla="*/ 62 h 877"/>
                <a:gd name="T18" fmla="*/ 295 w 296"/>
                <a:gd name="T19" fmla="*/ 108 h 877"/>
                <a:gd name="T20" fmla="*/ 291 w 296"/>
                <a:gd name="T21" fmla="*/ 154 h 877"/>
                <a:gd name="T22" fmla="*/ 279 w 296"/>
                <a:gd name="T23" fmla="*/ 252 h 877"/>
                <a:gd name="T24" fmla="*/ 264 w 296"/>
                <a:gd name="T25" fmla="*/ 343 h 877"/>
                <a:gd name="T26" fmla="*/ 257 w 296"/>
                <a:gd name="T27" fmla="*/ 446 h 877"/>
                <a:gd name="T28" fmla="*/ 250 w 296"/>
                <a:gd name="T29" fmla="*/ 530 h 877"/>
                <a:gd name="T30" fmla="*/ 259 w 296"/>
                <a:gd name="T31" fmla="*/ 648 h 877"/>
                <a:gd name="T32" fmla="*/ 264 w 296"/>
                <a:gd name="T33" fmla="*/ 739 h 877"/>
                <a:gd name="T34" fmla="*/ 264 w 296"/>
                <a:gd name="T35" fmla="*/ 778 h 877"/>
                <a:gd name="T36" fmla="*/ 252 w 296"/>
                <a:gd name="T37" fmla="*/ 814 h 877"/>
                <a:gd name="T38" fmla="*/ 219 w 296"/>
                <a:gd name="T39" fmla="*/ 842 h 877"/>
                <a:gd name="T40" fmla="*/ 180 w 296"/>
                <a:gd name="T41" fmla="*/ 859 h 877"/>
                <a:gd name="T42" fmla="*/ 144 w 296"/>
                <a:gd name="T43" fmla="*/ 876 h 877"/>
                <a:gd name="T44" fmla="*/ 123 w 296"/>
                <a:gd name="T45" fmla="*/ 876 h 877"/>
                <a:gd name="T46" fmla="*/ 89 w 296"/>
                <a:gd name="T47" fmla="*/ 864 h 877"/>
                <a:gd name="T48" fmla="*/ 53 w 296"/>
                <a:gd name="T49" fmla="*/ 842 h 877"/>
                <a:gd name="T50" fmla="*/ 24 w 296"/>
                <a:gd name="T51" fmla="*/ 814 h 877"/>
                <a:gd name="T52" fmla="*/ 12 w 296"/>
                <a:gd name="T53" fmla="*/ 787 h 877"/>
                <a:gd name="T54" fmla="*/ 7 w 296"/>
                <a:gd name="T55" fmla="*/ 763 h 877"/>
                <a:gd name="T56" fmla="*/ 5 w 296"/>
                <a:gd name="T57" fmla="*/ 682 h 877"/>
                <a:gd name="T58" fmla="*/ 10 w 296"/>
                <a:gd name="T59" fmla="*/ 593 h 877"/>
                <a:gd name="T60" fmla="*/ 0 w 296"/>
                <a:gd name="T61" fmla="*/ 535 h 877"/>
                <a:gd name="T62" fmla="*/ 0 w 296"/>
                <a:gd name="T63" fmla="*/ 451 h 877"/>
                <a:gd name="T64" fmla="*/ 0 w 296"/>
                <a:gd name="T65" fmla="*/ 379 h 877"/>
                <a:gd name="T66" fmla="*/ 5 w 296"/>
                <a:gd name="T67" fmla="*/ 288 h 877"/>
                <a:gd name="T68" fmla="*/ 7 w 296"/>
                <a:gd name="T69" fmla="*/ 194 h 877"/>
                <a:gd name="T70" fmla="*/ 19 w 296"/>
                <a:gd name="T71" fmla="*/ 139 h 877"/>
                <a:gd name="T72" fmla="*/ 19 w 296"/>
                <a:gd name="T73" fmla="*/ 96 h 8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6" h="877">
                  <a:moveTo>
                    <a:pt x="19" y="96"/>
                  </a:moveTo>
                  <a:lnTo>
                    <a:pt x="43" y="58"/>
                  </a:lnTo>
                  <a:lnTo>
                    <a:pt x="72" y="31"/>
                  </a:lnTo>
                  <a:lnTo>
                    <a:pt x="101" y="10"/>
                  </a:lnTo>
                  <a:lnTo>
                    <a:pt x="139" y="0"/>
                  </a:lnTo>
                  <a:lnTo>
                    <a:pt x="178" y="7"/>
                  </a:lnTo>
                  <a:lnTo>
                    <a:pt x="219" y="22"/>
                  </a:lnTo>
                  <a:lnTo>
                    <a:pt x="255" y="41"/>
                  </a:lnTo>
                  <a:lnTo>
                    <a:pt x="283" y="62"/>
                  </a:lnTo>
                  <a:lnTo>
                    <a:pt x="295" y="108"/>
                  </a:lnTo>
                  <a:lnTo>
                    <a:pt x="291" y="154"/>
                  </a:lnTo>
                  <a:lnTo>
                    <a:pt x="279" y="252"/>
                  </a:lnTo>
                  <a:lnTo>
                    <a:pt x="264" y="343"/>
                  </a:lnTo>
                  <a:lnTo>
                    <a:pt x="257" y="446"/>
                  </a:lnTo>
                  <a:lnTo>
                    <a:pt x="250" y="530"/>
                  </a:lnTo>
                  <a:lnTo>
                    <a:pt x="259" y="648"/>
                  </a:lnTo>
                  <a:lnTo>
                    <a:pt x="264" y="739"/>
                  </a:lnTo>
                  <a:lnTo>
                    <a:pt x="264" y="778"/>
                  </a:lnTo>
                  <a:lnTo>
                    <a:pt x="252" y="814"/>
                  </a:lnTo>
                  <a:lnTo>
                    <a:pt x="219" y="842"/>
                  </a:lnTo>
                  <a:lnTo>
                    <a:pt x="180" y="859"/>
                  </a:lnTo>
                  <a:lnTo>
                    <a:pt x="144" y="876"/>
                  </a:lnTo>
                  <a:lnTo>
                    <a:pt x="123" y="876"/>
                  </a:lnTo>
                  <a:lnTo>
                    <a:pt x="89" y="864"/>
                  </a:lnTo>
                  <a:lnTo>
                    <a:pt x="53" y="842"/>
                  </a:lnTo>
                  <a:lnTo>
                    <a:pt x="24" y="814"/>
                  </a:lnTo>
                  <a:lnTo>
                    <a:pt x="12" y="787"/>
                  </a:lnTo>
                  <a:lnTo>
                    <a:pt x="7" y="763"/>
                  </a:lnTo>
                  <a:lnTo>
                    <a:pt x="5" y="682"/>
                  </a:lnTo>
                  <a:lnTo>
                    <a:pt x="10" y="593"/>
                  </a:lnTo>
                  <a:lnTo>
                    <a:pt x="0" y="535"/>
                  </a:lnTo>
                  <a:lnTo>
                    <a:pt x="0" y="451"/>
                  </a:lnTo>
                  <a:lnTo>
                    <a:pt x="0" y="379"/>
                  </a:lnTo>
                  <a:lnTo>
                    <a:pt x="5" y="288"/>
                  </a:lnTo>
                  <a:lnTo>
                    <a:pt x="7" y="194"/>
                  </a:lnTo>
                  <a:lnTo>
                    <a:pt x="19" y="139"/>
                  </a:lnTo>
                  <a:lnTo>
                    <a:pt x="19" y="96"/>
                  </a:lnTo>
                </a:path>
              </a:pathLst>
            </a:custGeom>
            <a:solidFill>
              <a:srgbClr val="FFFBD5"/>
            </a:solidFill>
            <a:ln w="127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1770" name="Group 569">
              <a:extLst>
                <a:ext uri="{FF2B5EF4-FFF2-40B4-BE49-F238E27FC236}">
                  <a16:creationId xmlns:a16="http://schemas.microsoft.com/office/drawing/2014/main" id="{32E11C30-D681-401B-A206-57579D5C3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9" y="2896"/>
              <a:ext cx="177" cy="166"/>
              <a:chOff x="3779" y="2896"/>
              <a:chExt cx="177" cy="166"/>
            </a:xfrm>
          </p:grpSpPr>
          <p:sp>
            <p:nvSpPr>
              <p:cNvPr id="51897" name="Freeform 570">
                <a:extLst>
                  <a:ext uri="{FF2B5EF4-FFF2-40B4-BE49-F238E27FC236}">
                    <a16:creationId xmlns:a16="http://schemas.microsoft.com/office/drawing/2014/main" id="{50B36EF9-1D7A-4953-A964-E74A5588E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2896"/>
                <a:ext cx="177" cy="166"/>
              </a:xfrm>
              <a:custGeom>
                <a:avLst/>
                <a:gdLst>
                  <a:gd name="T0" fmla="*/ 56 w 177"/>
                  <a:gd name="T1" fmla="*/ 164 h 166"/>
                  <a:gd name="T2" fmla="*/ 70 w 177"/>
                  <a:gd name="T3" fmla="*/ 165 h 166"/>
                  <a:gd name="T4" fmla="*/ 80 w 177"/>
                  <a:gd name="T5" fmla="*/ 164 h 166"/>
                  <a:gd name="T6" fmla="*/ 90 w 177"/>
                  <a:gd name="T7" fmla="*/ 163 h 166"/>
                  <a:gd name="T8" fmla="*/ 102 w 177"/>
                  <a:gd name="T9" fmla="*/ 162 h 166"/>
                  <a:gd name="T10" fmla="*/ 112 w 177"/>
                  <a:gd name="T11" fmla="*/ 162 h 166"/>
                  <a:gd name="T12" fmla="*/ 122 w 177"/>
                  <a:gd name="T13" fmla="*/ 160 h 166"/>
                  <a:gd name="T14" fmla="*/ 130 w 177"/>
                  <a:gd name="T15" fmla="*/ 157 h 166"/>
                  <a:gd name="T16" fmla="*/ 135 w 177"/>
                  <a:gd name="T17" fmla="*/ 153 h 166"/>
                  <a:gd name="T18" fmla="*/ 148 w 177"/>
                  <a:gd name="T19" fmla="*/ 144 h 166"/>
                  <a:gd name="T20" fmla="*/ 156 w 177"/>
                  <a:gd name="T21" fmla="*/ 129 h 166"/>
                  <a:gd name="T22" fmla="*/ 161 w 177"/>
                  <a:gd name="T23" fmla="*/ 121 h 166"/>
                  <a:gd name="T24" fmla="*/ 169 w 177"/>
                  <a:gd name="T25" fmla="*/ 110 h 166"/>
                  <a:gd name="T26" fmla="*/ 174 w 177"/>
                  <a:gd name="T27" fmla="*/ 99 h 166"/>
                  <a:gd name="T28" fmla="*/ 176 w 177"/>
                  <a:gd name="T29" fmla="*/ 90 h 166"/>
                  <a:gd name="T30" fmla="*/ 174 w 177"/>
                  <a:gd name="T31" fmla="*/ 77 h 166"/>
                  <a:gd name="T32" fmla="*/ 169 w 177"/>
                  <a:gd name="T33" fmla="*/ 63 h 166"/>
                  <a:gd name="T34" fmla="*/ 166 w 177"/>
                  <a:gd name="T35" fmla="*/ 49 h 166"/>
                  <a:gd name="T36" fmla="*/ 161 w 177"/>
                  <a:gd name="T37" fmla="*/ 39 h 166"/>
                  <a:gd name="T38" fmla="*/ 151 w 177"/>
                  <a:gd name="T39" fmla="*/ 28 h 166"/>
                  <a:gd name="T40" fmla="*/ 135 w 177"/>
                  <a:gd name="T41" fmla="*/ 14 h 166"/>
                  <a:gd name="T42" fmla="*/ 113 w 177"/>
                  <a:gd name="T43" fmla="*/ 2 h 166"/>
                  <a:gd name="T44" fmla="*/ 89 w 177"/>
                  <a:gd name="T45" fmla="*/ 1 h 166"/>
                  <a:gd name="T46" fmla="*/ 78 w 177"/>
                  <a:gd name="T47" fmla="*/ 3 h 166"/>
                  <a:gd name="T48" fmla="*/ 65 w 177"/>
                  <a:gd name="T49" fmla="*/ 8 h 166"/>
                  <a:gd name="T50" fmla="*/ 53 w 177"/>
                  <a:gd name="T51" fmla="*/ 13 h 166"/>
                  <a:gd name="T52" fmla="*/ 43 w 177"/>
                  <a:gd name="T53" fmla="*/ 19 h 166"/>
                  <a:gd name="T54" fmla="*/ 34 w 177"/>
                  <a:gd name="T55" fmla="*/ 27 h 166"/>
                  <a:gd name="T56" fmla="*/ 25 w 177"/>
                  <a:gd name="T57" fmla="*/ 40 h 166"/>
                  <a:gd name="T58" fmla="*/ 16 w 177"/>
                  <a:gd name="T59" fmla="*/ 53 h 166"/>
                  <a:gd name="T60" fmla="*/ 9 w 177"/>
                  <a:gd name="T61" fmla="*/ 65 h 166"/>
                  <a:gd name="T62" fmla="*/ 5 w 177"/>
                  <a:gd name="T63" fmla="*/ 77 h 166"/>
                  <a:gd name="T64" fmla="*/ 1 w 177"/>
                  <a:gd name="T65" fmla="*/ 93 h 166"/>
                  <a:gd name="T66" fmla="*/ 1 w 177"/>
                  <a:gd name="T67" fmla="*/ 108 h 166"/>
                  <a:gd name="T68" fmla="*/ 3 w 177"/>
                  <a:gd name="T69" fmla="*/ 119 h 166"/>
                  <a:gd name="T70" fmla="*/ 10 w 177"/>
                  <a:gd name="T71" fmla="*/ 127 h 166"/>
                  <a:gd name="T72" fmla="*/ 14 w 177"/>
                  <a:gd name="T73" fmla="*/ 134 h 166"/>
                  <a:gd name="T74" fmla="*/ 18 w 177"/>
                  <a:gd name="T75" fmla="*/ 141 h 166"/>
                  <a:gd name="T76" fmla="*/ 24 w 177"/>
                  <a:gd name="T77" fmla="*/ 147 h 166"/>
                  <a:gd name="T78" fmla="*/ 33 w 177"/>
                  <a:gd name="T79" fmla="*/ 152 h 166"/>
                  <a:gd name="T80" fmla="*/ 43 w 177"/>
                  <a:gd name="T81" fmla="*/ 158 h 166"/>
                  <a:gd name="T82" fmla="*/ 53 w 177"/>
                  <a:gd name="T83" fmla="*/ 162 h 166"/>
                  <a:gd name="T84" fmla="*/ 56 w 177"/>
                  <a:gd name="T85" fmla="*/ 164 h 1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7" h="166">
                    <a:moveTo>
                      <a:pt x="56" y="164"/>
                    </a:moveTo>
                    <a:lnTo>
                      <a:pt x="56" y="164"/>
                    </a:lnTo>
                    <a:lnTo>
                      <a:pt x="63" y="165"/>
                    </a:lnTo>
                    <a:lnTo>
                      <a:pt x="70" y="165"/>
                    </a:lnTo>
                    <a:lnTo>
                      <a:pt x="76" y="165"/>
                    </a:lnTo>
                    <a:lnTo>
                      <a:pt x="80" y="164"/>
                    </a:lnTo>
                    <a:lnTo>
                      <a:pt x="85" y="164"/>
                    </a:lnTo>
                    <a:lnTo>
                      <a:pt x="90" y="163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7" y="162"/>
                    </a:lnTo>
                    <a:lnTo>
                      <a:pt x="112" y="162"/>
                    </a:lnTo>
                    <a:lnTo>
                      <a:pt x="117" y="161"/>
                    </a:lnTo>
                    <a:lnTo>
                      <a:pt x="122" y="160"/>
                    </a:lnTo>
                    <a:lnTo>
                      <a:pt x="125" y="159"/>
                    </a:lnTo>
                    <a:lnTo>
                      <a:pt x="130" y="157"/>
                    </a:lnTo>
                    <a:lnTo>
                      <a:pt x="133" y="155"/>
                    </a:lnTo>
                    <a:lnTo>
                      <a:pt x="135" y="153"/>
                    </a:lnTo>
                    <a:lnTo>
                      <a:pt x="141" y="149"/>
                    </a:lnTo>
                    <a:lnTo>
                      <a:pt x="148" y="144"/>
                    </a:lnTo>
                    <a:lnTo>
                      <a:pt x="152" y="136"/>
                    </a:lnTo>
                    <a:lnTo>
                      <a:pt x="156" y="129"/>
                    </a:lnTo>
                    <a:lnTo>
                      <a:pt x="158" y="125"/>
                    </a:lnTo>
                    <a:lnTo>
                      <a:pt x="161" y="121"/>
                    </a:lnTo>
                    <a:lnTo>
                      <a:pt x="165" y="115"/>
                    </a:lnTo>
                    <a:lnTo>
                      <a:pt x="169" y="110"/>
                    </a:lnTo>
                    <a:lnTo>
                      <a:pt x="171" y="105"/>
                    </a:lnTo>
                    <a:lnTo>
                      <a:pt x="174" y="99"/>
                    </a:lnTo>
                    <a:lnTo>
                      <a:pt x="176" y="95"/>
                    </a:lnTo>
                    <a:lnTo>
                      <a:pt x="176" y="90"/>
                    </a:lnTo>
                    <a:lnTo>
                      <a:pt x="175" y="84"/>
                    </a:lnTo>
                    <a:lnTo>
                      <a:pt x="174" y="77"/>
                    </a:lnTo>
                    <a:lnTo>
                      <a:pt x="171" y="71"/>
                    </a:lnTo>
                    <a:lnTo>
                      <a:pt x="169" y="63"/>
                    </a:lnTo>
                    <a:lnTo>
                      <a:pt x="168" y="56"/>
                    </a:lnTo>
                    <a:lnTo>
                      <a:pt x="166" y="49"/>
                    </a:lnTo>
                    <a:lnTo>
                      <a:pt x="162" y="44"/>
                    </a:lnTo>
                    <a:lnTo>
                      <a:pt x="161" y="39"/>
                    </a:lnTo>
                    <a:lnTo>
                      <a:pt x="157" y="35"/>
                    </a:lnTo>
                    <a:lnTo>
                      <a:pt x="151" y="28"/>
                    </a:lnTo>
                    <a:lnTo>
                      <a:pt x="144" y="21"/>
                    </a:lnTo>
                    <a:lnTo>
                      <a:pt x="135" y="14"/>
                    </a:lnTo>
                    <a:lnTo>
                      <a:pt x="125" y="8"/>
                    </a:lnTo>
                    <a:lnTo>
                      <a:pt x="113" y="2"/>
                    </a:lnTo>
                    <a:lnTo>
                      <a:pt x="102" y="0"/>
                    </a:lnTo>
                    <a:lnTo>
                      <a:pt x="89" y="1"/>
                    </a:lnTo>
                    <a:lnTo>
                      <a:pt x="83" y="1"/>
                    </a:lnTo>
                    <a:lnTo>
                      <a:pt x="78" y="3"/>
                    </a:lnTo>
                    <a:lnTo>
                      <a:pt x="71" y="6"/>
                    </a:lnTo>
                    <a:lnTo>
                      <a:pt x="65" y="8"/>
                    </a:lnTo>
                    <a:lnTo>
                      <a:pt x="59" y="10"/>
                    </a:lnTo>
                    <a:lnTo>
                      <a:pt x="53" y="13"/>
                    </a:lnTo>
                    <a:lnTo>
                      <a:pt x="47" y="16"/>
                    </a:lnTo>
                    <a:lnTo>
                      <a:pt x="43" y="19"/>
                    </a:lnTo>
                    <a:lnTo>
                      <a:pt x="39" y="22"/>
                    </a:lnTo>
                    <a:lnTo>
                      <a:pt x="34" y="27"/>
                    </a:lnTo>
                    <a:lnTo>
                      <a:pt x="29" y="33"/>
                    </a:lnTo>
                    <a:lnTo>
                      <a:pt x="25" y="40"/>
                    </a:lnTo>
                    <a:lnTo>
                      <a:pt x="19" y="47"/>
                    </a:lnTo>
                    <a:lnTo>
                      <a:pt x="16" y="53"/>
                    </a:lnTo>
                    <a:lnTo>
                      <a:pt x="11" y="60"/>
                    </a:lnTo>
                    <a:lnTo>
                      <a:pt x="9" y="65"/>
                    </a:lnTo>
                    <a:lnTo>
                      <a:pt x="7" y="71"/>
                    </a:lnTo>
                    <a:lnTo>
                      <a:pt x="5" y="77"/>
                    </a:lnTo>
                    <a:lnTo>
                      <a:pt x="3" y="85"/>
                    </a:lnTo>
                    <a:lnTo>
                      <a:pt x="1" y="93"/>
                    </a:lnTo>
                    <a:lnTo>
                      <a:pt x="0" y="101"/>
                    </a:lnTo>
                    <a:lnTo>
                      <a:pt x="1" y="108"/>
                    </a:lnTo>
                    <a:lnTo>
                      <a:pt x="2" y="114"/>
                    </a:lnTo>
                    <a:lnTo>
                      <a:pt x="3" y="119"/>
                    </a:lnTo>
                    <a:lnTo>
                      <a:pt x="7" y="123"/>
                    </a:lnTo>
                    <a:lnTo>
                      <a:pt x="10" y="127"/>
                    </a:lnTo>
                    <a:lnTo>
                      <a:pt x="11" y="131"/>
                    </a:lnTo>
                    <a:lnTo>
                      <a:pt x="14" y="134"/>
                    </a:lnTo>
                    <a:lnTo>
                      <a:pt x="16" y="138"/>
                    </a:lnTo>
                    <a:lnTo>
                      <a:pt x="18" y="141"/>
                    </a:lnTo>
                    <a:lnTo>
                      <a:pt x="20" y="144"/>
                    </a:lnTo>
                    <a:lnTo>
                      <a:pt x="24" y="147"/>
                    </a:lnTo>
                    <a:lnTo>
                      <a:pt x="27" y="149"/>
                    </a:lnTo>
                    <a:lnTo>
                      <a:pt x="33" y="152"/>
                    </a:lnTo>
                    <a:lnTo>
                      <a:pt x="38" y="155"/>
                    </a:lnTo>
                    <a:lnTo>
                      <a:pt x="43" y="158"/>
                    </a:lnTo>
                    <a:lnTo>
                      <a:pt x="49" y="160"/>
                    </a:lnTo>
                    <a:lnTo>
                      <a:pt x="53" y="162"/>
                    </a:lnTo>
                    <a:lnTo>
                      <a:pt x="55" y="163"/>
                    </a:lnTo>
                    <a:lnTo>
                      <a:pt x="56" y="164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8" name="Freeform 571">
                <a:extLst>
                  <a:ext uri="{FF2B5EF4-FFF2-40B4-BE49-F238E27FC236}">
                    <a16:creationId xmlns:a16="http://schemas.microsoft.com/office/drawing/2014/main" id="{72F7FD1F-EEBF-4DD5-9A52-B4697300D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3024"/>
                <a:ext cx="10" cy="3"/>
              </a:xfrm>
              <a:custGeom>
                <a:avLst/>
                <a:gdLst>
                  <a:gd name="T0" fmla="*/ 2 w 10"/>
                  <a:gd name="T1" fmla="*/ 1 h 3"/>
                  <a:gd name="T2" fmla="*/ 4 w 10"/>
                  <a:gd name="T3" fmla="*/ 2 h 3"/>
                  <a:gd name="T4" fmla="*/ 5 w 10"/>
                  <a:gd name="T5" fmla="*/ 2 h 3"/>
                  <a:gd name="T6" fmla="*/ 6 w 10"/>
                  <a:gd name="T7" fmla="*/ 2 h 3"/>
                  <a:gd name="T8" fmla="*/ 6 w 10"/>
                  <a:gd name="T9" fmla="*/ 2 h 3"/>
                  <a:gd name="T10" fmla="*/ 8 w 10"/>
                  <a:gd name="T11" fmla="*/ 2 h 3"/>
                  <a:gd name="T12" fmla="*/ 9 w 10"/>
                  <a:gd name="T13" fmla="*/ 2 h 3"/>
                  <a:gd name="T14" fmla="*/ 9 w 10"/>
                  <a:gd name="T15" fmla="*/ 2 h 3"/>
                  <a:gd name="T16" fmla="*/ 9 w 10"/>
                  <a:gd name="T17" fmla="*/ 1 h 3"/>
                  <a:gd name="T18" fmla="*/ 9 w 10"/>
                  <a:gd name="T19" fmla="*/ 1 h 3"/>
                  <a:gd name="T20" fmla="*/ 9 w 10"/>
                  <a:gd name="T21" fmla="*/ 1 h 3"/>
                  <a:gd name="T22" fmla="*/ 9 w 10"/>
                  <a:gd name="T23" fmla="*/ 1 h 3"/>
                  <a:gd name="T24" fmla="*/ 8 w 10"/>
                  <a:gd name="T25" fmla="*/ 0 h 3"/>
                  <a:gd name="T26" fmla="*/ 7 w 10"/>
                  <a:gd name="T27" fmla="*/ 0 h 3"/>
                  <a:gd name="T28" fmla="*/ 6 w 10"/>
                  <a:gd name="T29" fmla="*/ 0 h 3"/>
                  <a:gd name="T30" fmla="*/ 5 w 10"/>
                  <a:gd name="T31" fmla="*/ 0 h 3"/>
                  <a:gd name="T32" fmla="*/ 4 w 10"/>
                  <a:gd name="T33" fmla="*/ 0 h 3"/>
                  <a:gd name="T34" fmla="*/ 3 w 10"/>
                  <a:gd name="T35" fmla="*/ 0 h 3"/>
                  <a:gd name="T36" fmla="*/ 2 w 10"/>
                  <a:gd name="T37" fmla="*/ 0 h 3"/>
                  <a:gd name="T38" fmla="*/ 1 w 10"/>
                  <a:gd name="T39" fmla="*/ 0 h 3"/>
                  <a:gd name="T40" fmla="*/ 0 w 10"/>
                  <a:gd name="T41" fmla="*/ 1 h 3"/>
                  <a:gd name="T42" fmla="*/ 0 w 10"/>
                  <a:gd name="T43" fmla="*/ 1 h 3"/>
                  <a:gd name="T44" fmla="*/ 1 w 10"/>
                  <a:gd name="T45" fmla="*/ 1 h 3"/>
                  <a:gd name="T46" fmla="*/ 2 w 10"/>
                  <a:gd name="T47" fmla="*/ 1 h 3"/>
                  <a:gd name="T48" fmla="*/ 2 w 10"/>
                  <a:gd name="T49" fmla="*/ 1 h 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" h="3">
                    <a:moveTo>
                      <a:pt x="2" y="1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9" name="Freeform 572">
                <a:extLst>
                  <a:ext uri="{FF2B5EF4-FFF2-40B4-BE49-F238E27FC236}">
                    <a16:creationId xmlns:a16="http://schemas.microsoft.com/office/drawing/2014/main" id="{78536768-2286-441F-BAA5-8A863CFF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3024"/>
                <a:ext cx="21" cy="13"/>
              </a:xfrm>
              <a:custGeom>
                <a:avLst/>
                <a:gdLst>
                  <a:gd name="T0" fmla="*/ 4 w 21"/>
                  <a:gd name="T1" fmla="*/ 7 h 13"/>
                  <a:gd name="T2" fmla="*/ 4 w 21"/>
                  <a:gd name="T3" fmla="*/ 7 h 13"/>
                  <a:gd name="T4" fmla="*/ 9 w 21"/>
                  <a:gd name="T5" fmla="*/ 9 h 13"/>
                  <a:gd name="T6" fmla="*/ 11 w 21"/>
                  <a:gd name="T7" fmla="*/ 10 h 13"/>
                  <a:gd name="T8" fmla="*/ 12 w 21"/>
                  <a:gd name="T9" fmla="*/ 11 h 13"/>
                  <a:gd name="T10" fmla="*/ 13 w 21"/>
                  <a:gd name="T11" fmla="*/ 12 h 13"/>
                  <a:gd name="T12" fmla="*/ 17 w 21"/>
                  <a:gd name="T13" fmla="*/ 12 h 13"/>
                  <a:gd name="T14" fmla="*/ 19 w 21"/>
                  <a:gd name="T15" fmla="*/ 11 h 13"/>
                  <a:gd name="T16" fmla="*/ 20 w 21"/>
                  <a:gd name="T17" fmla="*/ 10 h 13"/>
                  <a:gd name="T18" fmla="*/ 20 w 21"/>
                  <a:gd name="T19" fmla="*/ 8 h 13"/>
                  <a:gd name="T20" fmla="*/ 20 w 21"/>
                  <a:gd name="T21" fmla="*/ 6 h 13"/>
                  <a:gd name="T22" fmla="*/ 20 w 21"/>
                  <a:gd name="T23" fmla="*/ 5 h 13"/>
                  <a:gd name="T24" fmla="*/ 19 w 21"/>
                  <a:gd name="T25" fmla="*/ 3 h 13"/>
                  <a:gd name="T26" fmla="*/ 17 w 21"/>
                  <a:gd name="T27" fmla="*/ 2 h 13"/>
                  <a:gd name="T28" fmla="*/ 14 w 21"/>
                  <a:gd name="T29" fmla="*/ 1 h 13"/>
                  <a:gd name="T30" fmla="*/ 13 w 21"/>
                  <a:gd name="T31" fmla="*/ 0 h 13"/>
                  <a:gd name="T32" fmla="*/ 10 w 21"/>
                  <a:gd name="T33" fmla="*/ 0 h 13"/>
                  <a:gd name="T34" fmla="*/ 8 w 21"/>
                  <a:gd name="T35" fmla="*/ 0 h 13"/>
                  <a:gd name="T36" fmla="*/ 6 w 21"/>
                  <a:gd name="T37" fmla="*/ 1 h 13"/>
                  <a:gd name="T38" fmla="*/ 3 w 21"/>
                  <a:gd name="T39" fmla="*/ 1 h 13"/>
                  <a:gd name="T40" fmla="*/ 1 w 21"/>
                  <a:gd name="T41" fmla="*/ 2 h 13"/>
                  <a:gd name="T42" fmla="*/ 0 w 21"/>
                  <a:gd name="T43" fmla="*/ 3 h 13"/>
                  <a:gd name="T44" fmla="*/ 0 w 21"/>
                  <a:gd name="T45" fmla="*/ 5 h 13"/>
                  <a:gd name="T46" fmla="*/ 1 w 21"/>
                  <a:gd name="T47" fmla="*/ 6 h 13"/>
                  <a:gd name="T48" fmla="*/ 3 w 21"/>
                  <a:gd name="T49" fmla="*/ 6 h 13"/>
                  <a:gd name="T50" fmla="*/ 4 w 21"/>
                  <a:gd name="T51" fmla="*/ 7 h 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" h="13">
                    <a:moveTo>
                      <a:pt x="4" y="7"/>
                    </a:moveTo>
                    <a:lnTo>
                      <a:pt x="4" y="7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7" y="12"/>
                    </a:lnTo>
                    <a:lnTo>
                      <a:pt x="19" y="11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19" y="3"/>
                    </a:lnTo>
                    <a:lnTo>
                      <a:pt x="17" y="2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7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0" name="Freeform 573">
                <a:extLst>
                  <a:ext uri="{FF2B5EF4-FFF2-40B4-BE49-F238E27FC236}">
                    <a16:creationId xmlns:a16="http://schemas.microsoft.com/office/drawing/2014/main" id="{22AFBC03-4AD0-492D-805C-68CAAECC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941"/>
                <a:ext cx="11" cy="6"/>
              </a:xfrm>
              <a:custGeom>
                <a:avLst/>
                <a:gdLst>
                  <a:gd name="T0" fmla="*/ 2 w 11"/>
                  <a:gd name="T1" fmla="*/ 4 h 6"/>
                  <a:gd name="T2" fmla="*/ 4 w 11"/>
                  <a:gd name="T3" fmla="*/ 4 h 6"/>
                  <a:gd name="T4" fmla="*/ 5 w 11"/>
                  <a:gd name="T5" fmla="*/ 4 h 6"/>
                  <a:gd name="T6" fmla="*/ 6 w 11"/>
                  <a:gd name="T7" fmla="*/ 4 h 6"/>
                  <a:gd name="T8" fmla="*/ 7 w 11"/>
                  <a:gd name="T9" fmla="*/ 5 h 6"/>
                  <a:gd name="T10" fmla="*/ 8 w 11"/>
                  <a:gd name="T11" fmla="*/ 5 h 6"/>
                  <a:gd name="T12" fmla="*/ 9 w 11"/>
                  <a:gd name="T13" fmla="*/ 5 h 6"/>
                  <a:gd name="T14" fmla="*/ 9 w 11"/>
                  <a:gd name="T15" fmla="*/ 4 h 6"/>
                  <a:gd name="T16" fmla="*/ 10 w 11"/>
                  <a:gd name="T17" fmla="*/ 4 h 6"/>
                  <a:gd name="T18" fmla="*/ 10 w 11"/>
                  <a:gd name="T19" fmla="*/ 3 h 6"/>
                  <a:gd name="T20" fmla="*/ 9 w 11"/>
                  <a:gd name="T21" fmla="*/ 2 h 6"/>
                  <a:gd name="T22" fmla="*/ 8 w 11"/>
                  <a:gd name="T23" fmla="*/ 2 h 6"/>
                  <a:gd name="T24" fmla="*/ 7 w 11"/>
                  <a:gd name="T25" fmla="*/ 2 h 6"/>
                  <a:gd name="T26" fmla="*/ 7 w 11"/>
                  <a:gd name="T27" fmla="*/ 1 h 6"/>
                  <a:gd name="T28" fmla="*/ 6 w 11"/>
                  <a:gd name="T29" fmla="*/ 0 h 6"/>
                  <a:gd name="T30" fmla="*/ 6 w 11"/>
                  <a:gd name="T31" fmla="*/ 0 h 6"/>
                  <a:gd name="T32" fmla="*/ 4 w 11"/>
                  <a:gd name="T33" fmla="*/ 0 h 6"/>
                  <a:gd name="T34" fmla="*/ 3 w 11"/>
                  <a:gd name="T35" fmla="*/ 0 h 6"/>
                  <a:gd name="T36" fmla="*/ 2 w 11"/>
                  <a:gd name="T37" fmla="*/ 1 h 6"/>
                  <a:gd name="T38" fmla="*/ 1 w 11"/>
                  <a:gd name="T39" fmla="*/ 1 h 6"/>
                  <a:gd name="T40" fmla="*/ 0 w 11"/>
                  <a:gd name="T41" fmla="*/ 2 h 6"/>
                  <a:gd name="T42" fmla="*/ 0 w 11"/>
                  <a:gd name="T43" fmla="*/ 2 h 6"/>
                  <a:gd name="T44" fmla="*/ 1 w 11"/>
                  <a:gd name="T45" fmla="*/ 3 h 6"/>
                  <a:gd name="T46" fmla="*/ 1 w 11"/>
                  <a:gd name="T47" fmla="*/ 3 h 6"/>
                  <a:gd name="T48" fmla="*/ 2 w 11"/>
                  <a:gd name="T49" fmla="*/ 4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6">
                    <a:moveTo>
                      <a:pt x="2" y="4"/>
                    </a:move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1" name="Freeform 574">
                <a:extLst>
                  <a:ext uri="{FF2B5EF4-FFF2-40B4-BE49-F238E27FC236}">
                    <a16:creationId xmlns:a16="http://schemas.microsoft.com/office/drawing/2014/main" id="{67001076-7071-441B-80FA-23878C90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941"/>
                <a:ext cx="22" cy="16"/>
              </a:xfrm>
              <a:custGeom>
                <a:avLst/>
                <a:gdLst>
                  <a:gd name="T0" fmla="*/ 3 w 22"/>
                  <a:gd name="T1" fmla="*/ 11 h 16"/>
                  <a:gd name="T2" fmla="*/ 3 w 22"/>
                  <a:gd name="T3" fmla="*/ 11 h 16"/>
                  <a:gd name="T4" fmla="*/ 8 w 22"/>
                  <a:gd name="T5" fmla="*/ 12 h 16"/>
                  <a:gd name="T6" fmla="*/ 10 w 22"/>
                  <a:gd name="T7" fmla="*/ 13 h 16"/>
                  <a:gd name="T8" fmla="*/ 12 w 22"/>
                  <a:gd name="T9" fmla="*/ 13 h 16"/>
                  <a:gd name="T10" fmla="*/ 14 w 22"/>
                  <a:gd name="T11" fmla="*/ 14 h 16"/>
                  <a:gd name="T12" fmla="*/ 17 w 22"/>
                  <a:gd name="T13" fmla="*/ 15 h 16"/>
                  <a:gd name="T14" fmla="*/ 19 w 22"/>
                  <a:gd name="T15" fmla="*/ 14 h 16"/>
                  <a:gd name="T16" fmla="*/ 20 w 22"/>
                  <a:gd name="T17" fmla="*/ 13 h 16"/>
                  <a:gd name="T18" fmla="*/ 21 w 22"/>
                  <a:gd name="T19" fmla="*/ 11 h 16"/>
                  <a:gd name="T20" fmla="*/ 21 w 22"/>
                  <a:gd name="T21" fmla="*/ 9 h 16"/>
                  <a:gd name="T22" fmla="*/ 20 w 22"/>
                  <a:gd name="T23" fmla="*/ 7 h 16"/>
                  <a:gd name="T24" fmla="*/ 18 w 22"/>
                  <a:gd name="T25" fmla="*/ 6 h 16"/>
                  <a:gd name="T26" fmla="*/ 15 w 22"/>
                  <a:gd name="T27" fmla="*/ 5 h 16"/>
                  <a:gd name="T28" fmla="*/ 15 w 22"/>
                  <a:gd name="T29" fmla="*/ 3 h 16"/>
                  <a:gd name="T30" fmla="*/ 13 w 22"/>
                  <a:gd name="T31" fmla="*/ 1 h 16"/>
                  <a:gd name="T32" fmla="*/ 12 w 22"/>
                  <a:gd name="T33" fmla="*/ 0 h 16"/>
                  <a:gd name="T34" fmla="*/ 9 w 22"/>
                  <a:gd name="T35" fmla="*/ 0 h 16"/>
                  <a:gd name="T36" fmla="*/ 7 w 22"/>
                  <a:gd name="T37" fmla="*/ 1 h 16"/>
                  <a:gd name="T38" fmla="*/ 3 w 22"/>
                  <a:gd name="T39" fmla="*/ 2 h 16"/>
                  <a:gd name="T40" fmla="*/ 1 w 22"/>
                  <a:gd name="T41" fmla="*/ 4 h 16"/>
                  <a:gd name="T42" fmla="*/ 0 w 22"/>
                  <a:gd name="T43" fmla="*/ 6 h 16"/>
                  <a:gd name="T44" fmla="*/ 0 w 22"/>
                  <a:gd name="T45" fmla="*/ 7 h 16"/>
                  <a:gd name="T46" fmla="*/ 1 w 22"/>
                  <a:gd name="T47" fmla="*/ 9 h 16"/>
                  <a:gd name="T48" fmla="*/ 2 w 22"/>
                  <a:gd name="T49" fmla="*/ 10 h 16"/>
                  <a:gd name="T50" fmla="*/ 3 w 22"/>
                  <a:gd name="T51" fmla="*/ 11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16">
                    <a:moveTo>
                      <a:pt x="3" y="11"/>
                    </a:moveTo>
                    <a:lnTo>
                      <a:pt x="3" y="11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4" y="14"/>
                    </a:lnTo>
                    <a:lnTo>
                      <a:pt x="17" y="15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8" y="6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1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2" name="Freeform 575">
                <a:extLst>
                  <a:ext uri="{FF2B5EF4-FFF2-40B4-BE49-F238E27FC236}">
                    <a16:creationId xmlns:a16="http://schemas.microsoft.com/office/drawing/2014/main" id="{F90CC101-637D-40C5-9308-B5B9EB9D2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" y="3018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2 w 3"/>
                  <a:gd name="T21" fmla="*/ 2 h 3"/>
                  <a:gd name="T22" fmla="*/ 2 w 3"/>
                  <a:gd name="T23" fmla="*/ 1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3" name="Freeform 576">
                <a:extLst>
                  <a:ext uri="{FF2B5EF4-FFF2-40B4-BE49-F238E27FC236}">
                    <a16:creationId xmlns:a16="http://schemas.microsoft.com/office/drawing/2014/main" id="{4293FA2C-6F57-400A-B67F-1A48B50C7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3018"/>
                <a:ext cx="10" cy="13"/>
              </a:xfrm>
              <a:custGeom>
                <a:avLst/>
                <a:gdLst>
                  <a:gd name="T0" fmla="*/ 1 w 10"/>
                  <a:gd name="T1" fmla="*/ 5 h 13"/>
                  <a:gd name="T2" fmla="*/ 1 w 10"/>
                  <a:gd name="T3" fmla="*/ 5 h 13"/>
                  <a:gd name="T4" fmla="*/ 2 w 10"/>
                  <a:gd name="T5" fmla="*/ 2 h 13"/>
                  <a:gd name="T6" fmla="*/ 3 w 10"/>
                  <a:gd name="T7" fmla="*/ 1 h 13"/>
                  <a:gd name="T8" fmla="*/ 6 w 10"/>
                  <a:gd name="T9" fmla="*/ 0 h 13"/>
                  <a:gd name="T10" fmla="*/ 7 w 10"/>
                  <a:gd name="T11" fmla="*/ 0 h 13"/>
                  <a:gd name="T12" fmla="*/ 8 w 10"/>
                  <a:gd name="T13" fmla="*/ 1 h 13"/>
                  <a:gd name="T14" fmla="*/ 9 w 10"/>
                  <a:gd name="T15" fmla="*/ 3 h 13"/>
                  <a:gd name="T16" fmla="*/ 9 w 10"/>
                  <a:gd name="T17" fmla="*/ 4 h 13"/>
                  <a:gd name="T18" fmla="*/ 9 w 10"/>
                  <a:gd name="T19" fmla="*/ 5 h 13"/>
                  <a:gd name="T20" fmla="*/ 8 w 10"/>
                  <a:gd name="T21" fmla="*/ 11 h 13"/>
                  <a:gd name="T22" fmla="*/ 0 w 10"/>
                  <a:gd name="T23" fmla="*/ 12 h 13"/>
                  <a:gd name="T24" fmla="*/ 1 w 10"/>
                  <a:gd name="T25" fmla="*/ 5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3">
                    <a:moveTo>
                      <a:pt x="1" y="5"/>
                    </a:moveTo>
                    <a:lnTo>
                      <a:pt x="1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11"/>
                    </a:lnTo>
                    <a:lnTo>
                      <a:pt x="0" y="12"/>
                    </a:lnTo>
                    <a:lnTo>
                      <a:pt x="1" y="5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4" name="Freeform 577">
                <a:extLst>
                  <a:ext uri="{FF2B5EF4-FFF2-40B4-BE49-F238E27FC236}">
                    <a16:creationId xmlns:a16="http://schemas.microsoft.com/office/drawing/2014/main" id="{BF15248C-5524-4A6C-AD79-1A70BEA68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977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1 w 3"/>
                  <a:gd name="T5" fmla="*/ 0 h 3"/>
                  <a:gd name="T6" fmla="*/ 1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2 w 3"/>
                  <a:gd name="T19" fmla="*/ 2 h 3"/>
                  <a:gd name="T20" fmla="*/ 2 w 3"/>
                  <a:gd name="T21" fmla="*/ 1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5" name="Freeform 578">
                <a:extLst>
                  <a:ext uri="{FF2B5EF4-FFF2-40B4-BE49-F238E27FC236}">
                    <a16:creationId xmlns:a16="http://schemas.microsoft.com/office/drawing/2014/main" id="{40880CCB-B853-4648-8D43-C1CD4A5E2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2977"/>
                <a:ext cx="10" cy="13"/>
              </a:xfrm>
              <a:custGeom>
                <a:avLst/>
                <a:gdLst>
                  <a:gd name="T0" fmla="*/ 0 w 10"/>
                  <a:gd name="T1" fmla="*/ 5 h 13"/>
                  <a:gd name="T2" fmla="*/ 0 w 10"/>
                  <a:gd name="T3" fmla="*/ 5 h 13"/>
                  <a:gd name="T4" fmla="*/ 2 w 10"/>
                  <a:gd name="T5" fmla="*/ 3 h 13"/>
                  <a:gd name="T6" fmla="*/ 5 w 10"/>
                  <a:gd name="T7" fmla="*/ 1 h 13"/>
                  <a:gd name="T8" fmla="*/ 5 w 10"/>
                  <a:gd name="T9" fmla="*/ 0 h 13"/>
                  <a:gd name="T10" fmla="*/ 7 w 10"/>
                  <a:gd name="T11" fmla="*/ 0 h 13"/>
                  <a:gd name="T12" fmla="*/ 8 w 10"/>
                  <a:gd name="T13" fmla="*/ 1 h 13"/>
                  <a:gd name="T14" fmla="*/ 9 w 10"/>
                  <a:gd name="T15" fmla="*/ 3 h 13"/>
                  <a:gd name="T16" fmla="*/ 9 w 10"/>
                  <a:gd name="T17" fmla="*/ 4 h 13"/>
                  <a:gd name="T18" fmla="*/ 8 w 10"/>
                  <a:gd name="T19" fmla="*/ 11 h 13"/>
                  <a:gd name="T20" fmla="*/ 0 w 10"/>
                  <a:gd name="T21" fmla="*/ 12 h 13"/>
                  <a:gd name="T22" fmla="*/ 0 w 10"/>
                  <a:gd name="T23" fmla="*/ 5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13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11"/>
                    </a:lnTo>
                    <a:lnTo>
                      <a:pt x="0" y="12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6" name="Freeform 579">
                <a:extLst>
                  <a:ext uri="{FF2B5EF4-FFF2-40B4-BE49-F238E27FC236}">
                    <a16:creationId xmlns:a16="http://schemas.microsoft.com/office/drawing/2014/main" id="{3C0C13C1-1693-4183-8AEF-8E24835CA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45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0 h 3"/>
                  <a:gd name="T4" fmla="*/ 1 w 4"/>
                  <a:gd name="T5" fmla="*/ 0 h 3"/>
                  <a:gd name="T6" fmla="*/ 1 w 4"/>
                  <a:gd name="T7" fmla="*/ 0 h 3"/>
                  <a:gd name="T8" fmla="*/ 1 w 4"/>
                  <a:gd name="T9" fmla="*/ 0 h 3"/>
                  <a:gd name="T10" fmla="*/ 2 w 4"/>
                  <a:gd name="T11" fmla="*/ 0 h 3"/>
                  <a:gd name="T12" fmla="*/ 2 w 4"/>
                  <a:gd name="T13" fmla="*/ 0 h 3"/>
                  <a:gd name="T14" fmla="*/ 3 w 4"/>
                  <a:gd name="T15" fmla="*/ 1 h 3"/>
                  <a:gd name="T16" fmla="*/ 2 w 4"/>
                  <a:gd name="T17" fmla="*/ 2 h 3"/>
                  <a:gd name="T18" fmla="*/ 0 w 4"/>
                  <a:gd name="T19" fmla="*/ 2 h 3"/>
                  <a:gd name="T20" fmla="*/ 0 w 4"/>
                  <a:gd name="T21" fmla="*/ 1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7" name="Freeform 580">
                <a:extLst>
                  <a:ext uri="{FF2B5EF4-FFF2-40B4-BE49-F238E27FC236}">
                    <a16:creationId xmlns:a16="http://schemas.microsoft.com/office/drawing/2014/main" id="{28532C74-B149-4D51-BED0-CB94712FB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45"/>
                <a:ext cx="15" cy="13"/>
              </a:xfrm>
              <a:custGeom>
                <a:avLst/>
                <a:gdLst>
                  <a:gd name="T0" fmla="*/ 0 w 15"/>
                  <a:gd name="T1" fmla="*/ 4 h 13"/>
                  <a:gd name="T2" fmla="*/ 0 w 15"/>
                  <a:gd name="T3" fmla="*/ 4 h 13"/>
                  <a:gd name="T4" fmla="*/ 1 w 15"/>
                  <a:gd name="T5" fmla="*/ 2 h 13"/>
                  <a:gd name="T6" fmla="*/ 3 w 15"/>
                  <a:gd name="T7" fmla="*/ 1 h 13"/>
                  <a:gd name="T8" fmla="*/ 4 w 15"/>
                  <a:gd name="T9" fmla="*/ 0 h 13"/>
                  <a:gd name="T10" fmla="*/ 6 w 15"/>
                  <a:gd name="T11" fmla="*/ 0 h 13"/>
                  <a:gd name="T12" fmla="*/ 8 w 15"/>
                  <a:gd name="T13" fmla="*/ 1 h 13"/>
                  <a:gd name="T14" fmla="*/ 11 w 15"/>
                  <a:gd name="T15" fmla="*/ 2 h 13"/>
                  <a:gd name="T16" fmla="*/ 14 w 15"/>
                  <a:gd name="T17" fmla="*/ 3 h 13"/>
                  <a:gd name="T18" fmla="*/ 8 w 15"/>
                  <a:gd name="T19" fmla="*/ 10 h 13"/>
                  <a:gd name="T20" fmla="*/ 0 w 15"/>
                  <a:gd name="T21" fmla="*/ 12 h 13"/>
                  <a:gd name="T22" fmla="*/ 0 w 15"/>
                  <a:gd name="T23" fmla="*/ 4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13">
                    <a:moveTo>
                      <a:pt x="0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8" y="10"/>
                    </a:lnTo>
                    <a:lnTo>
                      <a:pt x="0" y="12"/>
                    </a:lnTo>
                    <a:lnTo>
                      <a:pt x="0" y="4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8" name="Freeform 581">
                <a:extLst>
                  <a:ext uri="{FF2B5EF4-FFF2-40B4-BE49-F238E27FC236}">
                    <a16:creationId xmlns:a16="http://schemas.microsoft.com/office/drawing/2014/main" id="{226F9E81-808B-476C-BD31-8F48958C9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2976"/>
                <a:ext cx="12" cy="5"/>
              </a:xfrm>
              <a:custGeom>
                <a:avLst/>
                <a:gdLst>
                  <a:gd name="T0" fmla="*/ 9 w 12"/>
                  <a:gd name="T1" fmla="*/ 4 h 5"/>
                  <a:gd name="T2" fmla="*/ 8 w 12"/>
                  <a:gd name="T3" fmla="*/ 3 h 5"/>
                  <a:gd name="T4" fmla="*/ 8 w 12"/>
                  <a:gd name="T5" fmla="*/ 2 h 5"/>
                  <a:gd name="T6" fmla="*/ 8 w 12"/>
                  <a:gd name="T7" fmla="*/ 2 h 5"/>
                  <a:gd name="T8" fmla="*/ 6 w 12"/>
                  <a:gd name="T9" fmla="*/ 1 h 5"/>
                  <a:gd name="T10" fmla="*/ 5 w 12"/>
                  <a:gd name="T11" fmla="*/ 2 h 5"/>
                  <a:gd name="T12" fmla="*/ 3 w 12"/>
                  <a:gd name="T13" fmla="*/ 2 h 5"/>
                  <a:gd name="T14" fmla="*/ 2 w 12"/>
                  <a:gd name="T15" fmla="*/ 2 h 5"/>
                  <a:gd name="T16" fmla="*/ 1 w 12"/>
                  <a:gd name="T17" fmla="*/ 1 h 5"/>
                  <a:gd name="T18" fmla="*/ 1 w 12"/>
                  <a:gd name="T19" fmla="*/ 1 h 5"/>
                  <a:gd name="T20" fmla="*/ 0 w 12"/>
                  <a:gd name="T21" fmla="*/ 1 h 5"/>
                  <a:gd name="T22" fmla="*/ 1 w 12"/>
                  <a:gd name="T23" fmla="*/ 1 h 5"/>
                  <a:gd name="T24" fmla="*/ 1 w 12"/>
                  <a:gd name="T25" fmla="*/ 0 h 5"/>
                  <a:gd name="T26" fmla="*/ 3 w 12"/>
                  <a:gd name="T27" fmla="*/ 0 h 5"/>
                  <a:gd name="T28" fmla="*/ 5 w 12"/>
                  <a:gd name="T29" fmla="*/ 0 h 5"/>
                  <a:gd name="T30" fmla="*/ 5 w 12"/>
                  <a:gd name="T31" fmla="*/ 0 h 5"/>
                  <a:gd name="T32" fmla="*/ 6 w 12"/>
                  <a:gd name="T33" fmla="*/ 0 h 5"/>
                  <a:gd name="T34" fmla="*/ 8 w 12"/>
                  <a:gd name="T35" fmla="*/ 0 h 5"/>
                  <a:gd name="T36" fmla="*/ 9 w 12"/>
                  <a:gd name="T37" fmla="*/ 0 h 5"/>
                  <a:gd name="T38" fmla="*/ 10 w 12"/>
                  <a:gd name="T39" fmla="*/ 1 h 5"/>
                  <a:gd name="T40" fmla="*/ 11 w 12"/>
                  <a:gd name="T41" fmla="*/ 1 h 5"/>
                  <a:gd name="T42" fmla="*/ 11 w 12"/>
                  <a:gd name="T43" fmla="*/ 2 h 5"/>
                  <a:gd name="T44" fmla="*/ 10 w 12"/>
                  <a:gd name="T45" fmla="*/ 3 h 5"/>
                  <a:gd name="T46" fmla="*/ 9 w 12"/>
                  <a:gd name="T47" fmla="*/ 3 h 5"/>
                  <a:gd name="T48" fmla="*/ 9 w 12"/>
                  <a:gd name="T49" fmla="*/ 4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5">
                    <a:moveTo>
                      <a:pt x="9" y="4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9" name="Freeform 582">
                <a:extLst>
                  <a:ext uri="{FF2B5EF4-FFF2-40B4-BE49-F238E27FC236}">
                    <a16:creationId xmlns:a16="http://schemas.microsoft.com/office/drawing/2014/main" id="{3195E5E2-C7AD-482F-ACBE-2C496021B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2976"/>
                <a:ext cx="23" cy="15"/>
              </a:xfrm>
              <a:custGeom>
                <a:avLst/>
                <a:gdLst>
                  <a:gd name="T0" fmla="*/ 17 w 23"/>
                  <a:gd name="T1" fmla="*/ 14 h 15"/>
                  <a:gd name="T2" fmla="*/ 17 w 23"/>
                  <a:gd name="T3" fmla="*/ 14 h 15"/>
                  <a:gd name="T4" fmla="*/ 16 w 23"/>
                  <a:gd name="T5" fmla="*/ 10 h 15"/>
                  <a:gd name="T6" fmla="*/ 16 w 23"/>
                  <a:gd name="T7" fmla="*/ 8 h 15"/>
                  <a:gd name="T8" fmla="*/ 15 w 23"/>
                  <a:gd name="T9" fmla="*/ 6 h 15"/>
                  <a:gd name="T10" fmla="*/ 13 w 23"/>
                  <a:gd name="T11" fmla="*/ 5 h 15"/>
                  <a:gd name="T12" fmla="*/ 9 w 23"/>
                  <a:gd name="T13" fmla="*/ 6 h 15"/>
                  <a:gd name="T14" fmla="*/ 7 w 23"/>
                  <a:gd name="T15" fmla="*/ 6 h 15"/>
                  <a:gd name="T16" fmla="*/ 3 w 23"/>
                  <a:gd name="T17" fmla="*/ 6 h 15"/>
                  <a:gd name="T18" fmla="*/ 2 w 23"/>
                  <a:gd name="T19" fmla="*/ 5 h 15"/>
                  <a:gd name="T20" fmla="*/ 1 w 23"/>
                  <a:gd name="T21" fmla="*/ 4 h 15"/>
                  <a:gd name="T22" fmla="*/ 0 w 23"/>
                  <a:gd name="T23" fmla="*/ 3 h 15"/>
                  <a:gd name="T24" fmla="*/ 1 w 23"/>
                  <a:gd name="T25" fmla="*/ 2 h 15"/>
                  <a:gd name="T26" fmla="*/ 2 w 23"/>
                  <a:gd name="T27" fmla="*/ 1 h 15"/>
                  <a:gd name="T28" fmla="*/ 6 w 23"/>
                  <a:gd name="T29" fmla="*/ 0 h 15"/>
                  <a:gd name="T30" fmla="*/ 9 w 23"/>
                  <a:gd name="T31" fmla="*/ 0 h 15"/>
                  <a:gd name="T32" fmla="*/ 10 w 23"/>
                  <a:gd name="T33" fmla="*/ 0 h 15"/>
                  <a:gd name="T34" fmla="*/ 13 w 23"/>
                  <a:gd name="T35" fmla="*/ 0 h 15"/>
                  <a:gd name="T36" fmla="*/ 16 w 23"/>
                  <a:gd name="T37" fmla="*/ 0 h 15"/>
                  <a:gd name="T38" fmla="*/ 17 w 23"/>
                  <a:gd name="T39" fmla="*/ 1 h 15"/>
                  <a:gd name="T40" fmla="*/ 21 w 23"/>
                  <a:gd name="T41" fmla="*/ 2 h 15"/>
                  <a:gd name="T42" fmla="*/ 22 w 23"/>
                  <a:gd name="T43" fmla="*/ 4 h 15"/>
                  <a:gd name="T44" fmla="*/ 22 w 23"/>
                  <a:gd name="T45" fmla="*/ 6 h 15"/>
                  <a:gd name="T46" fmla="*/ 20 w 23"/>
                  <a:gd name="T47" fmla="*/ 10 h 15"/>
                  <a:gd name="T48" fmla="*/ 19 w 23"/>
                  <a:gd name="T49" fmla="*/ 12 h 15"/>
                  <a:gd name="T50" fmla="*/ 17 w 23"/>
                  <a:gd name="T51" fmla="*/ 14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" h="15">
                    <a:moveTo>
                      <a:pt x="17" y="14"/>
                    </a:moveTo>
                    <a:lnTo>
                      <a:pt x="17" y="14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0" y="10"/>
                    </a:lnTo>
                    <a:lnTo>
                      <a:pt x="19" y="12"/>
                    </a:lnTo>
                    <a:lnTo>
                      <a:pt x="17" y="14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0" name="Freeform 583">
                <a:extLst>
                  <a:ext uri="{FF2B5EF4-FFF2-40B4-BE49-F238E27FC236}">
                    <a16:creationId xmlns:a16="http://schemas.microsoft.com/office/drawing/2014/main" id="{6BB4FFC4-108A-49C8-9979-DE31BE72E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2984"/>
                <a:ext cx="9" cy="4"/>
              </a:xfrm>
              <a:custGeom>
                <a:avLst/>
                <a:gdLst>
                  <a:gd name="T0" fmla="*/ 8 w 9"/>
                  <a:gd name="T1" fmla="*/ 0 h 4"/>
                  <a:gd name="T2" fmla="*/ 3 w 9"/>
                  <a:gd name="T3" fmla="*/ 1 h 4"/>
                  <a:gd name="T4" fmla="*/ 0 w 9"/>
                  <a:gd name="T5" fmla="*/ 2 h 4"/>
                  <a:gd name="T6" fmla="*/ 3 w 9"/>
                  <a:gd name="T7" fmla="*/ 3 h 4"/>
                  <a:gd name="T8" fmla="*/ 3 w 9"/>
                  <a:gd name="T9" fmla="*/ 3 h 4"/>
                  <a:gd name="T10" fmla="*/ 8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8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1" name="Freeform 584">
                <a:extLst>
                  <a:ext uri="{FF2B5EF4-FFF2-40B4-BE49-F238E27FC236}">
                    <a16:creationId xmlns:a16="http://schemas.microsoft.com/office/drawing/2014/main" id="{90C78B84-E00A-49BA-9241-2D54A5D47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87"/>
                <a:ext cx="4" cy="8"/>
              </a:xfrm>
              <a:custGeom>
                <a:avLst/>
                <a:gdLst>
                  <a:gd name="T0" fmla="*/ 0 w 4"/>
                  <a:gd name="T1" fmla="*/ 7 h 8"/>
                  <a:gd name="T2" fmla="*/ 0 w 4"/>
                  <a:gd name="T3" fmla="*/ 7 h 8"/>
                  <a:gd name="T4" fmla="*/ 2 w 4"/>
                  <a:gd name="T5" fmla="*/ 5 h 8"/>
                  <a:gd name="T6" fmla="*/ 3 w 4"/>
                  <a:gd name="T7" fmla="*/ 2 h 8"/>
                  <a:gd name="T8" fmla="*/ 2 w 4"/>
                  <a:gd name="T9" fmla="*/ 1 h 8"/>
                  <a:gd name="T10" fmla="*/ 2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0" y="7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2" name="Freeform 585">
                <a:extLst>
                  <a:ext uri="{FF2B5EF4-FFF2-40B4-BE49-F238E27FC236}">
                    <a16:creationId xmlns:a16="http://schemas.microsoft.com/office/drawing/2014/main" id="{E68F1549-DEC1-4D8A-9893-EBEE0004D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7"/>
                <a:ext cx="1" cy="15"/>
              </a:xfrm>
              <a:custGeom>
                <a:avLst/>
                <a:gdLst>
                  <a:gd name="T0" fmla="*/ 0 w 1"/>
                  <a:gd name="T1" fmla="*/ 14 h 15"/>
                  <a:gd name="T2" fmla="*/ 0 w 1"/>
                  <a:gd name="T3" fmla="*/ 12 h 15"/>
                  <a:gd name="T4" fmla="*/ 0 w 1"/>
                  <a:gd name="T5" fmla="*/ 11 h 15"/>
                  <a:gd name="T6" fmla="*/ 0 w 1"/>
                  <a:gd name="T7" fmla="*/ 9 h 15"/>
                  <a:gd name="T8" fmla="*/ 0 w 1"/>
                  <a:gd name="T9" fmla="*/ 8 h 15"/>
                  <a:gd name="T10" fmla="*/ 0 w 1"/>
                  <a:gd name="T11" fmla="*/ 8 h 15"/>
                  <a:gd name="T12" fmla="*/ 0 w 1"/>
                  <a:gd name="T13" fmla="*/ 7 h 15"/>
                  <a:gd name="T14" fmla="*/ 0 w 1"/>
                  <a:gd name="T15" fmla="*/ 7 h 15"/>
                  <a:gd name="T16" fmla="*/ 0 w 1"/>
                  <a:gd name="T17" fmla="*/ 6 h 15"/>
                  <a:gd name="T18" fmla="*/ 0 w 1"/>
                  <a:gd name="T19" fmla="*/ 4 h 15"/>
                  <a:gd name="T20" fmla="*/ 0 w 1"/>
                  <a:gd name="T21" fmla="*/ 3 h 15"/>
                  <a:gd name="T22" fmla="*/ 0 w 1"/>
                  <a:gd name="T23" fmla="*/ 1 h 15"/>
                  <a:gd name="T24" fmla="*/ 0 w 1"/>
                  <a:gd name="T25" fmla="*/ 0 h 15"/>
                  <a:gd name="T26" fmla="*/ 0 w 1"/>
                  <a:gd name="T27" fmla="*/ 14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" h="15">
                    <a:moveTo>
                      <a:pt x="0" y="14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3" name="Freeform 586">
                <a:extLst>
                  <a:ext uri="{FF2B5EF4-FFF2-40B4-BE49-F238E27FC236}">
                    <a16:creationId xmlns:a16="http://schemas.microsoft.com/office/drawing/2014/main" id="{834FCB7D-BC07-4679-AEF4-7F8F284D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7"/>
                <a:ext cx="13" cy="25"/>
              </a:xfrm>
              <a:custGeom>
                <a:avLst/>
                <a:gdLst>
                  <a:gd name="T0" fmla="*/ 0 w 13"/>
                  <a:gd name="T1" fmla="*/ 24 h 25"/>
                  <a:gd name="T2" fmla="*/ 0 w 13"/>
                  <a:gd name="T3" fmla="*/ 24 h 25"/>
                  <a:gd name="T4" fmla="*/ 1 w 13"/>
                  <a:gd name="T5" fmla="*/ 21 h 25"/>
                  <a:gd name="T6" fmla="*/ 4 w 13"/>
                  <a:gd name="T7" fmla="*/ 18 h 25"/>
                  <a:gd name="T8" fmla="*/ 4 w 13"/>
                  <a:gd name="T9" fmla="*/ 15 h 25"/>
                  <a:gd name="T10" fmla="*/ 4 w 13"/>
                  <a:gd name="T11" fmla="*/ 14 h 25"/>
                  <a:gd name="T12" fmla="*/ 5 w 13"/>
                  <a:gd name="T13" fmla="*/ 13 h 25"/>
                  <a:gd name="T14" fmla="*/ 7 w 13"/>
                  <a:gd name="T15" fmla="*/ 12 h 25"/>
                  <a:gd name="T16" fmla="*/ 8 w 13"/>
                  <a:gd name="T17" fmla="*/ 12 h 25"/>
                  <a:gd name="T18" fmla="*/ 10 w 13"/>
                  <a:gd name="T19" fmla="*/ 10 h 25"/>
                  <a:gd name="T20" fmla="*/ 10 w 13"/>
                  <a:gd name="T21" fmla="*/ 7 h 25"/>
                  <a:gd name="T22" fmla="*/ 11 w 13"/>
                  <a:gd name="T23" fmla="*/ 5 h 25"/>
                  <a:gd name="T24" fmla="*/ 12 w 13"/>
                  <a:gd name="T25" fmla="*/ 1 h 25"/>
                  <a:gd name="T26" fmla="*/ 12 w 1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25">
                    <a:moveTo>
                      <a:pt x="0" y="24"/>
                    </a:moveTo>
                    <a:lnTo>
                      <a:pt x="0" y="24"/>
                    </a:lnTo>
                    <a:lnTo>
                      <a:pt x="1" y="21"/>
                    </a:lnTo>
                    <a:lnTo>
                      <a:pt x="4" y="18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1"/>
                    </a:lnTo>
                    <a:lnTo>
                      <a:pt x="12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4" name="Freeform 587">
                <a:extLst>
                  <a:ext uri="{FF2B5EF4-FFF2-40B4-BE49-F238E27FC236}">
                    <a16:creationId xmlns:a16="http://schemas.microsoft.com/office/drawing/2014/main" id="{19887591-D846-4FAA-963B-975AA2826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964"/>
                <a:ext cx="18" cy="5"/>
              </a:xfrm>
              <a:custGeom>
                <a:avLst/>
                <a:gdLst>
                  <a:gd name="T0" fmla="*/ 17 w 18"/>
                  <a:gd name="T1" fmla="*/ 0 h 5"/>
                  <a:gd name="T2" fmla="*/ 14 w 18"/>
                  <a:gd name="T3" fmla="*/ 1 h 5"/>
                  <a:gd name="T4" fmla="*/ 12 w 18"/>
                  <a:gd name="T5" fmla="*/ 2 h 5"/>
                  <a:gd name="T6" fmla="*/ 9 w 18"/>
                  <a:gd name="T7" fmla="*/ 2 h 5"/>
                  <a:gd name="T8" fmla="*/ 6 w 18"/>
                  <a:gd name="T9" fmla="*/ 2 h 5"/>
                  <a:gd name="T10" fmla="*/ 5 w 18"/>
                  <a:gd name="T11" fmla="*/ 2 h 5"/>
                  <a:gd name="T12" fmla="*/ 2 w 18"/>
                  <a:gd name="T13" fmla="*/ 3 h 5"/>
                  <a:gd name="T14" fmla="*/ 1 w 18"/>
                  <a:gd name="T15" fmla="*/ 3 h 5"/>
                  <a:gd name="T16" fmla="*/ 0 w 18"/>
                  <a:gd name="T17" fmla="*/ 4 h 5"/>
                  <a:gd name="T18" fmla="*/ 17 w 18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5">
                    <a:moveTo>
                      <a:pt x="17" y="0"/>
                    </a:moveTo>
                    <a:lnTo>
                      <a:pt x="14" y="1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5" name="Freeform 588">
                <a:extLst>
                  <a:ext uri="{FF2B5EF4-FFF2-40B4-BE49-F238E27FC236}">
                    <a16:creationId xmlns:a16="http://schemas.microsoft.com/office/drawing/2014/main" id="{C55504A9-77A2-48DB-AA41-39352482C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968"/>
                <a:ext cx="29" cy="7"/>
              </a:xfrm>
              <a:custGeom>
                <a:avLst/>
                <a:gdLst>
                  <a:gd name="T0" fmla="*/ 28 w 29"/>
                  <a:gd name="T1" fmla="*/ 6 h 7"/>
                  <a:gd name="T2" fmla="*/ 28 w 29"/>
                  <a:gd name="T3" fmla="*/ 6 h 7"/>
                  <a:gd name="T4" fmla="*/ 24 w 29"/>
                  <a:gd name="T5" fmla="*/ 5 h 7"/>
                  <a:gd name="T6" fmla="*/ 19 w 29"/>
                  <a:gd name="T7" fmla="*/ 3 h 7"/>
                  <a:gd name="T8" fmla="*/ 15 w 29"/>
                  <a:gd name="T9" fmla="*/ 3 h 7"/>
                  <a:gd name="T10" fmla="*/ 10 w 29"/>
                  <a:gd name="T11" fmla="*/ 3 h 7"/>
                  <a:gd name="T12" fmla="*/ 8 w 29"/>
                  <a:gd name="T13" fmla="*/ 3 h 7"/>
                  <a:gd name="T14" fmla="*/ 3 w 29"/>
                  <a:gd name="T15" fmla="*/ 2 h 7"/>
                  <a:gd name="T16" fmla="*/ 1 w 29"/>
                  <a:gd name="T17" fmla="*/ 1 h 7"/>
                  <a:gd name="T18" fmla="*/ 0 w 29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28" y="6"/>
                    </a:moveTo>
                    <a:lnTo>
                      <a:pt x="28" y="6"/>
                    </a:lnTo>
                    <a:lnTo>
                      <a:pt x="24" y="5"/>
                    </a:lnTo>
                    <a:lnTo>
                      <a:pt x="19" y="3"/>
                    </a:lnTo>
                    <a:lnTo>
                      <a:pt x="15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6" name="Freeform 589">
                <a:extLst>
                  <a:ext uri="{FF2B5EF4-FFF2-40B4-BE49-F238E27FC236}">
                    <a16:creationId xmlns:a16="http://schemas.microsoft.com/office/drawing/2014/main" id="{3600FC05-8075-4034-A680-B2C4D67A2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2994"/>
                <a:ext cx="10" cy="8"/>
              </a:xfrm>
              <a:custGeom>
                <a:avLst/>
                <a:gdLst>
                  <a:gd name="T0" fmla="*/ 4 w 10"/>
                  <a:gd name="T1" fmla="*/ 7 h 8"/>
                  <a:gd name="T2" fmla="*/ 0 w 10"/>
                  <a:gd name="T3" fmla="*/ 7 h 8"/>
                  <a:gd name="T4" fmla="*/ 0 w 10"/>
                  <a:gd name="T5" fmla="*/ 5 h 8"/>
                  <a:gd name="T6" fmla="*/ 0 w 10"/>
                  <a:gd name="T7" fmla="*/ 2 h 8"/>
                  <a:gd name="T8" fmla="*/ 0 w 10"/>
                  <a:gd name="T9" fmla="*/ 0 h 8"/>
                  <a:gd name="T10" fmla="*/ 4 w 10"/>
                  <a:gd name="T11" fmla="*/ 0 h 8"/>
                  <a:gd name="T12" fmla="*/ 9 w 10"/>
                  <a:gd name="T13" fmla="*/ 0 h 8"/>
                  <a:gd name="T14" fmla="*/ 9 w 10"/>
                  <a:gd name="T15" fmla="*/ 2 h 8"/>
                  <a:gd name="T16" fmla="*/ 9 w 10"/>
                  <a:gd name="T17" fmla="*/ 5 h 8"/>
                  <a:gd name="T18" fmla="*/ 9 w 10"/>
                  <a:gd name="T19" fmla="*/ 7 h 8"/>
                  <a:gd name="T20" fmla="*/ 4 w 10"/>
                  <a:gd name="T21" fmla="*/ 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4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7" name="Freeform 590">
                <a:extLst>
                  <a:ext uri="{FF2B5EF4-FFF2-40B4-BE49-F238E27FC236}">
                    <a16:creationId xmlns:a16="http://schemas.microsoft.com/office/drawing/2014/main" id="{48C47A1F-49FD-467A-B1C7-07E82810D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001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8" name="Freeform 591">
                <a:extLst>
                  <a:ext uri="{FF2B5EF4-FFF2-40B4-BE49-F238E27FC236}">
                    <a16:creationId xmlns:a16="http://schemas.microsoft.com/office/drawing/2014/main" id="{0607335B-8C15-405C-905C-9B76A8519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" y="2984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9" name="Freeform 592">
                <a:extLst>
                  <a:ext uri="{FF2B5EF4-FFF2-40B4-BE49-F238E27FC236}">
                    <a16:creationId xmlns:a16="http://schemas.microsoft.com/office/drawing/2014/main" id="{112A2167-FA14-47B3-81BF-24A10D59A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" y="2952"/>
                <a:ext cx="10" cy="9"/>
              </a:xfrm>
              <a:custGeom>
                <a:avLst/>
                <a:gdLst>
                  <a:gd name="T0" fmla="*/ 0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4 w 10"/>
                  <a:gd name="T11" fmla="*/ 4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w 10"/>
                  <a:gd name="T19" fmla="*/ 8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0" name="Freeform 593">
                <a:extLst>
                  <a:ext uri="{FF2B5EF4-FFF2-40B4-BE49-F238E27FC236}">
                    <a16:creationId xmlns:a16="http://schemas.microsoft.com/office/drawing/2014/main" id="{4571B3F0-5D43-4A12-84DB-C015E9099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2909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1" name="Freeform 594">
                <a:extLst>
                  <a:ext uri="{FF2B5EF4-FFF2-40B4-BE49-F238E27FC236}">
                    <a16:creationId xmlns:a16="http://schemas.microsoft.com/office/drawing/2014/main" id="{668DA5F0-5F4F-4398-9BEC-854F01851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2913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2" name="Freeform 595">
                <a:extLst>
                  <a:ext uri="{FF2B5EF4-FFF2-40B4-BE49-F238E27FC236}">
                    <a16:creationId xmlns:a16="http://schemas.microsoft.com/office/drawing/2014/main" id="{97633C57-3B1B-4CC3-B2E0-5A3A7F8D3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988"/>
                <a:ext cx="9" cy="9"/>
              </a:xfrm>
              <a:custGeom>
                <a:avLst/>
                <a:gdLst>
                  <a:gd name="T0" fmla="*/ 3 w 9"/>
                  <a:gd name="T1" fmla="*/ 8 h 9"/>
                  <a:gd name="T2" fmla="*/ 0 w 9"/>
                  <a:gd name="T3" fmla="*/ 8 h 9"/>
                  <a:gd name="T4" fmla="*/ 0 w 9"/>
                  <a:gd name="T5" fmla="*/ 4 h 9"/>
                  <a:gd name="T6" fmla="*/ 0 w 9"/>
                  <a:gd name="T7" fmla="*/ 0 h 9"/>
                  <a:gd name="T8" fmla="*/ 3 w 9"/>
                  <a:gd name="T9" fmla="*/ 0 h 9"/>
                  <a:gd name="T10" fmla="*/ 5 w 9"/>
                  <a:gd name="T11" fmla="*/ 0 h 9"/>
                  <a:gd name="T12" fmla="*/ 8 w 9"/>
                  <a:gd name="T13" fmla="*/ 0 h 9"/>
                  <a:gd name="T14" fmla="*/ 8 w 9"/>
                  <a:gd name="T15" fmla="*/ 4 h 9"/>
                  <a:gd name="T16" fmla="*/ 8 w 9"/>
                  <a:gd name="T17" fmla="*/ 8 h 9"/>
                  <a:gd name="T18" fmla="*/ 5 w 9"/>
                  <a:gd name="T19" fmla="*/ 8 h 9"/>
                  <a:gd name="T20" fmla="*/ 3 w 9"/>
                  <a:gd name="T21" fmla="*/ 8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3" name="Freeform 596">
                <a:extLst>
                  <a:ext uri="{FF2B5EF4-FFF2-40B4-BE49-F238E27FC236}">
                    <a16:creationId xmlns:a16="http://schemas.microsoft.com/office/drawing/2014/main" id="{3CAD3440-21B7-462F-BAE2-86DFBDB6E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20"/>
                <a:ext cx="10" cy="8"/>
              </a:xfrm>
              <a:custGeom>
                <a:avLst/>
                <a:gdLst>
                  <a:gd name="T0" fmla="*/ 4 w 10"/>
                  <a:gd name="T1" fmla="*/ 7 h 8"/>
                  <a:gd name="T2" fmla="*/ 0 w 10"/>
                  <a:gd name="T3" fmla="*/ 5 h 8"/>
                  <a:gd name="T4" fmla="*/ 0 w 10"/>
                  <a:gd name="T5" fmla="*/ 2 h 8"/>
                  <a:gd name="T6" fmla="*/ 0 w 10"/>
                  <a:gd name="T7" fmla="*/ 0 h 8"/>
                  <a:gd name="T8" fmla="*/ 4 w 10"/>
                  <a:gd name="T9" fmla="*/ 0 h 8"/>
                  <a:gd name="T10" fmla="*/ 9 w 10"/>
                  <a:gd name="T11" fmla="*/ 0 h 8"/>
                  <a:gd name="T12" fmla="*/ 9 w 10"/>
                  <a:gd name="T13" fmla="*/ 2 h 8"/>
                  <a:gd name="T14" fmla="*/ 9 w 10"/>
                  <a:gd name="T15" fmla="*/ 5 h 8"/>
                  <a:gd name="T16" fmla="*/ 4 w 10"/>
                  <a:gd name="T17" fmla="*/ 5 h 8"/>
                  <a:gd name="T18" fmla="*/ 4 w 10"/>
                  <a:gd name="T19" fmla="*/ 7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4" y="7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4" name="Freeform 597">
                <a:extLst>
                  <a:ext uri="{FF2B5EF4-FFF2-40B4-BE49-F238E27FC236}">
                    <a16:creationId xmlns:a16="http://schemas.microsoft.com/office/drawing/2014/main" id="{EE7E4F3C-3761-4F64-8DF3-07A5CB05A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999"/>
                <a:ext cx="8" cy="8"/>
              </a:xfrm>
              <a:custGeom>
                <a:avLst/>
                <a:gdLst>
                  <a:gd name="T0" fmla="*/ 2 w 8"/>
                  <a:gd name="T1" fmla="*/ 7 h 8"/>
                  <a:gd name="T2" fmla="*/ 2 w 8"/>
                  <a:gd name="T3" fmla="*/ 7 h 8"/>
                  <a:gd name="T4" fmla="*/ 0 w 8"/>
                  <a:gd name="T5" fmla="*/ 5 h 8"/>
                  <a:gd name="T6" fmla="*/ 0 w 8"/>
                  <a:gd name="T7" fmla="*/ 2 h 8"/>
                  <a:gd name="T8" fmla="*/ 2 w 8"/>
                  <a:gd name="T9" fmla="*/ 2 h 8"/>
                  <a:gd name="T10" fmla="*/ 2 w 8"/>
                  <a:gd name="T11" fmla="*/ 0 h 8"/>
                  <a:gd name="T12" fmla="*/ 5 w 8"/>
                  <a:gd name="T13" fmla="*/ 0 h 8"/>
                  <a:gd name="T14" fmla="*/ 7 w 8"/>
                  <a:gd name="T15" fmla="*/ 2 h 8"/>
                  <a:gd name="T16" fmla="*/ 7 w 8"/>
                  <a:gd name="T17" fmla="*/ 5 h 8"/>
                  <a:gd name="T18" fmla="*/ 7 w 8"/>
                  <a:gd name="T19" fmla="*/ 7 h 8"/>
                  <a:gd name="T20" fmla="*/ 5 w 8"/>
                  <a:gd name="T21" fmla="*/ 7 h 8"/>
                  <a:gd name="T22" fmla="*/ 2 w 8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8">
                    <a:moveTo>
                      <a:pt x="2" y="7"/>
                    </a:move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5" name="Freeform 598">
                <a:extLst>
                  <a:ext uri="{FF2B5EF4-FFF2-40B4-BE49-F238E27FC236}">
                    <a16:creationId xmlns:a16="http://schemas.microsoft.com/office/drawing/2014/main" id="{7193DF3B-AC41-4E23-A4AD-ACC12F062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940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6" name="Freeform 599">
                <a:extLst>
                  <a:ext uri="{FF2B5EF4-FFF2-40B4-BE49-F238E27FC236}">
                    <a16:creationId xmlns:a16="http://schemas.microsoft.com/office/drawing/2014/main" id="{C5EFF441-21B5-439F-9547-5DEE0FF71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3017"/>
                <a:ext cx="9" cy="8"/>
              </a:xfrm>
              <a:custGeom>
                <a:avLst/>
                <a:gdLst>
                  <a:gd name="T0" fmla="*/ 5 w 9"/>
                  <a:gd name="T1" fmla="*/ 7 h 8"/>
                  <a:gd name="T2" fmla="*/ 3 w 9"/>
                  <a:gd name="T3" fmla="*/ 7 h 8"/>
                  <a:gd name="T4" fmla="*/ 3 w 9"/>
                  <a:gd name="T5" fmla="*/ 5 h 8"/>
                  <a:gd name="T6" fmla="*/ 0 w 9"/>
                  <a:gd name="T7" fmla="*/ 5 h 8"/>
                  <a:gd name="T8" fmla="*/ 0 w 9"/>
                  <a:gd name="T9" fmla="*/ 2 h 8"/>
                  <a:gd name="T10" fmla="*/ 3 w 9"/>
                  <a:gd name="T11" fmla="*/ 0 h 8"/>
                  <a:gd name="T12" fmla="*/ 5 w 9"/>
                  <a:gd name="T13" fmla="*/ 0 h 8"/>
                  <a:gd name="T14" fmla="*/ 8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5 w 9"/>
                  <a:gd name="T21" fmla="*/ 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5" y="7"/>
                    </a:moveTo>
                    <a:lnTo>
                      <a:pt x="3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7" name="Freeform 600">
                <a:extLst>
                  <a:ext uri="{FF2B5EF4-FFF2-40B4-BE49-F238E27FC236}">
                    <a16:creationId xmlns:a16="http://schemas.microsoft.com/office/drawing/2014/main" id="{5FD36EF7-4DFF-46CF-86A7-20DFC23E5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2981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9 w 10"/>
                  <a:gd name="T15" fmla="*/ 8 h 9"/>
                  <a:gd name="T16" fmla="*/ 4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8" name="Freeform 601">
                <a:extLst>
                  <a:ext uri="{FF2B5EF4-FFF2-40B4-BE49-F238E27FC236}">
                    <a16:creationId xmlns:a16="http://schemas.microsoft.com/office/drawing/2014/main" id="{5481BC1B-88E2-4768-91FB-C4292448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2933"/>
                <a:ext cx="10" cy="10"/>
              </a:xfrm>
              <a:custGeom>
                <a:avLst/>
                <a:gdLst>
                  <a:gd name="T0" fmla="*/ 4 w 10"/>
                  <a:gd name="T1" fmla="*/ 9 h 10"/>
                  <a:gd name="T2" fmla="*/ 0 w 10"/>
                  <a:gd name="T3" fmla="*/ 9 h 10"/>
                  <a:gd name="T4" fmla="*/ 0 w 10"/>
                  <a:gd name="T5" fmla="*/ 0 h 10"/>
                  <a:gd name="T6" fmla="*/ 4 w 10"/>
                  <a:gd name="T7" fmla="*/ 0 h 10"/>
                  <a:gd name="T8" fmla="*/ 9 w 10"/>
                  <a:gd name="T9" fmla="*/ 0 h 10"/>
                  <a:gd name="T10" fmla="*/ 9 w 10"/>
                  <a:gd name="T11" fmla="*/ 9 h 10"/>
                  <a:gd name="T12" fmla="*/ 4 w 10"/>
                  <a:gd name="T13" fmla="*/ 9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4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4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9" name="Freeform 602">
                <a:extLst>
                  <a:ext uri="{FF2B5EF4-FFF2-40B4-BE49-F238E27FC236}">
                    <a16:creationId xmlns:a16="http://schemas.microsoft.com/office/drawing/2014/main" id="{D34CC094-D253-4DD3-B97C-D413F928A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926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0 w 10"/>
                  <a:gd name="T3" fmla="*/ 8 h 9"/>
                  <a:gd name="T4" fmla="*/ 0 w 10"/>
                  <a:gd name="T5" fmla="*/ 4 h 9"/>
                  <a:gd name="T6" fmla="*/ 0 w 10"/>
                  <a:gd name="T7" fmla="*/ 0 h 9"/>
                  <a:gd name="T8" fmla="*/ 4 w 10"/>
                  <a:gd name="T9" fmla="*/ 0 h 9"/>
                  <a:gd name="T10" fmla="*/ 9 w 10"/>
                  <a:gd name="T11" fmla="*/ 0 h 9"/>
                  <a:gd name="T12" fmla="*/ 9 w 10"/>
                  <a:gd name="T13" fmla="*/ 4 h 9"/>
                  <a:gd name="T14" fmla="*/ 4 w 10"/>
                  <a:gd name="T15" fmla="*/ 8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30" name="Freeform 603">
                <a:extLst>
                  <a:ext uri="{FF2B5EF4-FFF2-40B4-BE49-F238E27FC236}">
                    <a16:creationId xmlns:a16="http://schemas.microsoft.com/office/drawing/2014/main" id="{3A9EED51-6A9B-45FE-B237-FD7DDADAF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2919"/>
                <a:ext cx="9" cy="8"/>
              </a:xfrm>
              <a:custGeom>
                <a:avLst/>
                <a:gdLst>
                  <a:gd name="T0" fmla="*/ 3 w 9"/>
                  <a:gd name="T1" fmla="*/ 7 h 8"/>
                  <a:gd name="T2" fmla="*/ 3 w 9"/>
                  <a:gd name="T3" fmla="*/ 7 h 8"/>
                  <a:gd name="T4" fmla="*/ 0 w 9"/>
                  <a:gd name="T5" fmla="*/ 5 h 8"/>
                  <a:gd name="T6" fmla="*/ 0 w 9"/>
                  <a:gd name="T7" fmla="*/ 2 h 8"/>
                  <a:gd name="T8" fmla="*/ 0 w 9"/>
                  <a:gd name="T9" fmla="*/ 0 h 8"/>
                  <a:gd name="T10" fmla="*/ 3 w 9"/>
                  <a:gd name="T11" fmla="*/ 0 h 8"/>
                  <a:gd name="T12" fmla="*/ 5 w 9"/>
                  <a:gd name="T13" fmla="*/ 0 h 8"/>
                  <a:gd name="T14" fmla="*/ 8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5 w 9"/>
                  <a:gd name="T21" fmla="*/ 7 h 8"/>
                  <a:gd name="T22" fmla="*/ 3 w 9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3" y="7"/>
                    </a:move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1" name="Group 604">
              <a:extLst>
                <a:ext uri="{FF2B5EF4-FFF2-40B4-BE49-F238E27FC236}">
                  <a16:creationId xmlns:a16="http://schemas.microsoft.com/office/drawing/2014/main" id="{1F723005-03D0-4948-AAAE-2FBF2F1E7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4" y="2908"/>
              <a:ext cx="175" cy="165"/>
              <a:chOff x="4024" y="2908"/>
              <a:chExt cx="175" cy="165"/>
            </a:xfrm>
          </p:grpSpPr>
          <p:sp>
            <p:nvSpPr>
              <p:cNvPr id="51863" name="Freeform 605">
                <a:extLst>
                  <a:ext uri="{FF2B5EF4-FFF2-40B4-BE49-F238E27FC236}">
                    <a16:creationId xmlns:a16="http://schemas.microsoft.com/office/drawing/2014/main" id="{BC9354B1-BBBA-4A60-91C6-06106F697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08"/>
                <a:ext cx="175" cy="165"/>
              </a:xfrm>
              <a:custGeom>
                <a:avLst/>
                <a:gdLst>
                  <a:gd name="T0" fmla="*/ 124 w 175"/>
                  <a:gd name="T1" fmla="*/ 155 h 165"/>
                  <a:gd name="T2" fmla="*/ 134 w 175"/>
                  <a:gd name="T3" fmla="*/ 148 h 165"/>
                  <a:gd name="T4" fmla="*/ 141 w 175"/>
                  <a:gd name="T5" fmla="*/ 141 h 165"/>
                  <a:gd name="T6" fmla="*/ 147 w 175"/>
                  <a:gd name="T7" fmla="*/ 135 h 165"/>
                  <a:gd name="T8" fmla="*/ 155 w 175"/>
                  <a:gd name="T9" fmla="*/ 127 h 165"/>
                  <a:gd name="T10" fmla="*/ 160 w 175"/>
                  <a:gd name="T11" fmla="*/ 120 h 165"/>
                  <a:gd name="T12" fmla="*/ 166 w 175"/>
                  <a:gd name="T13" fmla="*/ 113 h 165"/>
                  <a:gd name="T14" fmla="*/ 169 w 175"/>
                  <a:gd name="T15" fmla="*/ 106 h 165"/>
                  <a:gd name="T16" fmla="*/ 173 w 175"/>
                  <a:gd name="T17" fmla="*/ 99 h 165"/>
                  <a:gd name="T18" fmla="*/ 174 w 175"/>
                  <a:gd name="T19" fmla="*/ 93 h 165"/>
                  <a:gd name="T20" fmla="*/ 173 w 175"/>
                  <a:gd name="T21" fmla="*/ 85 h 165"/>
                  <a:gd name="T22" fmla="*/ 171 w 175"/>
                  <a:gd name="T23" fmla="*/ 77 h 165"/>
                  <a:gd name="T24" fmla="*/ 167 w 175"/>
                  <a:gd name="T25" fmla="*/ 69 h 165"/>
                  <a:gd name="T26" fmla="*/ 165 w 175"/>
                  <a:gd name="T27" fmla="*/ 59 h 165"/>
                  <a:gd name="T28" fmla="*/ 160 w 175"/>
                  <a:gd name="T29" fmla="*/ 47 h 165"/>
                  <a:gd name="T30" fmla="*/ 157 w 175"/>
                  <a:gd name="T31" fmla="*/ 37 h 165"/>
                  <a:gd name="T32" fmla="*/ 150 w 175"/>
                  <a:gd name="T33" fmla="*/ 29 h 165"/>
                  <a:gd name="T34" fmla="*/ 139 w 175"/>
                  <a:gd name="T35" fmla="*/ 22 h 165"/>
                  <a:gd name="T36" fmla="*/ 124 w 175"/>
                  <a:gd name="T37" fmla="*/ 14 h 165"/>
                  <a:gd name="T38" fmla="*/ 111 w 175"/>
                  <a:gd name="T39" fmla="*/ 6 h 165"/>
                  <a:gd name="T40" fmla="*/ 99 w 175"/>
                  <a:gd name="T41" fmla="*/ 2 h 165"/>
                  <a:gd name="T42" fmla="*/ 85 w 175"/>
                  <a:gd name="T43" fmla="*/ 1 h 165"/>
                  <a:gd name="T44" fmla="*/ 62 w 175"/>
                  <a:gd name="T45" fmla="*/ 0 h 165"/>
                  <a:gd name="T46" fmla="*/ 37 w 175"/>
                  <a:gd name="T47" fmla="*/ 5 h 165"/>
                  <a:gd name="T48" fmla="*/ 18 w 175"/>
                  <a:gd name="T49" fmla="*/ 20 h 165"/>
                  <a:gd name="T50" fmla="*/ 12 w 175"/>
                  <a:gd name="T51" fmla="*/ 28 h 165"/>
                  <a:gd name="T52" fmla="*/ 7 w 175"/>
                  <a:gd name="T53" fmla="*/ 39 h 165"/>
                  <a:gd name="T54" fmla="*/ 2 w 175"/>
                  <a:gd name="T55" fmla="*/ 51 h 165"/>
                  <a:gd name="T56" fmla="*/ 0 w 175"/>
                  <a:gd name="T57" fmla="*/ 61 h 165"/>
                  <a:gd name="T58" fmla="*/ 1 w 175"/>
                  <a:gd name="T59" fmla="*/ 73 h 165"/>
                  <a:gd name="T60" fmla="*/ 5 w 175"/>
                  <a:gd name="T61" fmla="*/ 88 h 165"/>
                  <a:gd name="T62" fmla="*/ 9 w 175"/>
                  <a:gd name="T63" fmla="*/ 103 h 165"/>
                  <a:gd name="T64" fmla="*/ 12 w 175"/>
                  <a:gd name="T65" fmla="*/ 115 h 165"/>
                  <a:gd name="T66" fmla="*/ 19 w 175"/>
                  <a:gd name="T67" fmla="*/ 127 h 165"/>
                  <a:gd name="T68" fmla="*/ 29 w 175"/>
                  <a:gd name="T69" fmla="*/ 140 h 165"/>
                  <a:gd name="T70" fmla="*/ 41 w 175"/>
                  <a:gd name="T71" fmla="*/ 151 h 165"/>
                  <a:gd name="T72" fmla="*/ 52 w 175"/>
                  <a:gd name="T73" fmla="*/ 156 h 165"/>
                  <a:gd name="T74" fmla="*/ 62 w 175"/>
                  <a:gd name="T75" fmla="*/ 159 h 165"/>
                  <a:gd name="T76" fmla="*/ 71 w 175"/>
                  <a:gd name="T77" fmla="*/ 161 h 165"/>
                  <a:gd name="T78" fmla="*/ 79 w 175"/>
                  <a:gd name="T79" fmla="*/ 164 h 165"/>
                  <a:gd name="T80" fmla="*/ 87 w 175"/>
                  <a:gd name="T81" fmla="*/ 164 h 165"/>
                  <a:gd name="T82" fmla="*/ 97 w 175"/>
                  <a:gd name="T83" fmla="*/ 162 h 165"/>
                  <a:gd name="T84" fmla="*/ 110 w 175"/>
                  <a:gd name="T85" fmla="*/ 160 h 165"/>
                  <a:gd name="T86" fmla="*/ 120 w 175"/>
                  <a:gd name="T87" fmla="*/ 156 h 165"/>
                  <a:gd name="T88" fmla="*/ 124 w 175"/>
                  <a:gd name="T89" fmla="*/ 155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5" h="165">
                    <a:moveTo>
                      <a:pt x="124" y="155"/>
                    </a:moveTo>
                    <a:lnTo>
                      <a:pt x="124" y="155"/>
                    </a:lnTo>
                    <a:lnTo>
                      <a:pt x="130" y="152"/>
                    </a:lnTo>
                    <a:lnTo>
                      <a:pt x="134" y="148"/>
                    </a:lnTo>
                    <a:lnTo>
                      <a:pt x="138" y="145"/>
                    </a:lnTo>
                    <a:lnTo>
                      <a:pt x="141" y="141"/>
                    </a:lnTo>
                    <a:lnTo>
                      <a:pt x="145" y="138"/>
                    </a:lnTo>
                    <a:lnTo>
                      <a:pt x="147" y="135"/>
                    </a:lnTo>
                    <a:lnTo>
                      <a:pt x="151" y="131"/>
                    </a:lnTo>
                    <a:lnTo>
                      <a:pt x="155" y="127"/>
                    </a:lnTo>
                    <a:lnTo>
                      <a:pt x="158" y="123"/>
                    </a:lnTo>
                    <a:lnTo>
                      <a:pt x="160" y="120"/>
                    </a:lnTo>
                    <a:lnTo>
                      <a:pt x="164" y="116"/>
                    </a:lnTo>
                    <a:lnTo>
                      <a:pt x="166" y="113"/>
                    </a:lnTo>
                    <a:lnTo>
                      <a:pt x="168" y="110"/>
                    </a:lnTo>
                    <a:lnTo>
                      <a:pt x="169" y="106"/>
                    </a:lnTo>
                    <a:lnTo>
                      <a:pt x="172" y="103"/>
                    </a:lnTo>
                    <a:lnTo>
                      <a:pt x="173" y="99"/>
                    </a:lnTo>
                    <a:lnTo>
                      <a:pt x="174" y="97"/>
                    </a:lnTo>
                    <a:lnTo>
                      <a:pt x="174" y="93"/>
                    </a:lnTo>
                    <a:lnTo>
                      <a:pt x="174" y="90"/>
                    </a:lnTo>
                    <a:lnTo>
                      <a:pt x="173" y="85"/>
                    </a:lnTo>
                    <a:lnTo>
                      <a:pt x="172" y="81"/>
                    </a:lnTo>
                    <a:lnTo>
                      <a:pt x="171" y="77"/>
                    </a:lnTo>
                    <a:lnTo>
                      <a:pt x="168" y="73"/>
                    </a:lnTo>
                    <a:lnTo>
                      <a:pt x="167" y="69"/>
                    </a:lnTo>
                    <a:lnTo>
                      <a:pt x="166" y="65"/>
                    </a:lnTo>
                    <a:lnTo>
                      <a:pt x="165" y="59"/>
                    </a:lnTo>
                    <a:lnTo>
                      <a:pt x="163" y="53"/>
                    </a:lnTo>
                    <a:lnTo>
                      <a:pt x="160" y="47"/>
                    </a:lnTo>
                    <a:lnTo>
                      <a:pt x="159" y="42"/>
                    </a:lnTo>
                    <a:lnTo>
                      <a:pt x="157" y="37"/>
                    </a:lnTo>
                    <a:lnTo>
                      <a:pt x="154" y="33"/>
                    </a:lnTo>
                    <a:lnTo>
                      <a:pt x="150" y="29"/>
                    </a:lnTo>
                    <a:lnTo>
                      <a:pt x="146" y="26"/>
                    </a:lnTo>
                    <a:lnTo>
                      <a:pt x="139" y="22"/>
                    </a:lnTo>
                    <a:lnTo>
                      <a:pt x="132" y="18"/>
                    </a:lnTo>
                    <a:lnTo>
                      <a:pt x="124" y="14"/>
                    </a:lnTo>
                    <a:lnTo>
                      <a:pt x="118" y="9"/>
                    </a:lnTo>
                    <a:lnTo>
                      <a:pt x="111" y="6"/>
                    </a:lnTo>
                    <a:lnTo>
                      <a:pt x="104" y="4"/>
                    </a:lnTo>
                    <a:lnTo>
                      <a:pt x="99" y="2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0" y="2"/>
                    </a:lnTo>
                    <a:lnTo>
                      <a:pt x="37" y="5"/>
                    </a:lnTo>
                    <a:lnTo>
                      <a:pt x="27" y="11"/>
                    </a:lnTo>
                    <a:lnTo>
                      <a:pt x="18" y="20"/>
                    </a:lnTo>
                    <a:lnTo>
                      <a:pt x="16" y="23"/>
                    </a:lnTo>
                    <a:lnTo>
                      <a:pt x="12" y="28"/>
                    </a:lnTo>
                    <a:lnTo>
                      <a:pt x="9" y="34"/>
                    </a:lnTo>
                    <a:lnTo>
                      <a:pt x="7" y="39"/>
                    </a:lnTo>
                    <a:lnTo>
                      <a:pt x="5" y="45"/>
                    </a:lnTo>
                    <a:lnTo>
                      <a:pt x="2" y="51"/>
                    </a:lnTo>
                    <a:lnTo>
                      <a:pt x="1" y="56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1" y="73"/>
                    </a:lnTo>
                    <a:lnTo>
                      <a:pt x="2" y="80"/>
                    </a:lnTo>
                    <a:lnTo>
                      <a:pt x="5" y="88"/>
                    </a:lnTo>
                    <a:lnTo>
                      <a:pt x="7" y="96"/>
                    </a:lnTo>
                    <a:lnTo>
                      <a:pt x="9" y="103"/>
                    </a:lnTo>
                    <a:lnTo>
                      <a:pt x="10" y="110"/>
                    </a:lnTo>
                    <a:lnTo>
                      <a:pt x="12" y="115"/>
                    </a:lnTo>
                    <a:lnTo>
                      <a:pt x="16" y="120"/>
                    </a:lnTo>
                    <a:lnTo>
                      <a:pt x="19" y="127"/>
                    </a:lnTo>
                    <a:lnTo>
                      <a:pt x="24" y="133"/>
                    </a:lnTo>
                    <a:lnTo>
                      <a:pt x="29" y="140"/>
                    </a:lnTo>
                    <a:lnTo>
                      <a:pt x="35" y="146"/>
                    </a:lnTo>
                    <a:lnTo>
                      <a:pt x="41" y="151"/>
                    </a:lnTo>
                    <a:lnTo>
                      <a:pt x="46" y="154"/>
                    </a:lnTo>
                    <a:lnTo>
                      <a:pt x="52" y="156"/>
                    </a:lnTo>
                    <a:lnTo>
                      <a:pt x="58" y="157"/>
                    </a:lnTo>
                    <a:lnTo>
                      <a:pt x="62" y="159"/>
                    </a:lnTo>
                    <a:lnTo>
                      <a:pt x="67" y="160"/>
                    </a:lnTo>
                    <a:lnTo>
                      <a:pt x="71" y="161"/>
                    </a:lnTo>
                    <a:lnTo>
                      <a:pt x="75" y="163"/>
                    </a:lnTo>
                    <a:lnTo>
                      <a:pt x="79" y="164"/>
                    </a:lnTo>
                    <a:lnTo>
                      <a:pt x="82" y="164"/>
                    </a:lnTo>
                    <a:lnTo>
                      <a:pt x="87" y="164"/>
                    </a:lnTo>
                    <a:lnTo>
                      <a:pt x="92" y="163"/>
                    </a:lnTo>
                    <a:lnTo>
                      <a:pt x="97" y="162"/>
                    </a:lnTo>
                    <a:lnTo>
                      <a:pt x="103" y="160"/>
                    </a:lnTo>
                    <a:lnTo>
                      <a:pt x="110" y="160"/>
                    </a:lnTo>
                    <a:lnTo>
                      <a:pt x="115" y="158"/>
                    </a:lnTo>
                    <a:lnTo>
                      <a:pt x="120" y="156"/>
                    </a:lnTo>
                    <a:lnTo>
                      <a:pt x="123" y="155"/>
                    </a:lnTo>
                    <a:lnTo>
                      <a:pt x="124" y="155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4" name="Freeform 606">
                <a:extLst>
                  <a:ext uri="{FF2B5EF4-FFF2-40B4-BE49-F238E27FC236}">
                    <a16:creationId xmlns:a16="http://schemas.microsoft.com/office/drawing/2014/main" id="{7C0C42B9-EB29-4021-8AE9-725EB9023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9"/>
                <a:ext cx="10" cy="4"/>
              </a:xfrm>
              <a:custGeom>
                <a:avLst/>
                <a:gdLst>
                  <a:gd name="T0" fmla="*/ 3 w 10"/>
                  <a:gd name="T1" fmla="*/ 3 h 4"/>
                  <a:gd name="T2" fmla="*/ 5 w 10"/>
                  <a:gd name="T3" fmla="*/ 2 h 4"/>
                  <a:gd name="T4" fmla="*/ 6 w 10"/>
                  <a:gd name="T5" fmla="*/ 2 h 4"/>
                  <a:gd name="T6" fmla="*/ 7 w 10"/>
                  <a:gd name="T7" fmla="*/ 2 h 4"/>
                  <a:gd name="T8" fmla="*/ 8 w 10"/>
                  <a:gd name="T9" fmla="*/ 2 h 4"/>
                  <a:gd name="T10" fmla="*/ 9 w 10"/>
                  <a:gd name="T11" fmla="*/ 2 h 4"/>
                  <a:gd name="T12" fmla="*/ 9 w 10"/>
                  <a:gd name="T13" fmla="*/ 1 h 4"/>
                  <a:gd name="T14" fmla="*/ 9 w 10"/>
                  <a:gd name="T15" fmla="*/ 1 h 4"/>
                  <a:gd name="T16" fmla="*/ 9 w 10"/>
                  <a:gd name="T17" fmla="*/ 0 h 4"/>
                  <a:gd name="T18" fmla="*/ 8 w 10"/>
                  <a:gd name="T19" fmla="*/ 0 h 4"/>
                  <a:gd name="T20" fmla="*/ 7 w 10"/>
                  <a:gd name="T21" fmla="*/ 0 h 4"/>
                  <a:gd name="T22" fmla="*/ 6 w 10"/>
                  <a:gd name="T23" fmla="*/ 0 h 4"/>
                  <a:gd name="T24" fmla="*/ 5 w 10"/>
                  <a:gd name="T25" fmla="*/ 0 h 4"/>
                  <a:gd name="T26" fmla="*/ 4 w 10"/>
                  <a:gd name="T27" fmla="*/ 0 h 4"/>
                  <a:gd name="T28" fmla="*/ 3 w 10"/>
                  <a:gd name="T29" fmla="*/ 0 h 4"/>
                  <a:gd name="T30" fmla="*/ 2 w 10"/>
                  <a:gd name="T31" fmla="*/ 1 h 4"/>
                  <a:gd name="T32" fmla="*/ 2 w 10"/>
                  <a:gd name="T33" fmla="*/ 1 h 4"/>
                  <a:gd name="T34" fmla="*/ 1 w 10"/>
                  <a:gd name="T35" fmla="*/ 2 h 4"/>
                  <a:gd name="T36" fmla="*/ 1 w 10"/>
                  <a:gd name="T37" fmla="*/ 2 h 4"/>
                  <a:gd name="T38" fmla="*/ 0 w 10"/>
                  <a:gd name="T39" fmla="*/ 2 h 4"/>
                  <a:gd name="T40" fmla="*/ 0 w 10"/>
                  <a:gd name="T41" fmla="*/ 3 h 4"/>
                  <a:gd name="T42" fmla="*/ 1 w 10"/>
                  <a:gd name="T43" fmla="*/ 3 h 4"/>
                  <a:gd name="T44" fmla="*/ 2 w 10"/>
                  <a:gd name="T45" fmla="*/ 3 h 4"/>
                  <a:gd name="T46" fmla="*/ 3 w 10"/>
                  <a:gd name="T47" fmla="*/ 3 h 4"/>
                  <a:gd name="T48" fmla="*/ 3 w 10"/>
                  <a:gd name="T49" fmla="*/ 3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" h="4">
                    <a:moveTo>
                      <a:pt x="3" y="3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5" name="Freeform 607">
                <a:extLst>
                  <a:ext uri="{FF2B5EF4-FFF2-40B4-BE49-F238E27FC236}">
                    <a16:creationId xmlns:a16="http://schemas.microsoft.com/office/drawing/2014/main" id="{40D85AA8-F9D0-48D3-AF73-F89279B1E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9"/>
                <a:ext cx="21" cy="14"/>
              </a:xfrm>
              <a:custGeom>
                <a:avLst/>
                <a:gdLst>
                  <a:gd name="T0" fmla="*/ 7 w 21"/>
                  <a:gd name="T1" fmla="*/ 12 h 14"/>
                  <a:gd name="T2" fmla="*/ 7 w 21"/>
                  <a:gd name="T3" fmla="*/ 12 h 14"/>
                  <a:gd name="T4" fmla="*/ 11 w 21"/>
                  <a:gd name="T5" fmla="*/ 10 h 14"/>
                  <a:gd name="T6" fmla="*/ 13 w 21"/>
                  <a:gd name="T7" fmla="*/ 10 h 14"/>
                  <a:gd name="T8" fmla="*/ 16 w 21"/>
                  <a:gd name="T9" fmla="*/ 10 h 14"/>
                  <a:gd name="T10" fmla="*/ 17 w 21"/>
                  <a:gd name="T11" fmla="*/ 9 h 14"/>
                  <a:gd name="T12" fmla="*/ 19 w 21"/>
                  <a:gd name="T13" fmla="*/ 7 h 14"/>
                  <a:gd name="T14" fmla="*/ 20 w 21"/>
                  <a:gd name="T15" fmla="*/ 5 h 14"/>
                  <a:gd name="T16" fmla="*/ 20 w 21"/>
                  <a:gd name="T17" fmla="*/ 4 h 14"/>
                  <a:gd name="T18" fmla="*/ 19 w 21"/>
                  <a:gd name="T19" fmla="*/ 2 h 14"/>
                  <a:gd name="T20" fmla="*/ 17 w 21"/>
                  <a:gd name="T21" fmla="*/ 1 h 14"/>
                  <a:gd name="T22" fmla="*/ 16 w 21"/>
                  <a:gd name="T23" fmla="*/ 0 h 14"/>
                  <a:gd name="T24" fmla="*/ 12 w 21"/>
                  <a:gd name="T25" fmla="*/ 0 h 14"/>
                  <a:gd name="T26" fmla="*/ 10 w 21"/>
                  <a:gd name="T27" fmla="*/ 0 h 14"/>
                  <a:gd name="T28" fmla="*/ 8 w 21"/>
                  <a:gd name="T29" fmla="*/ 1 h 14"/>
                  <a:gd name="T30" fmla="*/ 7 w 21"/>
                  <a:gd name="T31" fmla="*/ 1 h 14"/>
                  <a:gd name="T32" fmla="*/ 4 w 21"/>
                  <a:gd name="T33" fmla="*/ 3 h 14"/>
                  <a:gd name="T34" fmla="*/ 3 w 21"/>
                  <a:gd name="T35" fmla="*/ 4 h 14"/>
                  <a:gd name="T36" fmla="*/ 2 w 21"/>
                  <a:gd name="T37" fmla="*/ 7 h 14"/>
                  <a:gd name="T38" fmla="*/ 1 w 21"/>
                  <a:gd name="T39" fmla="*/ 8 h 14"/>
                  <a:gd name="T40" fmla="*/ 0 w 21"/>
                  <a:gd name="T41" fmla="*/ 10 h 14"/>
                  <a:gd name="T42" fmla="*/ 0 w 21"/>
                  <a:gd name="T43" fmla="*/ 11 h 14"/>
                  <a:gd name="T44" fmla="*/ 1 w 21"/>
                  <a:gd name="T45" fmla="*/ 12 h 14"/>
                  <a:gd name="T46" fmla="*/ 3 w 21"/>
                  <a:gd name="T47" fmla="*/ 13 h 14"/>
                  <a:gd name="T48" fmla="*/ 6 w 21"/>
                  <a:gd name="T49" fmla="*/ 12 h 14"/>
                  <a:gd name="T50" fmla="*/ 7 w 21"/>
                  <a:gd name="T51" fmla="*/ 12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" h="14">
                    <a:moveTo>
                      <a:pt x="7" y="12"/>
                    </a:moveTo>
                    <a:lnTo>
                      <a:pt x="7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7" y="1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6" name="Freeform 608">
                <a:extLst>
                  <a:ext uri="{FF2B5EF4-FFF2-40B4-BE49-F238E27FC236}">
                    <a16:creationId xmlns:a16="http://schemas.microsoft.com/office/drawing/2014/main" id="{444E6B61-4735-4FA9-B248-E0B2B097C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934"/>
                <a:ext cx="9" cy="4"/>
              </a:xfrm>
              <a:custGeom>
                <a:avLst/>
                <a:gdLst>
                  <a:gd name="T0" fmla="*/ 2 w 9"/>
                  <a:gd name="T1" fmla="*/ 3 h 4"/>
                  <a:gd name="T2" fmla="*/ 4 w 9"/>
                  <a:gd name="T3" fmla="*/ 3 h 4"/>
                  <a:gd name="T4" fmla="*/ 5 w 9"/>
                  <a:gd name="T5" fmla="*/ 2 h 4"/>
                  <a:gd name="T6" fmla="*/ 6 w 9"/>
                  <a:gd name="T7" fmla="*/ 2 h 4"/>
                  <a:gd name="T8" fmla="*/ 7 w 9"/>
                  <a:gd name="T9" fmla="*/ 2 h 4"/>
                  <a:gd name="T10" fmla="*/ 8 w 9"/>
                  <a:gd name="T11" fmla="*/ 2 h 4"/>
                  <a:gd name="T12" fmla="*/ 8 w 9"/>
                  <a:gd name="T13" fmla="*/ 1 h 4"/>
                  <a:gd name="T14" fmla="*/ 8 w 9"/>
                  <a:gd name="T15" fmla="*/ 1 h 4"/>
                  <a:gd name="T16" fmla="*/ 7 w 9"/>
                  <a:gd name="T17" fmla="*/ 0 h 4"/>
                  <a:gd name="T18" fmla="*/ 7 w 9"/>
                  <a:gd name="T19" fmla="*/ 0 h 4"/>
                  <a:gd name="T20" fmla="*/ 6 w 9"/>
                  <a:gd name="T21" fmla="*/ 0 h 4"/>
                  <a:gd name="T22" fmla="*/ 5 w 9"/>
                  <a:gd name="T23" fmla="*/ 0 h 4"/>
                  <a:gd name="T24" fmla="*/ 4 w 9"/>
                  <a:gd name="T25" fmla="*/ 0 h 4"/>
                  <a:gd name="T26" fmla="*/ 3 w 9"/>
                  <a:gd name="T27" fmla="*/ 0 h 4"/>
                  <a:gd name="T28" fmla="*/ 2 w 9"/>
                  <a:gd name="T29" fmla="*/ 0 h 4"/>
                  <a:gd name="T30" fmla="*/ 1 w 9"/>
                  <a:gd name="T31" fmla="*/ 0 h 4"/>
                  <a:gd name="T32" fmla="*/ 0 w 9"/>
                  <a:gd name="T33" fmla="*/ 0 h 4"/>
                  <a:gd name="T34" fmla="*/ 0 w 9"/>
                  <a:gd name="T35" fmla="*/ 1 h 4"/>
                  <a:gd name="T36" fmla="*/ 0 w 9"/>
                  <a:gd name="T37" fmla="*/ 2 h 4"/>
                  <a:gd name="T38" fmla="*/ 0 w 9"/>
                  <a:gd name="T39" fmla="*/ 2 h 4"/>
                  <a:gd name="T40" fmla="*/ 0 w 9"/>
                  <a:gd name="T41" fmla="*/ 3 h 4"/>
                  <a:gd name="T42" fmla="*/ 0 w 9"/>
                  <a:gd name="T43" fmla="*/ 3 h 4"/>
                  <a:gd name="T44" fmla="*/ 1 w 9"/>
                  <a:gd name="T45" fmla="*/ 3 h 4"/>
                  <a:gd name="T46" fmla="*/ 2 w 9"/>
                  <a:gd name="T47" fmla="*/ 3 h 4"/>
                  <a:gd name="T48" fmla="*/ 2 w 9"/>
                  <a:gd name="T49" fmla="*/ 3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" h="4">
                    <a:moveTo>
                      <a:pt x="2" y="3"/>
                    </a:move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7" name="Freeform 609">
                <a:extLst>
                  <a:ext uri="{FF2B5EF4-FFF2-40B4-BE49-F238E27FC236}">
                    <a16:creationId xmlns:a16="http://schemas.microsoft.com/office/drawing/2014/main" id="{74E6B0CF-D813-457F-A303-CB36F73FF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934"/>
                <a:ext cx="20" cy="14"/>
              </a:xfrm>
              <a:custGeom>
                <a:avLst/>
                <a:gdLst>
                  <a:gd name="T0" fmla="*/ 6 w 20"/>
                  <a:gd name="T1" fmla="*/ 13 h 14"/>
                  <a:gd name="T2" fmla="*/ 6 w 20"/>
                  <a:gd name="T3" fmla="*/ 13 h 14"/>
                  <a:gd name="T4" fmla="*/ 9 w 20"/>
                  <a:gd name="T5" fmla="*/ 11 h 14"/>
                  <a:gd name="T6" fmla="*/ 12 w 20"/>
                  <a:gd name="T7" fmla="*/ 10 h 14"/>
                  <a:gd name="T8" fmla="*/ 13 w 20"/>
                  <a:gd name="T9" fmla="*/ 10 h 14"/>
                  <a:gd name="T10" fmla="*/ 16 w 20"/>
                  <a:gd name="T11" fmla="*/ 9 h 14"/>
                  <a:gd name="T12" fmla="*/ 18 w 20"/>
                  <a:gd name="T13" fmla="*/ 8 h 14"/>
                  <a:gd name="T14" fmla="*/ 19 w 20"/>
                  <a:gd name="T15" fmla="*/ 6 h 14"/>
                  <a:gd name="T16" fmla="*/ 18 w 20"/>
                  <a:gd name="T17" fmla="*/ 4 h 14"/>
                  <a:gd name="T18" fmla="*/ 17 w 20"/>
                  <a:gd name="T19" fmla="*/ 2 h 14"/>
                  <a:gd name="T20" fmla="*/ 16 w 20"/>
                  <a:gd name="T21" fmla="*/ 1 h 14"/>
                  <a:gd name="T22" fmla="*/ 15 w 20"/>
                  <a:gd name="T23" fmla="*/ 0 h 14"/>
                  <a:gd name="T24" fmla="*/ 11 w 20"/>
                  <a:gd name="T25" fmla="*/ 0 h 14"/>
                  <a:gd name="T26" fmla="*/ 9 w 20"/>
                  <a:gd name="T27" fmla="*/ 1 h 14"/>
                  <a:gd name="T28" fmla="*/ 8 w 20"/>
                  <a:gd name="T29" fmla="*/ 1 h 14"/>
                  <a:gd name="T30" fmla="*/ 6 w 20"/>
                  <a:gd name="T31" fmla="*/ 0 h 14"/>
                  <a:gd name="T32" fmla="*/ 2 w 20"/>
                  <a:gd name="T33" fmla="*/ 0 h 14"/>
                  <a:gd name="T34" fmla="*/ 1 w 20"/>
                  <a:gd name="T35" fmla="*/ 1 h 14"/>
                  <a:gd name="T36" fmla="*/ 1 w 20"/>
                  <a:gd name="T37" fmla="*/ 4 h 14"/>
                  <a:gd name="T38" fmla="*/ 0 w 20"/>
                  <a:gd name="T39" fmla="*/ 7 h 14"/>
                  <a:gd name="T40" fmla="*/ 0 w 20"/>
                  <a:gd name="T41" fmla="*/ 9 h 14"/>
                  <a:gd name="T42" fmla="*/ 0 w 20"/>
                  <a:gd name="T43" fmla="*/ 11 h 14"/>
                  <a:gd name="T44" fmla="*/ 1 w 20"/>
                  <a:gd name="T45" fmla="*/ 13 h 14"/>
                  <a:gd name="T46" fmla="*/ 2 w 20"/>
                  <a:gd name="T47" fmla="*/ 13 h 14"/>
                  <a:gd name="T48" fmla="*/ 4 w 20"/>
                  <a:gd name="T49" fmla="*/ 13 h 14"/>
                  <a:gd name="T50" fmla="*/ 6 w 20"/>
                  <a:gd name="T51" fmla="*/ 13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" h="14">
                    <a:moveTo>
                      <a:pt x="6" y="13"/>
                    </a:moveTo>
                    <a:lnTo>
                      <a:pt x="6" y="13"/>
                    </a:lnTo>
                    <a:lnTo>
                      <a:pt x="9" y="11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19" y="6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8" name="Freeform 610">
                <a:extLst>
                  <a:ext uri="{FF2B5EF4-FFF2-40B4-BE49-F238E27FC236}">
                    <a16:creationId xmlns:a16="http://schemas.microsoft.com/office/drawing/2014/main" id="{F21B3B9E-4DC3-46E1-BE3B-334320FD6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3010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1 h 4"/>
                  <a:gd name="T4" fmla="*/ 0 w 1"/>
                  <a:gd name="T5" fmla="*/ 0 h 4"/>
                  <a:gd name="T6" fmla="*/ 0 w 1"/>
                  <a:gd name="T7" fmla="*/ 0 h 4"/>
                  <a:gd name="T8" fmla="*/ 0 w 1"/>
                  <a:gd name="T9" fmla="*/ 0 h 4"/>
                  <a:gd name="T10" fmla="*/ 0 w 1"/>
                  <a:gd name="T11" fmla="*/ 0 h 4"/>
                  <a:gd name="T12" fmla="*/ 0 w 1"/>
                  <a:gd name="T13" fmla="*/ 0 h 4"/>
                  <a:gd name="T14" fmla="*/ 0 w 1"/>
                  <a:gd name="T15" fmla="*/ 0 h 4"/>
                  <a:gd name="T16" fmla="*/ 0 w 1"/>
                  <a:gd name="T17" fmla="*/ 2 h 4"/>
                  <a:gd name="T18" fmla="*/ 0 w 1"/>
                  <a:gd name="T19" fmla="*/ 3 h 4"/>
                  <a:gd name="T20" fmla="*/ 0 w 1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9" name="Freeform 611">
                <a:extLst>
                  <a:ext uri="{FF2B5EF4-FFF2-40B4-BE49-F238E27FC236}">
                    <a16:creationId xmlns:a16="http://schemas.microsoft.com/office/drawing/2014/main" id="{AC98C461-4F55-47DB-B745-B4EC56195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3010"/>
                <a:ext cx="13" cy="14"/>
              </a:xfrm>
              <a:custGeom>
                <a:avLst/>
                <a:gdLst>
                  <a:gd name="T0" fmla="*/ 0 w 13"/>
                  <a:gd name="T1" fmla="*/ 7 h 14"/>
                  <a:gd name="T2" fmla="*/ 0 w 13"/>
                  <a:gd name="T3" fmla="*/ 7 h 14"/>
                  <a:gd name="T4" fmla="*/ 0 w 13"/>
                  <a:gd name="T5" fmla="*/ 4 h 14"/>
                  <a:gd name="T6" fmla="*/ 0 w 13"/>
                  <a:gd name="T7" fmla="*/ 2 h 14"/>
                  <a:gd name="T8" fmla="*/ 0 w 13"/>
                  <a:gd name="T9" fmla="*/ 1 h 14"/>
                  <a:gd name="T10" fmla="*/ 1 w 13"/>
                  <a:gd name="T11" fmla="*/ 0 h 14"/>
                  <a:gd name="T12" fmla="*/ 4 w 13"/>
                  <a:gd name="T13" fmla="*/ 0 h 14"/>
                  <a:gd name="T14" fmla="*/ 6 w 13"/>
                  <a:gd name="T15" fmla="*/ 1 h 14"/>
                  <a:gd name="T16" fmla="*/ 7 w 13"/>
                  <a:gd name="T17" fmla="*/ 1 h 14"/>
                  <a:gd name="T18" fmla="*/ 12 w 13"/>
                  <a:gd name="T19" fmla="*/ 7 h 14"/>
                  <a:gd name="T20" fmla="*/ 7 w 13"/>
                  <a:gd name="T21" fmla="*/ 13 h 14"/>
                  <a:gd name="T22" fmla="*/ 0 w 13"/>
                  <a:gd name="T23" fmla="*/ 7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2" y="7"/>
                    </a:lnTo>
                    <a:lnTo>
                      <a:pt x="7" y="13"/>
                    </a:lnTo>
                    <a:lnTo>
                      <a:pt x="0" y="7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0" name="Freeform 612">
                <a:extLst>
                  <a:ext uri="{FF2B5EF4-FFF2-40B4-BE49-F238E27FC236}">
                    <a16:creationId xmlns:a16="http://schemas.microsoft.com/office/drawing/2014/main" id="{3F7F9E67-ED2C-48BB-A6CD-2A7D4D500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014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1 h 4"/>
                  <a:gd name="T4" fmla="*/ 0 w 1"/>
                  <a:gd name="T5" fmla="*/ 1 h 4"/>
                  <a:gd name="T6" fmla="*/ 0 w 1"/>
                  <a:gd name="T7" fmla="*/ 0 h 4"/>
                  <a:gd name="T8" fmla="*/ 0 w 1"/>
                  <a:gd name="T9" fmla="*/ 0 h 4"/>
                  <a:gd name="T10" fmla="*/ 0 w 1"/>
                  <a:gd name="T11" fmla="*/ 0 h 4"/>
                  <a:gd name="T12" fmla="*/ 0 w 1"/>
                  <a:gd name="T13" fmla="*/ 0 h 4"/>
                  <a:gd name="T14" fmla="*/ 0 w 1"/>
                  <a:gd name="T15" fmla="*/ 0 h 4"/>
                  <a:gd name="T16" fmla="*/ 0 w 1"/>
                  <a:gd name="T17" fmla="*/ 2 h 4"/>
                  <a:gd name="T18" fmla="*/ 0 w 1"/>
                  <a:gd name="T19" fmla="*/ 3 h 4"/>
                  <a:gd name="T20" fmla="*/ 0 w 1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1" name="Freeform 613">
                <a:extLst>
                  <a:ext uri="{FF2B5EF4-FFF2-40B4-BE49-F238E27FC236}">
                    <a16:creationId xmlns:a16="http://schemas.microsoft.com/office/drawing/2014/main" id="{E30361EE-A0F0-443F-84BF-E76752D9F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014"/>
                <a:ext cx="12" cy="14"/>
              </a:xfrm>
              <a:custGeom>
                <a:avLst/>
                <a:gdLst>
                  <a:gd name="T0" fmla="*/ 1 w 12"/>
                  <a:gd name="T1" fmla="*/ 7 h 14"/>
                  <a:gd name="T2" fmla="*/ 1 w 12"/>
                  <a:gd name="T3" fmla="*/ 7 h 14"/>
                  <a:gd name="T4" fmla="*/ 0 w 12"/>
                  <a:gd name="T5" fmla="*/ 4 h 14"/>
                  <a:gd name="T6" fmla="*/ 0 w 12"/>
                  <a:gd name="T7" fmla="*/ 3 h 14"/>
                  <a:gd name="T8" fmla="*/ 0 w 12"/>
                  <a:gd name="T9" fmla="*/ 2 h 14"/>
                  <a:gd name="T10" fmla="*/ 1 w 12"/>
                  <a:gd name="T11" fmla="*/ 0 h 14"/>
                  <a:gd name="T12" fmla="*/ 3 w 12"/>
                  <a:gd name="T13" fmla="*/ 0 h 14"/>
                  <a:gd name="T14" fmla="*/ 4 w 12"/>
                  <a:gd name="T15" fmla="*/ 1 h 14"/>
                  <a:gd name="T16" fmla="*/ 6 w 12"/>
                  <a:gd name="T17" fmla="*/ 2 h 14"/>
                  <a:gd name="T18" fmla="*/ 11 w 12"/>
                  <a:gd name="T19" fmla="*/ 7 h 14"/>
                  <a:gd name="T20" fmla="*/ 6 w 12"/>
                  <a:gd name="T21" fmla="*/ 13 h 14"/>
                  <a:gd name="T22" fmla="*/ 1 w 12"/>
                  <a:gd name="T23" fmla="*/ 7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14">
                    <a:moveTo>
                      <a:pt x="1" y="7"/>
                    </a:moveTo>
                    <a:lnTo>
                      <a:pt x="1" y="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11" y="7"/>
                    </a:lnTo>
                    <a:lnTo>
                      <a:pt x="6" y="13"/>
                    </a:lnTo>
                    <a:lnTo>
                      <a:pt x="1" y="7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2" name="Freeform 614">
                <a:extLst>
                  <a:ext uri="{FF2B5EF4-FFF2-40B4-BE49-F238E27FC236}">
                    <a16:creationId xmlns:a16="http://schemas.microsoft.com/office/drawing/2014/main" id="{CB2A696F-6796-4A98-8D8D-351F48D12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967"/>
                <a:ext cx="2" cy="8"/>
              </a:xfrm>
              <a:custGeom>
                <a:avLst/>
                <a:gdLst>
                  <a:gd name="T0" fmla="*/ 1 w 2"/>
                  <a:gd name="T1" fmla="*/ 5 h 8"/>
                  <a:gd name="T2" fmla="*/ 1 w 2"/>
                  <a:gd name="T3" fmla="*/ 3 h 8"/>
                  <a:gd name="T4" fmla="*/ 1 w 2"/>
                  <a:gd name="T5" fmla="*/ 2 h 8"/>
                  <a:gd name="T6" fmla="*/ 1 w 2"/>
                  <a:gd name="T7" fmla="*/ 2 h 8"/>
                  <a:gd name="T8" fmla="*/ 1 w 2"/>
                  <a:gd name="T9" fmla="*/ 2 h 8"/>
                  <a:gd name="T10" fmla="*/ 1 w 2"/>
                  <a:gd name="T11" fmla="*/ 1 h 8"/>
                  <a:gd name="T12" fmla="*/ 0 w 2"/>
                  <a:gd name="T13" fmla="*/ 1 h 8"/>
                  <a:gd name="T14" fmla="*/ 0 w 2"/>
                  <a:gd name="T15" fmla="*/ 0 h 8"/>
                  <a:gd name="T16" fmla="*/ 0 w 2"/>
                  <a:gd name="T17" fmla="*/ 0 h 8"/>
                  <a:gd name="T18" fmla="*/ 0 w 2"/>
                  <a:gd name="T19" fmla="*/ 5 h 8"/>
                  <a:gd name="T20" fmla="*/ 0 w 2"/>
                  <a:gd name="T21" fmla="*/ 7 h 8"/>
                  <a:gd name="T22" fmla="*/ 1 w 2"/>
                  <a:gd name="T23" fmla="*/ 5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8">
                    <a:moveTo>
                      <a:pt x="1" y="5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5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3" name="Freeform 615">
                <a:extLst>
                  <a:ext uri="{FF2B5EF4-FFF2-40B4-BE49-F238E27FC236}">
                    <a16:creationId xmlns:a16="http://schemas.microsoft.com/office/drawing/2014/main" id="{25DF77C4-7F64-428D-97DF-97992BE58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67"/>
                <a:ext cx="11" cy="18"/>
              </a:xfrm>
              <a:custGeom>
                <a:avLst/>
                <a:gdLst>
                  <a:gd name="T0" fmla="*/ 0 w 11"/>
                  <a:gd name="T1" fmla="*/ 11 h 18"/>
                  <a:gd name="T2" fmla="*/ 0 w 11"/>
                  <a:gd name="T3" fmla="*/ 11 h 18"/>
                  <a:gd name="T4" fmla="*/ 0 w 11"/>
                  <a:gd name="T5" fmla="*/ 8 h 18"/>
                  <a:gd name="T6" fmla="*/ 0 w 11"/>
                  <a:gd name="T7" fmla="*/ 6 h 18"/>
                  <a:gd name="T8" fmla="*/ 0 w 11"/>
                  <a:gd name="T9" fmla="*/ 5 h 18"/>
                  <a:gd name="T10" fmla="*/ 0 w 11"/>
                  <a:gd name="T11" fmla="*/ 4 h 18"/>
                  <a:gd name="T12" fmla="*/ 3 w 11"/>
                  <a:gd name="T13" fmla="*/ 3 h 18"/>
                  <a:gd name="T14" fmla="*/ 7 w 11"/>
                  <a:gd name="T15" fmla="*/ 2 h 18"/>
                  <a:gd name="T16" fmla="*/ 9 w 11"/>
                  <a:gd name="T17" fmla="*/ 0 h 18"/>
                  <a:gd name="T18" fmla="*/ 10 w 11"/>
                  <a:gd name="T19" fmla="*/ 0 h 18"/>
                  <a:gd name="T20" fmla="*/ 10 w 11"/>
                  <a:gd name="T21" fmla="*/ 11 h 18"/>
                  <a:gd name="T22" fmla="*/ 6 w 11"/>
                  <a:gd name="T23" fmla="*/ 17 h 18"/>
                  <a:gd name="T24" fmla="*/ 0 w 11"/>
                  <a:gd name="T25" fmla="*/ 11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18">
                    <a:moveTo>
                      <a:pt x="0" y="11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0" y="11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4" name="Freeform 616">
                <a:extLst>
                  <a:ext uri="{FF2B5EF4-FFF2-40B4-BE49-F238E27FC236}">
                    <a16:creationId xmlns:a16="http://schemas.microsoft.com/office/drawing/2014/main" id="{04139CB0-6454-40C2-BC0B-BE11EF569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964"/>
                <a:ext cx="11" cy="5"/>
              </a:xfrm>
              <a:custGeom>
                <a:avLst/>
                <a:gdLst>
                  <a:gd name="T0" fmla="*/ 10 w 11"/>
                  <a:gd name="T1" fmla="*/ 3 h 5"/>
                  <a:gd name="T2" fmla="*/ 8 w 11"/>
                  <a:gd name="T3" fmla="*/ 3 h 5"/>
                  <a:gd name="T4" fmla="*/ 7 w 11"/>
                  <a:gd name="T5" fmla="*/ 2 h 5"/>
                  <a:gd name="T6" fmla="*/ 6 w 11"/>
                  <a:gd name="T7" fmla="*/ 2 h 5"/>
                  <a:gd name="T8" fmla="*/ 5 w 11"/>
                  <a:gd name="T9" fmla="*/ 2 h 5"/>
                  <a:gd name="T10" fmla="*/ 4 w 11"/>
                  <a:gd name="T11" fmla="*/ 3 h 5"/>
                  <a:gd name="T12" fmla="*/ 3 w 11"/>
                  <a:gd name="T13" fmla="*/ 3 h 5"/>
                  <a:gd name="T14" fmla="*/ 3 w 11"/>
                  <a:gd name="T15" fmla="*/ 4 h 5"/>
                  <a:gd name="T16" fmla="*/ 2 w 11"/>
                  <a:gd name="T17" fmla="*/ 4 h 5"/>
                  <a:gd name="T18" fmla="*/ 1 w 11"/>
                  <a:gd name="T19" fmla="*/ 4 h 5"/>
                  <a:gd name="T20" fmla="*/ 1 w 11"/>
                  <a:gd name="T21" fmla="*/ 4 h 5"/>
                  <a:gd name="T22" fmla="*/ 0 w 11"/>
                  <a:gd name="T23" fmla="*/ 3 h 5"/>
                  <a:gd name="T24" fmla="*/ 0 w 11"/>
                  <a:gd name="T25" fmla="*/ 3 h 5"/>
                  <a:gd name="T26" fmla="*/ 1 w 11"/>
                  <a:gd name="T27" fmla="*/ 2 h 5"/>
                  <a:gd name="T28" fmla="*/ 2 w 11"/>
                  <a:gd name="T29" fmla="*/ 2 h 5"/>
                  <a:gd name="T30" fmla="*/ 2 w 11"/>
                  <a:gd name="T31" fmla="*/ 1 h 5"/>
                  <a:gd name="T32" fmla="*/ 3 w 11"/>
                  <a:gd name="T33" fmla="*/ 1 h 5"/>
                  <a:gd name="T34" fmla="*/ 4 w 11"/>
                  <a:gd name="T35" fmla="*/ 1 h 5"/>
                  <a:gd name="T36" fmla="*/ 5 w 11"/>
                  <a:gd name="T37" fmla="*/ 0 h 5"/>
                  <a:gd name="T38" fmla="*/ 6 w 11"/>
                  <a:gd name="T39" fmla="*/ 0 h 5"/>
                  <a:gd name="T40" fmla="*/ 7 w 11"/>
                  <a:gd name="T41" fmla="*/ 0 h 5"/>
                  <a:gd name="T42" fmla="*/ 8 w 11"/>
                  <a:gd name="T43" fmla="*/ 1 h 5"/>
                  <a:gd name="T44" fmla="*/ 9 w 11"/>
                  <a:gd name="T45" fmla="*/ 2 h 5"/>
                  <a:gd name="T46" fmla="*/ 9 w 11"/>
                  <a:gd name="T47" fmla="*/ 3 h 5"/>
                  <a:gd name="T48" fmla="*/ 10 w 11"/>
                  <a:gd name="T49" fmla="*/ 3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5">
                    <a:moveTo>
                      <a:pt x="10" y="3"/>
                    </a:moveTo>
                    <a:lnTo>
                      <a:pt x="8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5" name="Freeform 617">
                <a:extLst>
                  <a:ext uri="{FF2B5EF4-FFF2-40B4-BE49-F238E27FC236}">
                    <a16:creationId xmlns:a16="http://schemas.microsoft.com/office/drawing/2014/main" id="{BBCEADA9-68D7-4B04-B92C-35BC6900B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964"/>
                <a:ext cx="22" cy="15"/>
              </a:xfrm>
              <a:custGeom>
                <a:avLst/>
                <a:gdLst>
                  <a:gd name="T0" fmla="*/ 21 w 22"/>
                  <a:gd name="T1" fmla="*/ 10 h 15"/>
                  <a:gd name="T2" fmla="*/ 21 w 22"/>
                  <a:gd name="T3" fmla="*/ 10 h 15"/>
                  <a:gd name="T4" fmla="*/ 17 w 22"/>
                  <a:gd name="T5" fmla="*/ 9 h 15"/>
                  <a:gd name="T6" fmla="*/ 14 w 22"/>
                  <a:gd name="T7" fmla="*/ 7 h 15"/>
                  <a:gd name="T8" fmla="*/ 12 w 22"/>
                  <a:gd name="T9" fmla="*/ 7 h 15"/>
                  <a:gd name="T10" fmla="*/ 10 w 22"/>
                  <a:gd name="T11" fmla="*/ 8 h 15"/>
                  <a:gd name="T12" fmla="*/ 9 w 22"/>
                  <a:gd name="T13" fmla="*/ 9 h 15"/>
                  <a:gd name="T14" fmla="*/ 7 w 22"/>
                  <a:gd name="T15" fmla="*/ 11 h 15"/>
                  <a:gd name="T16" fmla="*/ 6 w 22"/>
                  <a:gd name="T17" fmla="*/ 13 h 15"/>
                  <a:gd name="T18" fmla="*/ 3 w 22"/>
                  <a:gd name="T19" fmla="*/ 14 h 15"/>
                  <a:gd name="T20" fmla="*/ 2 w 22"/>
                  <a:gd name="T21" fmla="*/ 14 h 15"/>
                  <a:gd name="T22" fmla="*/ 1 w 22"/>
                  <a:gd name="T23" fmla="*/ 13 h 15"/>
                  <a:gd name="T24" fmla="*/ 0 w 22"/>
                  <a:gd name="T25" fmla="*/ 12 h 15"/>
                  <a:gd name="T26" fmla="*/ 0 w 22"/>
                  <a:gd name="T27" fmla="*/ 10 h 15"/>
                  <a:gd name="T28" fmla="*/ 2 w 22"/>
                  <a:gd name="T29" fmla="*/ 8 h 15"/>
                  <a:gd name="T30" fmla="*/ 3 w 22"/>
                  <a:gd name="T31" fmla="*/ 6 h 15"/>
                  <a:gd name="T32" fmla="*/ 4 w 22"/>
                  <a:gd name="T33" fmla="*/ 4 h 15"/>
                  <a:gd name="T34" fmla="*/ 7 w 22"/>
                  <a:gd name="T35" fmla="*/ 3 h 15"/>
                  <a:gd name="T36" fmla="*/ 9 w 22"/>
                  <a:gd name="T37" fmla="*/ 2 h 15"/>
                  <a:gd name="T38" fmla="*/ 10 w 22"/>
                  <a:gd name="T39" fmla="*/ 1 h 15"/>
                  <a:gd name="T40" fmla="*/ 13 w 22"/>
                  <a:gd name="T41" fmla="*/ 0 h 15"/>
                  <a:gd name="T42" fmla="*/ 15 w 22"/>
                  <a:gd name="T43" fmla="*/ 1 h 15"/>
                  <a:gd name="T44" fmla="*/ 17 w 22"/>
                  <a:gd name="T45" fmla="*/ 3 h 15"/>
                  <a:gd name="T46" fmla="*/ 19 w 22"/>
                  <a:gd name="T47" fmla="*/ 6 h 15"/>
                  <a:gd name="T48" fmla="*/ 20 w 22"/>
                  <a:gd name="T49" fmla="*/ 9 h 15"/>
                  <a:gd name="T50" fmla="*/ 21 w 22"/>
                  <a:gd name="T51" fmla="*/ 10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15">
                    <a:moveTo>
                      <a:pt x="21" y="10"/>
                    </a:moveTo>
                    <a:lnTo>
                      <a:pt x="21" y="10"/>
                    </a:lnTo>
                    <a:lnTo>
                      <a:pt x="17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21" y="1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6" name="Freeform 618">
                <a:extLst>
                  <a:ext uri="{FF2B5EF4-FFF2-40B4-BE49-F238E27FC236}">
                    <a16:creationId xmlns:a16="http://schemas.microsoft.com/office/drawing/2014/main" id="{E92BA44C-DE3B-4D3A-AE39-12276F11C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01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2 h 4"/>
                  <a:gd name="T4" fmla="*/ 3 w 9"/>
                  <a:gd name="T5" fmla="*/ 3 h 4"/>
                  <a:gd name="T6" fmla="*/ 5 w 9"/>
                  <a:gd name="T7" fmla="*/ 3 h 4"/>
                  <a:gd name="T8" fmla="*/ 8 w 9"/>
                  <a:gd name="T9" fmla="*/ 3 h 4"/>
                  <a:gd name="T10" fmla="*/ 0 w 9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7" name="Freeform 619">
                <a:extLst>
                  <a:ext uri="{FF2B5EF4-FFF2-40B4-BE49-F238E27FC236}">
                    <a16:creationId xmlns:a16="http://schemas.microsoft.com/office/drawing/2014/main" id="{E57E8177-CF24-4629-8BF0-F75124FC0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04"/>
                <a:ext cx="4" cy="8"/>
              </a:xfrm>
              <a:custGeom>
                <a:avLst/>
                <a:gdLst>
                  <a:gd name="T0" fmla="*/ 3 w 4"/>
                  <a:gd name="T1" fmla="*/ 7 h 8"/>
                  <a:gd name="T2" fmla="*/ 3 w 4"/>
                  <a:gd name="T3" fmla="*/ 7 h 8"/>
                  <a:gd name="T4" fmla="*/ 3 w 4"/>
                  <a:gd name="T5" fmla="*/ 3 h 8"/>
                  <a:gd name="T6" fmla="*/ 2 w 4"/>
                  <a:gd name="T7" fmla="*/ 1 h 8"/>
                  <a:gd name="T8" fmla="*/ 1 w 4"/>
                  <a:gd name="T9" fmla="*/ 0 h 8"/>
                  <a:gd name="T10" fmla="*/ 0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3" y="7"/>
                    </a:moveTo>
                    <a:lnTo>
                      <a:pt x="3" y="7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8" name="Freeform 620">
                <a:extLst>
                  <a:ext uri="{FF2B5EF4-FFF2-40B4-BE49-F238E27FC236}">
                    <a16:creationId xmlns:a16="http://schemas.microsoft.com/office/drawing/2014/main" id="{C8CDBFBB-3E49-484E-B278-D7C22030E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2960"/>
                <a:ext cx="1" cy="15"/>
              </a:xfrm>
              <a:custGeom>
                <a:avLst/>
                <a:gdLst>
                  <a:gd name="T0" fmla="*/ 0 w 1"/>
                  <a:gd name="T1" fmla="*/ 14 h 15"/>
                  <a:gd name="T2" fmla="*/ 0 w 1"/>
                  <a:gd name="T3" fmla="*/ 12 h 15"/>
                  <a:gd name="T4" fmla="*/ 0 w 1"/>
                  <a:gd name="T5" fmla="*/ 11 h 15"/>
                  <a:gd name="T6" fmla="*/ 0 w 1"/>
                  <a:gd name="T7" fmla="*/ 9 h 15"/>
                  <a:gd name="T8" fmla="*/ 0 w 1"/>
                  <a:gd name="T9" fmla="*/ 8 h 15"/>
                  <a:gd name="T10" fmla="*/ 0 w 1"/>
                  <a:gd name="T11" fmla="*/ 8 h 15"/>
                  <a:gd name="T12" fmla="*/ 0 w 1"/>
                  <a:gd name="T13" fmla="*/ 7 h 15"/>
                  <a:gd name="T14" fmla="*/ 0 w 1"/>
                  <a:gd name="T15" fmla="*/ 5 h 15"/>
                  <a:gd name="T16" fmla="*/ 0 w 1"/>
                  <a:gd name="T17" fmla="*/ 4 h 15"/>
                  <a:gd name="T18" fmla="*/ 0 w 1"/>
                  <a:gd name="T19" fmla="*/ 4 h 15"/>
                  <a:gd name="T20" fmla="*/ 0 w 1"/>
                  <a:gd name="T21" fmla="*/ 2 h 15"/>
                  <a:gd name="T22" fmla="*/ 0 w 1"/>
                  <a:gd name="T23" fmla="*/ 1 h 15"/>
                  <a:gd name="T24" fmla="*/ 0 w 1"/>
                  <a:gd name="T25" fmla="*/ 0 h 15"/>
                  <a:gd name="T26" fmla="*/ 0 w 1"/>
                  <a:gd name="T27" fmla="*/ 14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" h="15">
                    <a:moveTo>
                      <a:pt x="0" y="14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9" name="Freeform 621">
                <a:extLst>
                  <a:ext uri="{FF2B5EF4-FFF2-40B4-BE49-F238E27FC236}">
                    <a16:creationId xmlns:a16="http://schemas.microsoft.com/office/drawing/2014/main" id="{3D3136B5-2D3E-4B41-BEDB-2819F3F9A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2960"/>
                <a:ext cx="13" cy="25"/>
              </a:xfrm>
              <a:custGeom>
                <a:avLst/>
                <a:gdLst>
                  <a:gd name="T0" fmla="*/ 12 w 13"/>
                  <a:gd name="T1" fmla="*/ 24 h 25"/>
                  <a:gd name="T2" fmla="*/ 12 w 13"/>
                  <a:gd name="T3" fmla="*/ 24 h 25"/>
                  <a:gd name="T4" fmla="*/ 11 w 13"/>
                  <a:gd name="T5" fmla="*/ 20 h 25"/>
                  <a:gd name="T6" fmla="*/ 8 w 13"/>
                  <a:gd name="T7" fmla="*/ 18 h 25"/>
                  <a:gd name="T8" fmla="*/ 7 w 13"/>
                  <a:gd name="T9" fmla="*/ 15 h 25"/>
                  <a:gd name="T10" fmla="*/ 6 w 13"/>
                  <a:gd name="T11" fmla="*/ 14 h 25"/>
                  <a:gd name="T12" fmla="*/ 6 w 13"/>
                  <a:gd name="T13" fmla="*/ 13 h 25"/>
                  <a:gd name="T14" fmla="*/ 6 w 13"/>
                  <a:gd name="T15" fmla="*/ 12 h 25"/>
                  <a:gd name="T16" fmla="*/ 6 w 13"/>
                  <a:gd name="T17" fmla="*/ 9 h 25"/>
                  <a:gd name="T18" fmla="*/ 6 w 13"/>
                  <a:gd name="T19" fmla="*/ 7 h 25"/>
                  <a:gd name="T20" fmla="*/ 5 w 13"/>
                  <a:gd name="T21" fmla="*/ 6 h 25"/>
                  <a:gd name="T22" fmla="*/ 4 w 13"/>
                  <a:gd name="T23" fmla="*/ 3 h 25"/>
                  <a:gd name="T24" fmla="*/ 1 w 13"/>
                  <a:gd name="T25" fmla="*/ 1 h 25"/>
                  <a:gd name="T26" fmla="*/ 0 w 1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25">
                    <a:moveTo>
                      <a:pt x="12" y="24"/>
                    </a:moveTo>
                    <a:lnTo>
                      <a:pt x="12" y="24"/>
                    </a:lnTo>
                    <a:lnTo>
                      <a:pt x="11" y="20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0" name="Freeform 622">
                <a:extLst>
                  <a:ext uri="{FF2B5EF4-FFF2-40B4-BE49-F238E27FC236}">
                    <a16:creationId xmlns:a16="http://schemas.microsoft.com/office/drawing/2014/main" id="{B529C091-AB34-4AD0-B838-4A2DBBFB8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939"/>
                <a:ext cx="16" cy="4"/>
              </a:xfrm>
              <a:custGeom>
                <a:avLst/>
                <a:gdLst>
                  <a:gd name="T0" fmla="*/ 15 w 16"/>
                  <a:gd name="T1" fmla="*/ 0 h 4"/>
                  <a:gd name="T2" fmla="*/ 12 w 16"/>
                  <a:gd name="T3" fmla="*/ 0 h 4"/>
                  <a:gd name="T4" fmla="*/ 10 w 16"/>
                  <a:gd name="T5" fmla="*/ 1 h 4"/>
                  <a:gd name="T6" fmla="*/ 7 w 16"/>
                  <a:gd name="T7" fmla="*/ 1 h 4"/>
                  <a:gd name="T8" fmla="*/ 6 w 16"/>
                  <a:gd name="T9" fmla="*/ 2 h 4"/>
                  <a:gd name="T10" fmla="*/ 5 w 16"/>
                  <a:gd name="T11" fmla="*/ 2 h 4"/>
                  <a:gd name="T12" fmla="*/ 3 w 16"/>
                  <a:gd name="T13" fmla="*/ 3 h 4"/>
                  <a:gd name="T14" fmla="*/ 1 w 16"/>
                  <a:gd name="T15" fmla="*/ 3 h 4"/>
                  <a:gd name="T16" fmla="*/ 0 w 16"/>
                  <a:gd name="T17" fmla="*/ 3 h 4"/>
                  <a:gd name="T18" fmla="*/ 15 w 16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4">
                    <a:moveTo>
                      <a:pt x="15" y="0"/>
                    </a:moveTo>
                    <a:lnTo>
                      <a:pt x="12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1" name="Freeform 623">
                <a:extLst>
                  <a:ext uri="{FF2B5EF4-FFF2-40B4-BE49-F238E27FC236}">
                    <a16:creationId xmlns:a16="http://schemas.microsoft.com/office/drawing/2014/main" id="{F0D362F3-9BDD-4F3B-AFAD-06CC66DC8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939"/>
                <a:ext cx="27" cy="14"/>
              </a:xfrm>
              <a:custGeom>
                <a:avLst/>
                <a:gdLst>
                  <a:gd name="T0" fmla="*/ 26 w 27"/>
                  <a:gd name="T1" fmla="*/ 0 h 14"/>
                  <a:gd name="T2" fmla="*/ 26 w 27"/>
                  <a:gd name="T3" fmla="*/ 0 h 14"/>
                  <a:gd name="T4" fmla="*/ 20 w 27"/>
                  <a:gd name="T5" fmla="*/ 1 h 14"/>
                  <a:gd name="T6" fmla="*/ 17 w 27"/>
                  <a:gd name="T7" fmla="*/ 3 h 14"/>
                  <a:gd name="T8" fmla="*/ 12 w 27"/>
                  <a:gd name="T9" fmla="*/ 6 h 14"/>
                  <a:gd name="T10" fmla="*/ 10 w 27"/>
                  <a:gd name="T11" fmla="*/ 9 h 14"/>
                  <a:gd name="T12" fmla="*/ 8 w 27"/>
                  <a:gd name="T13" fmla="*/ 10 h 14"/>
                  <a:gd name="T14" fmla="*/ 5 w 27"/>
                  <a:gd name="T15" fmla="*/ 12 h 14"/>
                  <a:gd name="T16" fmla="*/ 1 w 27"/>
                  <a:gd name="T17" fmla="*/ 13 h 14"/>
                  <a:gd name="T18" fmla="*/ 0 w 27"/>
                  <a:gd name="T19" fmla="*/ 13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14">
                    <a:moveTo>
                      <a:pt x="26" y="0"/>
                    </a:moveTo>
                    <a:lnTo>
                      <a:pt x="26" y="0"/>
                    </a:lnTo>
                    <a:lnTo>
                      <a:pt x="20" y="1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1" y="13"/>
                    </a:lnTo>
                    <a:lnTo>
                      <a:pt x="0" y="1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2" name="Freeform 624">
                <a:extLst>
                  <a:ext uri="{FF2B5EF4-FFF2-40B4-BE49-F238E27FC236}">
                    <a16:creationId xmlns:a16="http://schemas.microsoft.com/office/drawing/2014/main" id="{E6DFD0CF-8157-4D77-8BED-F8F210280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4"/>
                <a:ext cx="9" cy="8"/>
              </a:xfrm>
              <a:custGeom>
                <a:avLst/>
                <a:gdLst>
                  <a:gd name="T0" fmla="*/ 5 w 9"/>
                  <a:gd name="T1" fmla="*/ 7 h 8"/>
                  <a:gd name="T2" fmla="*/ 5 w 9"/>
                  <a:gd name="T3" fmla="*/ 7 h 8"/>
                  <a:gd name="T4" fmla="*/ 3 w 9"/>
                  <a:gd name="T5" fmla="*/ 7 h 8"/>
                  <a:gd name="T6" fmla="*/ 0 w 9"/>
                  <a:gd name="T7" fmla="*/ 5 h 8"/>
                  <a:gd name="T8" fmla="*/ 0 w 9"/>
                  <a:gd name="T9" fmla="*/ 2 h 8"/>
                  <a:gd name="T10" fmla="*/ 3 w 9"/>
                  <a:gd name="T11" fmla="*/ 2 h 8"/>
                  <a:gd name="T12" fmla="*/ 3 w 9"/>
                  <a:gd name="T13" fmla="*/ 0 h 8"/>
                  <a:gd name="T14" fmla="*/ 5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8 w 9"/>
                  <a:gd name="T21" fmla="*/ 7 h 8"/>
                  <a:gd name="T22" fmla="*/ 5 w 9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5" y="7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3" name="Freeform 625">
                <a:extLst>
                  <a:ext uri="{FF2B5EF4-FFF2-40B4-BE49-F238E27FC236}">
                    <a16:creationId xmlns:a16="http://schemas.microsoft.com/office/drawing/2014/main" id="{ACFCE0D3-62A2-4517-A947-86D9E661A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11"/>
                <a:ext cx="11" cy="8"/>
              </a:xfrm>
              <a:custGeom>
                <a:avLst/>
                <a:gdLst>
                  <a:gd name="T0" fmla="*/ 10 w 11"/>
                  <a:gd name="T1" fmla="*/ 7 h 8"/>
                  <a:gd name="T2" fmla="*/ 0 w 11"/>
                  <a:gd name="T3" fmla="*/ 7 h 8"/>
                  <a:gd name="T4" fmla="*/ 0 w 11"/>
                  <a:gd name="T5" fmla="*/ 5 h 8"/>
                  <a:gd name="T6" fmla="*/ 0 w 11"/>
                  <a:gd name="T7" fmla="*/ 2 h 8"/>
                  <a:gd name="T8" fmla="*/ 0 w 11"/>
                  <a:gd name="T9" fmla="*/ 0 h 8"/>
                  <a:gd name="T10" fmla="*/ 10 w 11"/>
                  <a:gd name="T11" fmla="*/ 0 h 8"/>
                  <a:gd name="T12" fmla="*/ 10 w 11"/>
                  <a:gd name="T13" fmla="*/ 2 h 8"/>
                  <a:gd name="T14" fmla="*/ 10 w 11"/>
                  <a:gd name="T15" fmla="*/ 5 h 8"/>
                  <a:gd name="T16" fmla="*/ 10 w 11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0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4" name="Freeform 626">
                <a:extLst>
                  <a:ext uri="{FF2B5EF4-FFF2-40B4-BE49-F238E27FC236}">
                    <a16:creationId xmlns:a16="http://schemas.microsoft.com/office/drawing/2014/main" id="{3719EA97-AE30-4091-9DA0-11C055CC5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987"/>
                <a:ext cx="10" cy="9"/>
              </a:xfrm>
              <a:custGeom>
                <a:avLst/>
                <a:gdLst>
                  <a:gd name="T0" fmla="*/ 4 w 10"/>
                  <a:gd name="T1" fmla="*/ 8 h 9"/>
                  <a:gd name="T2" fmla="*/ 4 w 10"/>
                  <a:gd name="T3" fmla="*/ 8 h 9"/>
                  <a:gd name="T4" fmla="*/ 0 w 10"/>
                  <a:gd name="T5" fmla="*/ 8 h 9"/>
                  <a:gd name="T6" fmla="*/ 0 w 10"/>
                  <a:gd name="T7" fmla="*/ 4 h 9"/>
                  <a:gd name="T8" fmla="*/ 0 w 10"/>
                  <a:gd name="T9" fmla="*/ 0 h 9"/>
                  <a:gd name="T10" fmla="*/ 4 w 10"/>
                  <a:gd name="T11" fmla="*/ 0 h 9"/>
                  <a:gd name="T12" fmla="*/ 9 w 10"/>
                  <a:gd name="T13" fmla="*/ 0 h 9"/>
                  <a:gd name="T14" fmla="*/ 9 w 10"/>
                  <a:gd name="T15" fmla="*/ 4 h 9"/>
                  <a:gd name="T16" fmla="*/ 9 w 10"/>
                  <a:gd name="T17" fmla="*/ 8 h 9"/>
                  <a:gd name="T18" fmla="*/ 4 w 10"/>
                  <a:gd name="T19" fmla="*/ 8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4" y="8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5" name="Freeform 627">
                <a:extLst>
                  <a:ext uri="{FF2B5EF4-FFF2-40B4-BE49-F238E27FC236}">
                    <a16:creationId xmlns:a16="http://schemas.microsoft.com/office/drawing/2014/main" id="{274700AD-5820-40BD-951E-4BC7F3620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2991"/>
                <a:ext cx="8" cy="9"/>
              </a:xfrm>
              <a:custGeom>
                <a:avLst/>
                <a:gdLst>
                  <a:gd name="T0" fmla="*/ 5 w 8"/>
                  <a:gd name="T1" fmla="*/ 8 h 9"/>
                  <a:gd name="T2" fmla="*/ 5 w 8"/>
                  <a:gd name="T3" fmla="*/ 8 h 9"/>
                  <a:gd name="T4" fmla="*/ 2 w 8"/>
                  <a:gd name="T5" fmla="*/ 8 h 9"/>
                  <a:gd name="T6" fmla="*/ 0 w 8"/>
                  <a:gd name="T7" fmla="*/ 8 h 9"/>
                  <a:gd name="T8" fmla="*/ 0 w 8"/>
                  <a:gd name="T9" fmla="*/ 4 h 9"/>
                  <a:gd name="T10" fmla="*/ 2 w 8"/>
                  <a:gd name="T11" fmla="*/ 4 h 9"/>
                  <a:gd name="T12" fmla="*/ 2 w 8"/>
                  <a:gd name="T13" fmla="*/ 0 h 9"/>
                  <a:gd name="T14" fmla="*/ 5 w 8"/>
                  <a:gd name="T15" fmla="*/ 0 h 9"/>
                  <a:gd name="T16" fmla="*/ 7 w 8"/>
                  <a:gd name="T17" fmla="*/ 4 h 9"/>
                  <a:gd name="T18" fmla="*/ 7 w 8"/>
                  <a:gd name="T19" fmla="*/ 8 h 9"/>
                  <a:gd name="T20" fmla="*/ 5 w 8"/>
                  <a:gd name="T21" fmla="*/ 8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5" y="8"/>
                    </a:move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7" y="8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6" name="Freeform 628">
                <a:extLst>
                  <a:ext uri="{FF2B5EF4-FFF2-40B4-BE49-F238E27FC236}">
                    <a16:creationId xmlns:a16="http://schemas.microsoft.com/office/drawing/2014/main" id="{E4794080-8E7B-491E-9B5A-0F50D6D0B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2923"/>
                <a:ext cx="9" cy="8"/>
              </a:xfrm>
              <a:custGeom>
                <a:avLst/>
                <a:gdLst>
                  <a:gd name="T0" fmla="*/ 8 w 9"/>
                  <a:gd name="T1" fmla="*/ 7 h 8"/>
                  <a:gd name="T2" fmla="*/ 5 w 9"/>
                  <a:gd name="T3" fmla="*/ 7 h 8"/>
                  <a:gd name="T4" fmla="*/ 3 w 9"/>
                  <a:gd name="T5" fmla="*/ 7 h 8"/>
                  <a:gd name="T6" fmla="*/ 0 w 9"/>
                  <a:gd name="T7" fmla="*/ 5 h 8"/>
                  <a:gd name="T8" fmla="*/ 0 w 9"/>
                  <a:gd name="T9" fmla="*/ 2 h 8"/>
                  <a:gd name="T10" fmla="*/ 3 w 9"/>
                  <a:gd name="T11" fmla="*/ 2 h 8"/>
                  <a:gd name="T12" fmla="*/ 5 w 9"/>
                  <a:gd name="T13" fmla="*/ 0 h 8"/>
                  <a:gd name="T14" fmla="*/ 8 w 9"/>
                  <a:gd name="T15" fmla="*/ 0 h 8"/>
                  <a:gd name="T16" fmla="*/ 8 w 9"/>
                  <a:gd name="T17" fmla="*/ 2 h 8"/>
                  <a:gd name="T18" fmla="*/ 8 w 9"/>
                  <a:gd name="T19" fmla="*/ 5 h 8"/>
                  <a:gd name="T20" fmla="*/ 8 w 9"/>
                  <a:gd name="T21" fmla="*/ 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8" y="7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7" name="Freeform 629">
                <a:extLst>
                  <a:ext uri="{FF2B5EF4-FFF2-40B4-BE49-F238E27FC236}">
                    <a16:creationId xmlns:a16="http://schemas.microsoft.com/office/drawing/2014/main" id="{6570C67E-5A5D-4102-8157-F08B3C403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943"/>
                <a:ext cx="10" cy="8"/>
              </a:xfrm>
              <a:custGeom>
                <a:avLst/>
                <a:gdLst>
                  <a:gd name="T0" fmla="*/ 9 w 10"/>
                  <a:gd name="T1" fmla="*/ 5 h 8"/>
                  <a:gd name="T2" fmla="*/ 9 w 10"/>
                  <a:gd name="T3" fmla="*/ 7 h 8"/>
                  <a:gd name="T4" fmla="*/ 4 w 10"/>
                  <a:gd name="T5" fmla="*/ 7 h 8"/>
                  <a:gd name="T6" fmla="*/ 0 w 10"/>
                  <a:gd name="T7" fmla="*/ 5 h 8"/>
                  <a:gd name="T8" fmla="*/ 0 w 10"/>
                  <a:gd name="T9" fmla="*/ 2 h 8"/>
                  <a:gd name="T10" fmla="*/ 0 w 10"/>
                  <a:gd name="T11" fmla="*/ 0 h 8"/>
                  <a:gd name="T12" fmla="*/ 4 w 10"/>
                  <a:gd name="T13" fmla="*/ 0 h 8"/>
                  <a:gd name="T14" fmla="*/ 9 w 10"/>
                  <a:gd name="T15" fmla="*/ 0 h 8"/>
                  <a:gd name="T16" fmla="*/ 9 w 10"/>
                  <a:gd name="T17" fmla="*/ 2 h 8"/>
                  <a:gd name="T18" fmla="*/ 9 w 10"/>
                  <a:gd name="T19" fmla="*/ 5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9" y="5"/>
                    </a:moveTo>
                    <a:lnTo>
                      <a:pt x="9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8" name="Freeform 630">
                <a:extLst>
                  <a:ext uri="{FF2B5EF4-FFF2-40B4-BE49-F238E27FC236}">
                    <a16:creationId xmlns:a16="http://schemas.microsoft.com/office/drawing/2014/main" id="{4EE70938-98B2-4A8E-83E4-ACA843C1E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966"/>
                <a:ext cx="10" cy="8"/>
              </a:xfrm>
              <a:custGeom>
                <a:avLst/>
                <a:gdLst>
                  <a:gd name="T0" fmla="*/ 4 w 10"/>
                  <a:gd name="T1" fmla="*/ 7 h 8"/>
                  <a:gd name="T2" fmla="*/ 4 w 10"/>
                  <a:gd name="T3" fmla="*/ 7 h 8"/>
                  <a:gd name="T4" fmla="*/ 0 w 10"/>
                  <a:gd name="T5" fmla="*/ 5 h 8"/>
                  <a:gd name="T6" fmla="*/ 0 w 10"/>
                  <a:gd name="T7" fmla="*/ 2 h 8"/>
                  <a:gd name="T8" fmla="*/ 4 w 10"/>
                  <a:gd name="T9" fmla="*/ 0 h 8"/>
                  <a:gd name="T10" fmla="*/ 4 w 10"/>
                  <a:gd name="T11" fmla="*/ 2 h 8"/>
                  <a:gd name="T12" fmla="*/ 9 w 10"/>
                  <a:gd name="T13" fmla="*/ 2 h 8"/>
                  <a:gd name="T14" fmla="*/ 9 w 10"/>
                  <a:gd name="T15" fmla="*/ 5 h 8"/>
                  <a:gd name="T16" fmla="*/ 4 w 10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4" y="7"/>
                    </a:move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9" name="Freeform 631">
                <a:extLst>
                  <a:ext uri="{FF2B5EF4-FFF2-40B4-BE49-F238E27FC236}">
                    <a16:creationId xmlns:a16="http://schemas.microsoft.com/office/drawing/2014/main" id="{D8246F42-CEA0-49BA-8FF2-5E36456D8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990"/>
                <a:ext cx="8" cy="10"/>
              </a:xfrm>
              <a:custGeom>
                <a:avLst/>
                <a:gdLst>
                  <a:gd name="T0" fmla="*/ 5 w 8"/>
                  <a:gd name="T1" fmla="*/ 9 h 10"/>
                  <a:gd name="T2" fmla="*/ 5 w 8"/>
                  <a:gd name="T3" fmla="*/ 9 h 10"/>
                  <a:gd name="T4" fmla="*/ 2 w 8"/>
                  <a:gd name="T5" fmla="*/ 9 h 10"/>
                  <a:gd name="T6" fmla="*/ 0 w 8"/>
                  <a:gd name="T7" fmla="*/ 9 h 10"/>
                  <a:gd name="T8" fmla="*/ 0 w 8"/>
                  <a:gd name="T9" fmla="*/ 0 h 10"/>
                  <a:gd name="T10" fmla="*/ 2 w 8"/>
                  <a:gd name="T11" fmla="*/ 0 h 10"/>
                  <a:gd name="T12" fmla="*/ 5 w 8"/>
                  <a:gd name="T13" fmla="*/ 0 h 10"/>
                  <a:gd name="T14" fmla="*/ 7 w 8"/>
                  <a:gd name="T15" fmla="*/ 0 h 10"/>
                  <a:gd name="T16" fmla="*/ 7 w 8"/>
                  <a:gd name="T17" fmla="*/ 9 h 10"/>
                  <a:gd name="T18" fmla="*/ 5 w 8"/>
                  <a:gd name="T19" fmla="*/ 9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9"/>
                    </a:lnTo>
                    <a:lnTo>
                      <a:pt x="5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0" name="Freeform 632">
                <a:extLst>
                  <a:ext uri="{FF2B5EF4-FFF2-40B4-BE49-F238E27FC236}">
                    <a16:creationId xmlns:a16="http://schemas.microsoft.com/office/drawing/2014/main" id="{2EB89665-C944-4999-944A-30F9BF0D5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2960"/>
                <a:ext cx="9" cy="8"/>
              </a:xfrm>
              <a:custGeom>
                <a:avLst/>
                <a:gdLst>
                  <a:gd name="T0" fmla="*/ 5 w 9"/>
                  <a:gd name="T1" fmla="*/ 7 h 8"/>
                  <a:gd name="T2" fmla="*/ 3 w 9"/>
                  <a:gd name="T3" fmla="*/ 7 h 8"/>
                  <a:gd name="T4" fmla="*/ 0 w 9"/>
                  <a:gd name="T5" fmla="*/ 5 h 8"/>
                  <a:gd name="T6" fmla="*/ 0 w 9"/>
                  <a:gd name="T7" fmla="*/ 2 h 8"/>
                  <a:gd name="T8" fmla="*/ 3 w 9"/>
                  <a:gd name="T9" fmla="*/ 2 h 8"/>
                  <a:gd name="T10" fmla="*/ 3 w 9"/>
                  <a:gd name="T11" fmla="*/ 0 h 8"/>
                  <a:gd name="T12" fmla="*/ 5 w 9"/>
                  <a:gd name="T13" fmla="*/ 0 h 8"/>
                  <a:gd name="T14" fmla="*/ 8 w 9"/>
                  <a:gd name="T15" fmla="*/ 2 h 8"/>
                  <a:gd name="T16" fmla="*/ 8 w 9"/>
                  <a:gd name="T17" fmla="*/ 5 h 8"/>
                  <a:gd name="T18" fmla="*/ 5 w 9"/>
                  <a:gd name="T19" fmla="*/ 7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8">
                    <a:moveTo>
                      <a:pt x="5" y="7"/>
                    </a:move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1" name="Freeform 633">
                <a:extLst>
                  <a:ext uri="{FF2B5EF4-FFF2-40B4-BE49-F238E27FC236}">
                    <a16:creationId xmlns:a16="http://schemas.microsoft.com/office/drawing/2014/main" id="{DB535430-919D-42E9-B081-C4984EDCB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918"/>
                <a:ext cx="10" cy="8"/>
              </a:xfrm>
              <a:custGeom>
                <a:avLst/>
                <a:gdLst>
                  <a:gd name="T0" fmla="*/ 4 w 10"/>
                  <a:gd name="T1" fmla="*/ 5 h 8"/>
                  <a:gd name="T2" fmla="*/ 4 w 10"/>
                  <a:gd name="T3" fmla="*/ 7 h 8"/>
                  <a:gd name="T4" fmla="*/ 0 w 10"/>
                  <a:gd name="T5" fmla="*/ 5 h 8"/>
                  <a:gd name="T6" fmla="*/ 0 w 10"/>
                  <a:gd name="T7" fmla="*/ 2 h 8"/>
                  <a:gd name="T8" fmla="*/ 4 w 10"/>
                  <a:gd name="T9" fmla="*/ 0 h 8"/>
                  <a:gd name="T10" fmla="*/ 9 w 10"/>
                  <a:gd name="T11" fmla="*/ 2 h 8"/>
                  <a:gd name="T12" fmla="*/ 9 w 10"/>
                  <a:gd name="T13" fmla="*/ 5 h 8"/>
                  <a:gd name="T14" fmla="*/ 4 w 10"/>
                  <a:gd name="T15" fmla="*/ 5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5"/>
                    </a:move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2" name="Freeform 634">
                <a:extLst>
                  <a:ext uri="{FF2B5EF4-FFF2-40B4-BE49-F238E27FC236}">
                    <a16:creationId xmlns:a16="http://schemas.microsoft.com/office/drawing/2014/main" id="{2F16D166-0DBA-4870-BAEF-407515A3A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48"/>
                <a:ext cx="9" cy="9"/>
              </a:xfrm>
              <a:custGeom>
                <a:avLst/>
                <a:gdLst>
                  <a:gd name="T0" fmla="*/ 5 w 9"/>
                  <a:gd name="T1" fmla="*/ 8 h 9"/>
                  <a:gd name="T2" fmla="*/ 5 w 9"/>
                  <a:gd name="T3" fmla="*/ 8 h 9"/>
                  <a:gd name="T4" fmla="*/ 3 w 9"/>
                  <a:gd name="T5" fmla="*/ 8 h 9"/>
                  <a:gd name="T6" fmla="*/ 0 w 9"/>
                  <a:gd name="T7" fmla="*/ 4 h 9"/>
                  <a:gd name="T8" fmla="*/ 3 w 9"/>
                  <a:gd name="T9" fmla="*/ 0 h 9"/>
                  <a:gd name="T10" fmla="*/ 5 w 9"/>
                  <a:gd name="T11" fmla="*/ 0 h 9"/>
                  <a:gd name="T12" fmla="*/ 8 w 9"/>
                  <a:gd name="T13" fmla="*/ 4 h 9"/>
                  <a:gd name="T14" fmla="*/ 8 w 9"/>
                  <a:gd name="T15" fmla="*/ 8 h 9"/>
                  <a:gd name="T16" fmla="*/ 5 w 9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5" y="8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3" name="Freeform 635">
                <a:extLst>
                  <a:ext uri="{FF2B5EF4-FFF2-40B4-BE49-F238E27FC236}">
                    <a16:creationId xmlns:a16="http://schemas.microsoft.com/office/drawing/2014/main" id="{2CC15042-012A-41BD-BD48-CA848C64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3032"/>
                <a:ext cx="8" cy="8"/>
              </a:xfrm>
              <a:custGeom>
                <a:avLst/>
                <a:gdLst>
                  <a:gd name="T0" fmla="*/ 5 w 8"/>
                  <a:gd name="T1" fmla="*/ 5 h 8"/>
                  <a:gd name="T2" fmla="*/ 5 w 8"/>
                  <a:gd name="T3" fmla="*/ 7 h 8"/>
                  <a:gd name="T4" fmla="*/ 2 w 8"/>
                  <a:gd name="T5" fmla="*/ 7 h 8"/>
                  <a:gd name="T6" fmla="*/ 0 w 8"/>
                  <a:gd name="T7" fmla="*/ 5 h 8"/>
                  <a:gd name="T8" fmla="*/ 0 w 8"/>
                  <a:gd name="T9" fmla="*/ 2 h 8"/>
                  <a:gd name="T10" fmla="*/ 2 w 8"/>
                  <a:gd name="T11" fmla="*/ 0 h 8"/>
                  <a:gd name="T12" fmla="*/ 5 w 8"/>
                  <a:gd name="T13" fmla="*/ 0 h 8"/>
                  <a:gd name="T14" fmla="*/ 7 w 8"/>
                  <a:gd name="T15" fmla="*/ 2 h 8"/>
                  <a:gd name="T16" fmla="*/ 7 w 8"/>
                  <a:gd name="T17" fmla="*/ 5 h 8"/>
                  <a:gd name="T18" fmla="*/ 5 w 8"/>
                  <a:gd name="T19" fmla="*/ 5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5" y="5"/>
                    </a:move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4" name="Freeform 636">
                <a:extLst>
                  <a:ext uri="{FF2B5EF4-FFF2-40B4-BE49-F238E27FC236}">
                    <a16:creationId xmlns:a16="http://schemas.microsoft.com/office/drawing/2014/main" id="{5AB4FA5C-0A8D-4C06-BA06-2CB043F09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2985"/>
                <a:ext cx="10" cy="8"/>
              </a:xfrm>
              <a:custGeom>
                <a:avLst/>
                <a:gdLst>
                  <a:gd name="T0" fmla="*/ 9 w 10"/>
                  <a:gd name="T1" fmla="*/ 7 h 8"/>
                  <a:gd name="T2" fmla="*/ 9 w 10"/>
                  <a:gd name="T3" fmla="*/ 7 h 8"/>
                  <a:gd name="T4" fmla="*/ 4 w 10"/>
                  <a:gd name="T5" fmla="*/ 7 h 8"/>
                  <a:gd name="T6" fmla="*/ 0 w 10"/>
                  <a:gd name="T7" fmla="*/ 7 h 8"/>
                  <a:gd name="T8" fmla="*/ 0 w 10"/>
                  <a:gd name="T9" fmla="*/ 5 h 8"/>
                  <a:gd name="T10" fmla="*/ 0 w 10"/>
                  <a:gd name="T11" fmla="*/ 2 h 8"/>
                  <a:gd name="T12" fmla="*/ 4 w 10"/>
                  <a:gd name="T13" fmla="*/ 2 h 8"/>
                  <a:gd name="T14" fmla="*/ 4 w 10"/>
                  <a:gd name="T15" fmla="*/ 0 h 8"/>
                  <a:gd name="T16" fmla="*/ 9 w 10"/>
                  <a:gd name="T17" fmla="*/ 0 h 8"/>
                  <a:gd name="T18" fmla="*/ 9 w 10"/>
                  <a:gd name="T19" fmla="*/ 2 h 8"/>
                  <a:gd name="T20" fmla="*/ 9 w 10"/>
                  <a:gd name="T21" fmla="*/ 5 h 8"/>
                  <a:gd name="T22" fmla="*/ 9 w 10"/>
                  <a:gd name="T23" fmla="*/ 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9" y="7"/>
                    </a:moveTo>
                    <a:lnTo>
                      <a:pt x="9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5" name="Freeform 637">
                <a:extLst>
                  <a:ext uri="{FF2B5EF4-FFF2-40B4-BE49-F238E27FC236}">
                    <a16:creationId xmlns:a16="http://schemas.microsoft.com/office/drawing/2014/main" id="{5650000C-8ACB-4CA4-8B50-EAC059A40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2954"/>
                <a:ext cx="10" cy="9"/>
              </a:xfrm>
              <a:custGeom>
                <a:avLst/>
                <a:gdLst>
                  <a:gd name="T0" fmla="*/ 9 w 10"/>
                  <a:gd name="T1" fmla="*/ 8 h 9"/>
                  <a:gd name="T2" fmla="*/ 4 w 10"/>
                  <a:gd name="T3" fmla="*/ 8 h 9"/>
                  <a:gd name="T4" fmla="*/ 0 w 10"/>
                  <a:gd name="T5" fmla="*/ 8 h 9"/>
                  <a:gd name="T6" fmla="*/ 0 w 10"/>
                  <a:gd name="T7" fmla="*/ 4 h 9"/>
                  <a:gd name="T8" fmla="*/ 0 w 10"/>
                  <a:gd name="T9" fmla="*/ 0 h 9"/>
                  <a:gd name="T10" fmla="*/ 4 w 10"/>
                  <a:gd name="T11" fmla="*/ 0 h 9"/>
                  <a:gd name="T12" fmla="*/ 9 w 10"/>
                  <a:gd name="T13" fmla="*/ 0 h 9"/>
                  <a:gd name="T14" fmla="*/ 9 w 10"/>
                  <a:gd name="T15" fmla="*/ 4 h 9"/>
                  <a:gd name="T16" fmla="*/ 9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9" y="8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6" name="Freeform 638">
                <a:extLst>
                  <a:ext uri="{FF2B5EF4-FFF2-40B4-BE49-F238E27FC236}">
                    <a16:creationId xmlns:a16="http://schemas.microsoft.com/office/drawing/2014/main" id="{48B3F7C5-43F8-4B2A-BAC7-0140B843B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2961"/>
                <a:ext cx="9" cy="8"/>
              </a:xfrm>
              <a:custGeom>
                <a:avLst/>
                <a:gdLst>
                  <a:gd name="T0" fmla="*/ 8 w 9"/>
                  <a:gd name="T1" fmla="*/ 5 h 8"/>
                  <a:gd name="T2" fmla="*/ 5 w 9"/>
                  <a:gd name="T3" fmla="*/ 7 h 8"/>
                  <a:gd name="T4" fmla="*/ 3 w 9"/>
                  <a:gd name="T5" fmla="*/ 7 h 8"/>
                  <a:gd name="T6" fmla="*/ 3 w 9"/>
                  <a:gd name="T7" fmla="*/ 5 h 8"/>
                  <a:gd name="T8" fmla="*/ 0 w 9"/>
                  <a:gd name="T9" fmla="*/ 2 h 8"/>
                  <a:gd name="T10" fmla="*/ 0 w 9"/>
                  <a:gd name="T11" fmla="*/ 0 h 8"/>
                  <a:gd name="T12" fmla="*/ 3 w 9"/>
                  <a:gd name="T13" fmla="*/ 0 h 8"/>
                  <a:gd name="T14" fmla="*/ 5 w 9"/>
                  <a:gd name="T15" fmla="*/ 0 h 8"/>
                  <a:gd name="T16" fmla="*/ 8 w 9"/>
                  <a:gd name="T17" fmla="*/ 0 h 8"/>
                  <a:gd name="T18" fmla="*/ 8 w 9"/>
                  <a:gd name="T19" fmla="*/ 2 h 8"/>
                  <a:gd name="T20" fmla="*/ 8 w 9"/>
                  <a:gd name="T21" fmla="*/ 5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8" y="5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2" name="Group 639">
              <a:extLst>
                <a:ext uri="{FF2B5EF4-FFF2-40B4-BE49-F238E27FC236}">
                  <a16:creationId xmlns:a16="http://schemas.microsoft.com/office/drawing/2014/main" id="{40CE746C-097E-4ADB-8172-DA78BD0E0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4" y="2910"/>
              <a:ext cx="180" cy="159"/>
              <a:chOff x="4274" y="2910"/>
              <a:chExt cx="180" cy="159"/>
            </a:xfrm>
          </p:grpSpPr>
          <p:sp>
            <p:nvSpPr>
              <p:cNvPr id="51829" name="Freeform 640">
                <a:extLst>
                  <a:ext uri="{FF2B5EF4-FFF2-40B4-BE49-F238E27FC236}">
                    <a16:creationId xmlns:a16="http://schemas.microsoft.com/office/drawing/2014/main" id="{7375FF13-187C-4923-9F26-20BCB037F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4" y="2910"/>
                <a:ext cx="180" cy="159"/>
              </a:xfrm>
              <a:custGeom>
                <a:avLst/>
                <a:gdLst>
                  <a:gd name="T0" fmla="*/ 23 w 180"/>
                  <a:gd name="T1" fmla="*/ 24 h 159"/>
                  <a:gd name="T2" fmla="*/ 16 w 180"/>
                  <a:gd name="T3" fmla="*/ 33 h 159"/>
                  <a:gd name="T4" fmla="*/ 12 w 180"/>
                  <a:gd name="T5" fmla="*/ 42 h 159"/>
                  <a:gd name="T6" fmla="*/ 9 w 180"/>
                  <a:gd name="T7" fmla="*/ 51 h 159"/>
                  <a:gd name="T8" fmla="*/ 6 w 180"/>
                  <a:gd name="T9" fmla="*/ 61 h 159"/>
                  <a:gd name="T10" fmla="*/ 2 w 180"/>
                  <a:gd name="T11" fmla="*/ 70 h 159"/>
                  <a:gd name="T12" fmla="*/ 0 w 180"/>
                  <a:gd name="T13" fmla="*/ 77 h 159"/>
                  <a:gd name="T14" fmla="*/ 0 w 180"/>
                  <a:gd name="T15" fmla="*/ 85 h 159"/>
                  <a:gd name="T16" fmla="*/ 0 w 180"/>
                  <a:gd name="T17" fmla="*/ 92 h 159"/>
                  <a:gd name="T18" fmla="*/ 2 w 180"/>
                  <a:gd name="T19" fmla="*/ 98 h 159"/>
                  <a:gd name="T20" fmla="*/ 6 w 180"/>
                  <a:gd name="T21" fmla="*/ 105 h 159"/>
                  <a:gd name="T22" fmla="*/ 11 w 180"/>
                  <a:gd name="T23" fmla="*/ 112 h 159"/>
                  <a:gd name="T24" fmla="*/ 17 w 180"/>
                  <a:gd name="T25" fmla="*/ 119 h 159"/>
                  <a:gd name="T26" fmla="*/ 24 w 180"/>
                  <a:gd name="T27" fmla="*/ 127 h 159"/>
                  <a:gd name="T28" fmla="*/ 32 w 180"/>
                  <a:gd name="T29" fmla="*/ 136 h 159"/>
                  <a:gd name="T30" fmla="*/ 39 w 180"/>
                  <a:gd name="T31" fmla="*/ 145 h 159"/>
                  <a:gd name="T32" fmla="*/ 50 w 180"/>
                  <a:gd name="T33" fmla="*/ 150 h 159"/>
                  <a:gd name="T34" fmla="*/ 63 w 180"/>
                  <a:gd name="T35" fmla="*/ 153 h 159"/>
                  <a:gd name="T36" fmla="*/ 80 w 180"/>
                  <a:gd name="T37" fmla="*/ 156 h 159"/>
                  <a:gd name="T38" fmla="*/ 96 w 180"/>
                  <a:gd name="T39" fmla="*/ 158 h 159"/>
                  <a:gd name="T40" fmla="*/ 108 w 180"/>
                  <a:gd name="T41" fmla="*/ 158 h 159"/>
                  <a:gd name="T42" fmla="*/ 123 w 180"/>
                  <a:gd name="T43" fmla="*/ 156 h 159"/>
                  <a:gd name="T44" fmla="*/ 144 w 180"/>
                  <a:gd name="T45" fmla="*/ 148 h 159"/>
                  <a:gd name="T46" fmla="*/ 165 w 180"/>
                  <a:gd name="T47" fmla="*/ 136 h 159"/>
                  <a:gd name="T48" fmla="*/ 177 w 180"/>
                  <a:gd name="T49" fmla="*/ 116 h 159"/>
                  <a:gd name="T50" fmla="*/ 178 w 180"/>
                  <a:gd name="T51" fmla="*/ 107 h 159"/>
                  <a:gd name="T52" fmla="*/ 179 w 180"/>
                  <a:gd name="T53" fmla="*/ 94 h 159"/>
                  <a:gd name="T54" fmla="*/ 179 w 180"/>
                  <a:gd name="T55" fmla="*/ 82 h 159"/>
                  <a:gd name="T56" fmla="*/ 177 w 180"/>
                  <a:gd name="T57" fmla="*/ 71 h 159"/>
                  <a:gd name="T58" fmla="*/ 171 w 180"/>
                  <a:gd name="T59" fmla="*/ 61 h 159"/>
                  <a:gd name="T60" fmla="*/ 162 w 180"/>
                  <a:gd name="T61" fmla="*/ 48 h 159"/>
                  <a:gd name="T62" fmla="*/ 152 w 180"/>
                  <a:gd name="T63" fmla="*/ 35 h 159"/>
                  <a:gd name="T64" fmla="*/ 143 w 180"/>
                  <a:gd name="T65" fmla="*/ 25 h 159"/>
                  <a:gd name="T66" fmla="*/ 132 w 180"/>
                  <a:gd name="T67" fmla="*/ 17 h 159"/>
                  <a:gd name="T68" fmla="*/ 117 w 180"/>
                  <a:gd name="T69" fmla="*/ 8 h 159"/>
                  <a:gd name="T70" fmla="*/ 102 w 180"/>
                  <a:gd name="T71" fmla="*/ 1 h 159"/>
                  <a:gd name="T72" fmla="*/ 89 w 180"/>
                  <a:gd name="T73" fmla="*/ 0 h 159"/>
                  <a:gd name="T74" fmla="*/ 79 w 180"/>
                  <a:gd name="T75" fmla="*/ 0 h 159"/>
                  <a:gd name="T76" fmla="*/ 70 w 180"/>
                  <a:gd name="T77" fmla="*/ 0 h 159"/>
                  <a:gd name="T78" fmla="*/ 61 w 180"/>
                  <a:gd name="T79" fmla="*/ 1 h 159"/>
                  <a:gd name="T80" fmla="*/ 53 w 180"/>
                  <a:gd name="T81" fmla="*/ 3 h 159"/>
                  <a:gd name="T82" fmla="*/ 44 w 180"/>
                  <a:gd name="T83" fmla="*/ 8 h 159"/>
                  <a:gd name="T84" fmla="*/ 34 w 180"/>
                  <a:gd name="T85" fmla="*/ 15 h 159"/>
                  <a:gd name="T86" fmla="*/ 25 w 180"/>
                  <a:gd name="T87" fmla="*/ 21 h 159"/>
                  <a:gd name="T88" fmla="*/ 23 w 180"/>
                  <a:gd name="T89" fmla="*/ 24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80" h="159">
                    <a:moveTo>
                      <a:pt x="23" y="24"/>
                    </a:moveTo>
                    <a:lnTo>
                      <a:pt x="23" y="24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11" y="46"/>
                    </a:lnTo>
                    <a:lnTo>
                      <a:pt x="9" y="51"/>
                    </a:lnTo>
                    <a:lnTo>
                      <a:pt x="9" y="56"/>
                    </a:lnTo>
                    <a:lnTo>
                      <a:pt x="6" y="61"/>
                    </a:lnTo>
                    <a:lnTo>
                      <a:pt x="3" y="65"/>
                    </a:lnTo>
                    <a:lnTo>
                      <a:pt x="2" y="70"/>
                    </a:lnTo>
                    <a:lnTo>
                      <a:pt x="1" y="74"/>
                    </a:lnTo>
                    <a:lnTo>
                      <a:pt x="0" y="77"/>
                    </a:lnTo>
                    <a:lnTo>
                      <a:pt x="0" y="82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5"/>
                    </a:lnTo>
                    <a:lnTo>
                      <a:pt x="2" y="98"/>
                    </a:lnTo>
                    <a:lnTo>
                      <a:pt x="3" y="101"/>
                    </a:lnTo>
                    <a:lnTo>
                      <a:pt x="6" y="105"/>
                    </a:lnTo>
                    <a:lnTo>
                      <a:pt x="9" y="108"/>
                    </a:lnTo>
                    <a:lnTo>
                      <a:pt x="11" y="112"/>
                    </a:lnTo>
                    <a:lnTo>
                      <a:pt x="15" y="115"/>
                    </a:lnTo>
                    <a:lnTo>
                      <a:pt x="17" y="119"/>
                    </a:lnTo>
                    <a:lnTo>
                      <a:pt x="20" y="122"/>
                    </a:lnTo>
                    <a:lnTo>
                      <a:pt x="24" y="127"/>
                    </a:lnTo>
                    <a:lnTo>
                      <a:pt x="28" y="131"/>
                    </a:lnTo>
                    <a:lnTo>
                      <a:pt x="32" y="136"/>
                    </a:lnTo>
                    <a:lnTo>
                      <a:pt x="36" y="140"/>
                    </a:lnTo>
                    <a:lnTo>
                      <a:pt x="39" y="145"/>
                    </a:lnTo>
                    <a:lnTo>
                      <a:pt x="45" y="148"/>
                    </a:lnTo>
                    <a:lnTo>
                      <a:pt x="50" y="150"/>
                    </a:lnTo>
                    <a:lnTo>
                      <a:pt x="55" y="152"/>
                    </a:lnTo>
                    <a:lnTo>
                      <a:pt x="63" y="153"/>
                    </a:lnTo>
                    <a:lnTo>
                      <a:pt x="71" y="154"/>
                    </a:lnTo>
                    <a:lnTo>
                      <a:pt x="80" y="156"/>
                    </a:lnTo>
                    <a:lnTo>
                      <a:pt x="88" y="158"/>
                    </a:lnTo>
                    <a:lnTo>
                      <a:pt x="96" y="158"/>
                    </a:lnTo>
                    <a:lnTo>
                      <a:pt x="102" y="158"/>
                    </a:lnTo>
                    <a:lnTo>
                      <a:pt x="108" y="158"/>
                    </a:lnTo>
                    <a:lnTo>
                      <a:pt x="114" y="158"/>
                    </a:lnTo>
                    <a:lnTo>
                      <a:pt x="123" y="156"/>
                    </a:lnTo>
                    <a:lnTo>
                      <a:pt x="133" y="152"/>
                    </a:lnTo>
                    <a:lnTo>
                      <a:pt x="144" y="148"/>
                    </a:lnTo>
                    <a:lnTo>
                      <a:pt x="155" y="143"/>
                    </a:lnTo>
                    <a:lnTo>
                      <a:pt x="165" y="136"/>
                    </a:lnTo>
                    <a:lnTo>
                      <a:pt x="173" y="127"/>
                    </a:lnTo>
                    <a:lnTo>
                      <a:pt x="177" y="116"/>
                    </a:lnTo>
                    <a:lnTo>
                      <a:pt x="178" y="112"/>
                    </a:lnTo>
                    <a:lnTo>
                      <a:pt x="178" y="107"/>
                    </a:lnTo>
                    <a:lnTo>
                      <a:pt x="179" y="101"/>
                    </a:lnTo>
                    <a:lnTo>
                      <a:pt x="179" y="94"/>
                    </a:lnTo>
                    <a:lnTo>
                      <a:pt x="179" y="88"/>
                    </a:lnTo>
                    <a:lnTo>
                      <a:pt x="179" y="82"/>
                    </a:lnTo>
                    <a:lnTo>
                      <a:pt x="178" y="76"/>
                    </a:lnTo>
                    <a:lnTo>
                      <a:pt x="177" y="71"/>
                    </a:lnTo>
                    <a:lnTo>
                      <a:pt x="174" y="66"/>
                    </a:lnTo>
                    <a:lnTo>
                      <a:pt x="171" y="61"/>
                    </a:lnTo>
                    <a:lnTo>
                      <a:pt x="167" y="54"/>
                    </a:lnTo>
                    <a:lnTo>
                      <a:pt x="162" y="48"/>
                    </a:lnTo>
                    <a:lnTo>
                      <a:pt x="158" y="41"/>
                    </a:lnTo>
                    <a:lnTo>
                      <a:pt x="152" y="35"/>
                    </a:lnTo>
                    <a:lnTo>
                      <a:pt x="146" y="30"/>
                    </a:lnTo>
                    <a:lnTo>
                      <a:pt x="143" y="25"/>
                    </a:lnTo>
                    <a:lnTo>
                      <a:pt x="138" y="21"/>
                    </a:lnTo>
                    <a:lnTo>
                      <a:pt x="132" y="17"/>
                    </a:lnTo>
                    <a:lnTo>
                      <a:pt x="125" y="13"/>
                    </a:lnTo>
                    <a:lnTo>
                      <a:pt x="117" y="8"/>
                    </a:lnTo>
                    <a:lnTo>
                      <a:pt x="109" y="4"/>
                    </a:lnTo>
                    <a:lnTo>
                      <a:pt x="102" y="1"/>
                    </a:lnTo>
                    <a:lnTo>
                      <a:pt x="96" y="0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3" y="3"/>
                    </a:lnTo>
                    <a:lnTo>
                      <a:pt x="48" y="6"/>
                    </a:lnTo>
                    <a:lnTo>
                      <a:pt x="44" y="8"/>
                    </a:lnTo>
                    <a:lnTo>
                      <a:pt x="38" y="12"/>
                    </a:lnTo>
                    <a:lnTo>
                      <a:pt x="34" y="15"/>
                    </a:lnTo>
                    <a:lnTo>
                      <a:pt x="29" y="19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3" y="24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0" name="Freeform 641">
                <a:extLst>
                  <a:ext uri="{FF2B5EF4-FFF2-40B4-BE49-F238E27FC236}">
                    <a16:creationId xmlns:a16="http://schemas.microsoft.com/office/drawing/2014/main" id="{BBA6012D-FC48-4A5C-A24D-D0E08020E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933"/>
                <a:ext cx="7" cy="7"/>
              </a:xfrm>
              <a:custGeom>
                <a:avLst/>
                <a:gdLst>
                  <a:gd name="T0" fmla="*/ 4 w 7"/>
                  <a:gd name="T1" fmla="*/ 1 h 7"/>
                  <a:gd name="T2" fmla="*/ 2 w 7"/>
                  <a:gd name="T3" fmla="*/ 2 h 7"/>
                  <a:gd name="T4" fmla="*/ 2 w 7"/>
                  <a:gd name="T5" fmla="*/ 3 h 7"/>
                  <a:gd name="T6" fmla="*/ 1 w 7"/>
                  <a:gd name="T7" fmla="*/ 3 h 7"/>
                  <a:gd name="T8" fmla="*/ 0 w 7"/>
                  <a:gd name="T9" fmla="*/ 3 h 7"/>
                  <a:gd name="T10" fmla="*/ 0 w 7"/>
                  <a:gd name="T11" fmla="*/ 4 h 7"/>
                  <a:gd name="T12" fmla="*/ 0 w 7"/>
                  <a:gd name="T13" fmla="*/ 5 h 7"/>
                  <a:gd name="T14" fmla="*/ 0 w 7"/>
                  <a:gd name="T15" fmla="*/ 6 h 7"/>
                  <a:gd name="T16" fmla="*/ 1 w 7"/>
                  <a:gd name="T17" fmla="*/ 6 h 7"/>
                  <a:gd name="T18" fmla="*/ 2 w 7"/>
                  <a:gd name="T19" fmla="*/ 6 h 7"/>
                  <a:gd name="T20" fmla="*/ 2 w 7"/>
                  <a:gd name="T21" fmla="*/ 6 h 7"/>
                  <a:gd name="T22" fmla="*/ 3 w 7"/>
                  <a:gd name="T23" fmla="*/ 6 h 7"/>
                  <a:gd name="T24" fmla="*/ 4 w 7"/>
                  <a:gd name="T25" fmla="*/ 6 h 7"/>
                  <a:gd name="T26" fmla="*/ 4 w 7"/>
                  <a:gd name="T27" fmla="*/ 5 h 7"/>
                  <a:gd name="T28" fmla="*/ 5 w 7"/>
                  <a:gd name="T29" fmla="*/ 5 h 7"/>
                  <a:gd name="T30" fmla="*/ 5 w 7"/>
                  <a:gd name="T31" fmla="*/ 4 h 7"/>
                  <a:gd name="T32" fmla="*/ 6 w 7"/>
                  <a:gd name="T33" fmla="*/ 3 h 7"/>
                  <a:gd name="T34" fmla="*/ 6 w 7"/>
                  <a:gd name="T35" fmla="*/ 2 h 7"/>
                  <a:gd name="T36" fmla="*/ 6 w 7"/>
                  <a:gd name="T37" fmla="*/ 2 h 7"/>
                  <a:gd name="T38" fmla="*/ 6 w 7"/>
                  <a:gd name="T39" fmla="*/ 1 h 7"/>
                  <a:gd name="T40" fmla="*/ 6 w 7"/>
                  <a:gd name="T41" fmla="*/ 0 h 7"/>
                  <a:gd name="T42" fmla="*/ 5 w 7"/>
                  <a:gd name="T43" fmla="*/ 0 h 7"/>
                  <a:gd name="T44" fmla="*/ 5 w 7"/>
                  <a:gd name="T45" fmla="*/ 0 h 7"/>
                  <a:gd name="T46" fmla="*/ 4 w 7"/>
                  <a:gd name="T47" fmla="*/ 1 h 7"/>
                  <a:gd name="T48" fmla="*/ 4 w 7"/>
                  <a:gd name="T49" fmla="*/ 1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" h="7">
                    <a:moveTo>
                      <a:pt x="4" y="1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1" name="Freeform 642">
                <a:extLst>
                  <a:ext uri="{FF2B5EF4-FFF2-40B4-BE49-F238E27FC236}">
                    <a16:creationId xmlns:a16="http://schemas.microsoft.com/office/drawing/2014/main" id="{39F89B79-2B2B-47BE-8FEC-3C374B264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2933"/>
                <a:ext cx="18" cy="17"/>
              </a:xfrm>
              <a:custGeom>
                <a:avLst/>
                <a:gdLst>
                  <a:gd name="T0" fmla="*/ 10 w 18"/>
                  <a:gd name="T1" fmla="*/ 2 h 17"/>
                  <a:gd name="T2" fmla="*/ 10 w 18"/>
                  <a:gd name="T3" fmla="*/ 2 h 17"/>
                  <a:gd name="T4" fmla="*/ 6 w 18"/>
                  <a:gd name="T5" fmla="*/ 6 h 17"/>
                  <a:gd name="T6" fmla="*/ 5 w 18"/>
                  <a:gd name="T7" fmla="*/ 7 h 17"/>
                  <a:gd name="T8" fmla="*/ 3 w 18"/>
                  <a:gd name="T9" fmla="*/ 8 h 17"/>
                  <a:gd name="T10" fmla="*/ 1 w 18"/>
                  <a:gd name="T11" fmla="*/ 9 h 17"/>
                  <a:gd name="T12" fmla="*/ 0 w 18"/>
                  <a:gd name="T13" fmla="*/ 11 h 17"/>
                  <a:gd name="T14" fmla="*/ 0 w 18"/>
                  <a:gd name="T15" fmla="*/ 13 h 17"/>
                  <a:gd name="T16" fmla="*/ 1 w 18"/>
                  <a:gd name="T17" fmla="*/ 15 h 17"/>
                  <a:gd name="T18" fmla="*/ 2 w 18"/>
                  <a:gd name="T19" fmla="*/ 16 h 17"/>
                  <a:gd name="T20" fmla="*/ 5 w 18"/>
                  <a:gd name="T21" fmla="*/ 16 h 17"/>
                  <a:gd name="T22" fmla="*/ 6 w 18"/>
                  <a:gd name="T23" fmla="*/ 16 h 17"/>
                  <a:gd name="T24" fmla="*/ 8 w 18"/>
                  <a:gd name="T25" fmla="*/ 15 h 17"/>
                  <a:gd name="T26" fmla="*/ 10 w 18"/>
                  <a:gd name="T27" fmla="*/ 15 h 17"/>
                  <a:gd name="T28" fmla="*/ 12 w 18"/>
                  <a:gd name="T29" fmla="*/ 14 h 17"/>
                  <a:gd name="T30" fmla="*/ 14 w 18"/>
                  <a:gd name="T31" fmla="*/ 13 h 17"/>
                  <a:gd name="T32" fmla="*/ 15 w 18"/>
                  <a:gd name="T33" fmla="*/ 11 h 17"/>
                  <a:gd name="T34" fmla="*/ 16 w 18"/>
                  <a:gd name="T35" fmla="*/ 9 h 17"/>
                  <a:gd name="T36" fmla="*/ 16 w 18"/>
                  <a:gd name="T37" fmla="*/ 6 h 17"/>
                  <a:gd name="T38" fmla="*/ 17 w 18"/>
                  <a:gd name="T39" fmla="*/ 4 h 17"/>
                  <a:gd name="T40" fmla="*/ 17 w 18"/>
                  <a:gd name="T41" fmla="*/ 2 h 17"/>
                  <a:gd name="T42" fmla="*/ 16 w 18"/>
                  <a:gd name="T43" fmla="*/ 1 h 17"/>
                  <a:gd name="T44" fmla="*/ 15 w 18"/>
                  <a:gd name="T45" fmla="*/ 0 h 17"/>
                  <a:gd name="T46" fmla="*/ 14 w 18"/>
                  <a:gd name="T47" fmla="*/ 1 h 17"/>
                  <a:gd name="T48" fmla="*/ 11 w 18"/>
                  <a:gd name="T49" fmla="*/ 2 h 17"/>
                  <a:gd name="T50" fmla="*/ 10 w 18"/>
                  <a:gd name="T51" fmla="*/ 2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" h="17">
                    <a:moveTo>
                      <a:pt x="10" y="2"/>
                    </a:moveTo>
                    <a:lnTo>
                      <a:pt x="10" y="2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3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2" name="Freeform 643">
                <a:extLst>
                  <a:ext uri="{FF2B5EF4-FFF2-40B4-BE49-F238E27FC236}">
                    <a16:creationId xmlns:a16="http://schemas.microsoft.com/office/drawing/2014/main" id="{0CA60830-95B1-4238-9C1F-B8EB22CCE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3028"/>
                <a:ext cx="9" cy="7"/>
              </a:xfrm>
              <a:custGeom>
                <a:avLst/>
                <a:gdLst>
                  <a:gd name="T0" fmla="*/ 4 w 9"/>
                  <a:gd name="T1" fmla="*/ 1 h 7"/>
                  <a:gd name="T2" fmla="*/ 3 w 9"/>
                  <a:gd name="T3" fmla="*/ 2 h 7"/>
                  <a:gd name="T4" fmla="*/ 2 w 9"/>
                  <a:gd name="T5" fmla="*/ 3 h 7"/>
                  <a:gd name="T6" fmla="*/ 2 w 9"/>
                  <a:gd name="T7" fmla="*/ 3 h 7"/>
                  <a:gd name="T8" fmla="*/ 1 w 9"/>
                  <a:gd name="T9" fmla="*/ 3 h 7"/>
                  <a:gd name="T10" fmla="*/ 0 w 9"/>
                  <a:gd name="T11" fmla="*/ 4 h 7"/>
                  <a:gd name="T12" fmla="*/ 0 w 9"/>
                  <a:gd name="T13" fmla="*/ 5 h 7"/>
                  <a:gd name="T14" fmla="*/ 0 w 9"/>
                  <a:gd name="T15" fmla="*/ 6 h 7"/>
                  <a:gd name="T16" fmla="*/ 1 w 9"/>
                  <a:gd name="T17" fmla="*/ 6 h 7"/>
                  <a:gd name="T18" fmla="*/ 2 w 9"/>
                  <a:gd name="T19" fmla="*/ 6 h 7"/>
                  <a:gd name="T20" fmla="*/ 3 w 9"/>
                  <a:gd name="T21" fmla="*/ 6 h 7"/>
                  <a:gd name="T22" fmla="*/ 4 w 9"/>
                  <a:gd name="T23" fmla="*/ 6 h 7"/>
                  <a:gd name="T24" fmla="*/ 5 w 9"/>
                  <a:gd name="T25" fmla="*/ 6 h 7"/>
                  <a:gd name="T26" fmla="*/ 5 w 9"/>
                  <a:gd name="T27" fmla="*/ 5 h 7"/>
                  <a:gd name="T28" fmla="*/ 7 w 9"/>
                  <a:gd name="T29" fmla="*/ 5 h 7"/>
                  <a:gd name="T30" fmla="*/ 8 w 9"/>
                  <a:gd name="T31" fmla="*/ 5 h 7"/>
                  <a:gd name="T32" fmla="*/ 8 w 9"/>
                  <a:gd name="T33" fmla="*/ 4 h 7"/>
                  <a:gd name="T34" fmla="*/ 8 w 9"/>
                  <a:gd name="T35" fmla="*/ 3 h 7"/>
                  <a:gd name="T36" fmla="*/ 8 w 9"/>
                  <a:gd name="T37" fmla="*/ 2 h 7"/>
                  <a:gd name="T38" fmla="*/ 8 w 9"/>
                  <a:gd name="T39" fmla="*/ 1 h 7"/>
                  <a:gd name="T40" fmla="*/ 7 w 9"/>
                  <a:gd name="T41" fmla="*/ 0 h 7"/>
                  <a:gd name="T42" fmla="*/ 6 w 9"/>
                  <a:gd name="T43" fmla="*/ 0 h 7"/>
                  <a:gd name="T44" fmla="*/ 5 w 9"/>
                  <a:gd name="T45" fmla="*/ 0 h 7"/>
                  <a:gd name="T46" fmla="*/ 5 w 9"/>
                  <a:gd name="T47" fmla="*/ 1 h 7"/>
                  <a:gd name="T48" fmla="*/ 4 w 9"/>
                  <a:gd name="T49" fmla="*/ 1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" h="7">
                    <a:moveTo>
                      <a:pt x="4" y="1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3" name="Freeform 644">
                <a:extLst>
                  <a:ext uri="{FF2B5EF4-FFF2-40B4-BE49-F238E27FC236}">
                    <a16:creationId xmlns:a16="http://schemas.microsoft.com/office/drawing/2014/main" id="{1F1419F4-412B-40C2-AF5B-C34DFC5C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3028"/>
                <a:ext cx="20" cy="17"/>
              </a:xfrm>
              <a:custGeom>
                <a:avLst/>
                <a:gdLst>
                  <a:gd name="T0" fmla="*/ 10 w 20"/>
                  <a:gd name="T1" fmla="*/ 2 h 17"/>
                  <a:gd name="T2" fmla="*/ 10 w 20"/>
                  <a:gd name="T3" fmla="*/ 2 h 17"/>
                  <a:gd name="T4" fmla="*/ 7 w 20"/>
                  <a:gd name="T5" fmla="*/ 6 h 17"/>
                  <a:gd name="T6" fmla="*/ 6 w 20"/>
                  <a:gd name="T7" fmla="*/ 7 h 17"/>
                  <a:gd name="T8" fmla="*/ 4 w 20"/>
                  <a:gd name="T9" fmla="*/ 8 h 17"/>
                  <a:gd name="T10" fmla="*/ 2 w 20"/>
                  <a:gd name="T11" fmla="*/ 9 h 17"/>
                  <a:gd name="T12" fmla="*/ 0 w 20"/>
                  <a:gd name="T13" fmla="*/ 10 h 17"/>
                  <a:gd name="T14" fmla="*/ 0 w 20"/>
                  <a:gd name="T15" fmla="*/ 13 h 17"/>
                  <a:gd name="T16" fmla="*/ 1 w 20"/>
                  <a:gd name="T17" fmla="*/ 15 h 17"/>
                  <a:gd name="T18" fmla="*/ 3 w 20"/>
                  <a:gd name="T19" fmla="*/ 15 h 17"/>
                  <a:gd name="T20" fmla="*/ 6 w 20"/>
                  <a:gd name="T21" fmla="*/ 16 h 17"/>
                  <a:gd name="T22" fmla="*/ 7 w 20"/>
                  <a:gd name="T23" fmla="*/ 16 h 17"/>
                  <a:gd name="T24" fmla="*/ 9 w 20"/>
                  <a:gd name="T25" fmla="*/ 15 h 17"/>
                  <a:gd name="T26" fmla="*/ 11 w 20"/>
                  <a:gd name="T27" fmla="*/ 15 h 17"/>
                  <a:gd name="T28" fmla="*/ 12 w 20"/>
                  <a:gd name="T29" fmla="*/ 14 h 17"/>
                  <a:gd name="T30" fmla="*/ 16 w 20"/>
                  <a:gd name="T31" fmla="*/ 14 h 17"/>
                  <a:gd name="T32" fmla="*/ 18 w 20"/>
                  <a:gd name="T33" fmla="*/ 13 h 17"/>
                  <a:gd name="T34" fmla="*/ 19 w 20"/>
                  <a:gd name="T35" fmla="*/ 11 h 17"/>
                  <a:gd name="T36" fmla="*/ 19 w 20"/>
                  <a:gd name="T37" fmla="*/ 8 h 17"/>
                  <a:gd name="T38" fmla="*/ 18 w 20"/>
                  <a:gd name="T39" fmla="*/ 5 h 17"/>
                  <a:gd name="T40" fmla="*/ 18 w 20"/>
                  <a:gd name="T41" fmla="*/ 2 h 17"/>
                  <a:gd name="T42" fmla="*/ 17 w 20"/>
                  <a:gd name="T43" fmla="*/ 1 h 17"/>
                  <a:gd name="T44" fmla="*/ 15 w 20"/>
                  <a:gd name="T45" fmla="*/ 0 h 17"/>
                  <a:gd name="T46" fmla="*/ 12 w 20"/>
                  <a:gd name="T47" fmla="*/ 1 h 17"/>
                  <a:gd name="T48" fmla="*/ 11 w 20"/>
                  <a:gd name="T49" fmla="*/ 2 h 17"/>
                  <a:gd name="T50" fmla="*/ 10 w 20"/>
                  <a:gd name="T51" fmla="*/ 2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" h="17">
                    <a:moveTo>
                      <a:pt x="10" y="2"/>
                    </a:moveTo>
                    <a:lnTo>
                      <a:pt x="10" y="2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18" y="13"/>
                    </a:lnTo>
                    <a:lnTo>
                      <a:pt x="19" y="11"/>
                    </a:lnTo>
                    <a:lnTo>
                      <a:pt x="19" y="8"/>
                    </a:lnTo>
                    <a:lnTo>
                      <a:pt x="18" y="5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4" name="Freeform 645">
                <a:extLst>
                  <a:ext uri="{FF2B5EF4-FFF2-40B4-BE49-F238E27FC236}">
                    <a16:creationId xmlns:a16="http://schemas.microsoft.com/office/drawing/2014/main" id="{8EB35DB2-C54A-4F4A-8F5C-914745FAC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972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1 w 2"/>
                  <a:gd name="T11" fmla="*/ 1 h 2"/>
                  <a:gd name="T12" fmla="*/ 1 w 2"/>
                  <a:gd name="T13" fmla="*/ 1 h 2"/>
                  <a:gd name="T14" fmla="*/ 1 w 2"/>
                  <a:gd name="T15" fmla="*/ 1 h 2"/>
                  <a:gd name="T16" fmla="*/ 0 w 2"/>
                  <a:gd name="T17" fmla="*/ 1 h 2"/>
                  <a:gd name="T18" fmla="*/ 0 w 2"/>
                  <a:gd name="T19" fmla="*/ 0 h 2"/>
                  <a:gd name="T20" fmla="*/ 1 w 2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5" name="Freeform 646">
                <a:extLst>
                  <a:ext uri="{FF2B5EF4-FFF2-40B4-BE49-F238E27FC236}">
                    <a16:creationId xmlns:a16="http://schemas.microsoft.com/office/drawing/2014/main" id="{BCDD59DE-830D-43ED-9E73-2D739AEE7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972"/>
                <a:ext cx="14" cy="12"/>
              </a:xfrm>
              <a:custGeom>
                <a:avLst/>
                <a:gdLst>
                  <a:gd name="T0" fmla="*/ 9 w 14"/>
                  <a:gd name="T1" fmla="*/ 3 h 12"/>
                  <a:gd name="T2" fmla="*/ 9 w 14"/>
                  <a:gd name="T3" fmla="*/ 3 h 12"/>
                  <a:gd name="T4" fmla="*/ 12 w 14"/>
                  <a:gd name="T5" fmla="*/ 6 h 12"/>
                  <a:gd name="T6" fmla="*/ 13 w 14"/>
                  <a:gd name="T7" fmla="*/ 8 h 12"/>
                  <a:gd name="T8" fmla="*/ 12 w 14"/>
                  <a:gd name="T9" fmla="*/ 10 h 12"/>
                  <a:gd name="T10" fmla="*/ 11 w 14"/>
                  <a:gd name="T11" fmla="*/ 11 h 12"/>
                  <a:gd name="T12" fmla="*/ 8 w 14"/>
                  <a:gd name="T13" fmla="*/ 11 h 12"/>
                  <a:gd name="T14" fmla="*/ 8 w 14"/>
                  <a:gd name="T15" fmla="*/ 10 h 12"/>
                  <a:gd name="T16" fmla="*/ 7 w 14"/>
                  <a:gd name="T17" fmla="*/ 10 h 12"/>
                  <a:gd name="T18" fmla="*/ 0 w 14"/>
                  <a:gd name="T19" fmla="*/ 7 h 12"/>
                  <a:gd name="T20" fmla="*/ 1 w 14"/>
                  <a:gd name="T21" fmla="*/ 0 h 12"/>
                  <a:gd name="T22" fmla="*/ 9 w 14"/>
                  <a:gd name="T23" fmla="*/ 3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9" y="3"/>
                    </a:move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9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6" name="Freeform 647">
                <a:extLst>
                  <a:ext uri="{FF2B5EF4-FFF2-40B4-BE49-F238E27FC236}">
                    <a16:creationId xmlns:a16="http://schemas.microsoft.com/office/drawing/2014/main" id="{11BC7361-67E6-4B1B-941C-4032D0E12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94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1 h 2"/>
                  <a:gd name="T18" fmla="*/ 0 w 1"/>
                  <a:gd name="T19" fmla="*/ 1 h 2"/>
                  <a:gd name="T20" fmla="*/ 0 w 1"/>
                  <a:gd name="T21" fmla="*/ 0 h 2"/>
                  <a:gd name="T22" fmla="*/ 0 w 1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7" name="Freeform 648">
                <a:extLst>
                  <a:ext uri="{FF2B5EF4-FFF2-40B4-BE49-F238E27FC236}">
                    <a16:creationId xmlns:a16="http://schemas.microsoft.com/office/drawing/2014/main" id="{24FE4AAD-F570-435D-B303-9B3EC4742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945"/>
                <a:ext cx="13" cy="12"/>
              </a:xfrm>
              <a:custGeom>
                <a:avLst/>
                <a:gdLst>
                  <a:gd name="T0" fmla="*/ 8 w 13"/>
                  <a:gd name="T1" fmla="*/ 3 h 12"/>
                  <a:gd name="T2" fmla="*/ 8 w 13"/>
                  <a:gd name="T3" fmla="*/ 3 h 12"/>
                  <a:gd name="T4" fmla="*/ 11 w 13"/>
                  <a:gd name="T5" fmla="*/ 6 h 12"/>
                  <a:gd name="T6" fmla="*/ 12 w 13"/>
                  <a:gd name="T7" fmla="*/ 8 h 12"/>
                  <a:gd name="T8" fmla="*/ 12 w 13"/>
                  <a:gd name="T9" fmla="*/ 9 h 12"/>
                  <a:gd name="T10" fmla="*/ 11 w 13"/>
                  <a:gd name="T11" fmla="*/ 10 h 12"/>
                  <a:gd name="T12" fmla="*/ 10 w 13"/>
                  <a:gd name="T13" fmla="*/ 11 h 12"/>
                  <a:gd name="T14" fmla="*/ 7 w 13"/>
                  <a:gd name="T15" fmla="*/ 11 h 12"/>
                  <a:gd name="T16" fmla="*/ 7 w 13"/>
                  <a:gd name="T17" fmla="*/ 10 h 12"/>
                  <a:gd name="T18" fmla="*/ 6 w 13"/>
                  <a:gd name="T19" fmla="*/ 10 h 12"/>
                  <a:gd name="T20" fmla="*/ 0 w 13"/>
                  <a:gd name="T21" fmla="*/ 7 h 12"/>
                  <a:gd name="T22" fmla="*/ 1 w 13"/>
                  <a:gd name="T23" fmla="*/ 0 h 12"/>
                  <a:gd name="T24" fmla="*/ 8 w 13"/>
                  <a:gd name="T25" fmla="*/ 3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2">
                    <a:moveTo>
                      <a:pt x="8" y="3"/>
                    </a:moveTo>
                    <a:lnTo>
                      <a:pt x="8" y="3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8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8" name="Freeform 649">
                <a:extLst>
                  <a:ext uri="{FF2B5EF4-FFF2-40B4-BE49-F238E27FC236}">
                    <a16:creationId xmlns:a16="http://schemas.microsoft.com/office/drawing/2014/main" id="{566E1B5B-B899-4A3C-BB87-C0012175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984"/>
                <a:ext cx="2" cy="7"/>
              </a:xfrm>
              <a:custGeom>
                <a:avLst/>
                <a:gdLst>
                  <a:gd name="T0" fmla="*/ 1 w 2"/>
                  <a:gd name="T1" fmla="*/ 1 h 7"/>
                  <a:gd name="T2" fmla="*/ 1 w 2"/>
                  <a:gd name="T3" fmla="*/ 2 h 7"/>
                  <a:gd name="T4" fmla="*/ 1 w 2"/>
                  <a:gd name="T5" fmla="*/ 3 h 7"/>
                  <a:gd name="T6" fmla="*/ 1 w 2"/>
                  <a:gd name="T7" fmla="*/ 3 h 7"/>
                  <a:gd name="T8" fmla="*/ 1 w 2"/>
                  <a:gd name="T9" fmla="*/ 4 h 7"/>
                  <a:gd name="T10" fmla="*/ 1 w 2"/>
                  <a:gd name="T11" fmla="*/ 5 h 7"/>
                  <a:gd name="T12" fmla="*/ 1 w 2"/>
                  <a:gd name="T13" fmla="*/ 6 h 7"/>
                  <a:gd name="T14" fmla="*/ 0 w 2"/>
                  <a:gd name="T15" fmla="*/ 6 h 7"/>
                  <a:gd name="T16" fmla="*/ 0 w 2"/>
                  <a:gd name="T17" fmla="*/ 6 h 7"/>
                  <a:gd name="T18" fmla="*/ 0 w 2"/>
                  <a:gd name="T19" fmla="*/ 3 h 7"/>
                  <a:gd name="T20" fmla="*/ 0 w 2"/>
                  <a:gd name="T21" fmla="*/ 0 h 7"/>
                  <a:gd name="T22" fmla="*/ 1 w 2"/>
                  <a:gd name="T23" fmla="*/ 1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7">
                    <a:moveTo>
                      <a:pt x="1" y="1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9" name="Freeform 650">
                <a:extLst>
                  <a:ext uri="{FF2B5EF4-FFF2-40B4-BE49-F238E27FC236}">
                    <a16:creationId xmlns:a16="http://schemas.microsoft.com/office/drawing/2014/main" id="{802FD931-E5F3-4F81-B620-DC5FA2EA3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2984"/>
                <a:ext cx="13" cy="17"/>
              </a:xfrm>
              <a:custGeom>
                <a:avLst/>
                <a:gdLst>
                  <a:gd name="T0" fmla="*/ 9 w 13"/>
                  <a:gd name="T1" fmla="*/ 3 h 17"/>
                  <a:gd name="T2" fmla="*/ 9 w 13"/>
                  <a:gd name="T3" fmla="*/ 3 h 17"/>
                  <a:gd name="T4" fmla="*/ 11 w 13"/>
                  <a:gd name="T5" fmla="*/ 6 h 17"/>
                  <a:gd name="T6" fmla="*/ 12 w 13"/>
                  <a:gd name="T7" fmla="*/ 8 h 17"/>
                  <a:gd name="T8" fmla="*/ 12 w 13"/>
                  <a:gd name="T9" fmla="*/ 9 h 17"/>
                  <a:gd name="T10" fmla="*/ 11 w 13"/>
                  <a:gd name="T11" fmla="*/ 10 h 17"/>
                  <a:gd name="T12" fmla="*/ 9 w 13"/>
                  <a:gd name="T13" fmla="*/ 12 h 17"/>
                  <a:gd name="T14" fmla="*/ 8 w 13"/>
                  <a:gd name="T15" fmla="*/ 15 h 17"/>
                  <a:gd name="T16" fmla="*/ 5 w 13"/>
                  <a:gd name="T17" fmla="*/ 15 h 17"/>
                  <a:gd name="T18" fmla="*/ 4 w 13"/>
                  <a:gd name="T19" fmla="*/ 16 h 17"/>
                  <a:gd name="T20" fmla="*/ 0 w 13"/>
                  <a:gd name="T21" fmla="*/ 8 h 17"/>
                  <a:gd name="T22" fmla="*/ 2 w 13"/>
                  <a:gd name="T23" fmla="*/ 0 h 17"/>
                  <a:gd name="T24" fmla="*/ 9 w 13"/>
                  <a:gd name="T25" fmla="*/ 3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7">
                    <a:moveTo>
                      <a:pt x="9" y="3"/>
                    </a:moveTo>
                    <a:lnTo>
                      <a:pt x="9" y="3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9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0" name="Freeform 651">
                <a:extLst>
                  <a:ext uri="{FF2B5EF4-FFF2-40B4-BE49-F238E27FC236}">
                    <a16:creationId xmlns:a16="http://schemas.microsoft.com/office/drawing/2014/main" id="{9966407A-500C-4304-9D32-2C78CC61C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04"/>
                <a:ext cx="10" cy="8"/>
              </a:xfrm>
              <a:custGeom>
                <a:avLst/>
                <a:gdLst>
                  <a:gd name="T0" fmla="*/ 0 w 10"/>
                  <a:gd name="T1" fmla="*/ 4 h 8"/>
                  <a:gd name="T2" fmla="*/ 3 w 10"/>
                  <a:gd name="T3" fmla="*/ 4 h 8"/>
                  <a:gd name="T4" fmla="*/ 4 w 10"/>
                  <a:gd name="T5" fmla="*/ 4 h 8"/>
                  <a:gd name="T6" fmla="*/ 5 w 10"/>
                  <a:gd name="T7" fmla="*/ 4 h 8"/>
                  <a:gd name="T8" fmla="*/ 5 w 10"/>
                  <a:gd name="T9" fmla="*/ 3 h 8"/>
                  <a:gd name="T10" fmla="*/ 6 w 10"/>
                  <a:gd name="T11" fmla="*/ 2 h 8"/>
                  <a:gd name="T12" fmla="*/ 6 w 10"/>
                  <a:gd name="T13" fmla="*/ 1 h 8"/>
                  <a:gd name="T14" fmla="*/ 7 w 10"/>
                  <a:gd name="T15" fmla="*/ 0 h 8"/>
                  <a:gd name="T16" fmla="*/ 7 w 10"/>
                  <a:gd name="T17" fmla="*/ 0 h 8"/>
                  <a:gd name="T18" fmla="*/ 8 w 10"/>
                  <a:gd name="T19" fmla="*/ 0 h 8"/>
                  <a:gd name="T20" fmla="*/ 9 w 10"/>
                  <a:gd name="T21" fmla="*/ 0 h 8"/>
                  <a:gd name="T22" fmla="*/ 9 w 10"/>
                  <a:gd name="T23" fmla="*/ 0 h 8"/>
                  <a:gd name="T24" fmla="*/ 9 w 10"/>
                  <a:gd name="T25" fmla="*/ 1 h 8"/>
                  <a:gd name="T26" fmla="*/ 9 w 10"/>
                  <a:gd name="T27" fmla="*/ 2 h 8"/>
                  <a:gd name="T28" fmla="*/ 9 w 10"/>
                  <a:gd name="T29" fmla="*/ 3 h 8"/>
                  <a:gd name="T30" fmla="*/ 8 w 10"/>
                  <a:gd name="T31" fmla="*/ 4 h 8"/>
                  <a:gd name="T32" fmla="*/ 8 w 10"/>
                  <a:gd name="T33" fmla="*/ 5 h 8"/>
                  <a:gd name="T34" fmla="*/ 7 w 10"/>
                  <a:gd name="T35" fmla="*/ 5 h 8"/>
                  <a:gd name="T36" fmla="*/ 6 w 10"/>
                  <a:gd name="T37" fmla="*/ 6 h 8"/>
                  <a:gd name="T38" fmla="*/ 6 w 10"/>
                  <a:gd name="T39" fmla="*/ 7 h 8"/>
                  <a:gd name="T40" fmla="*/ 5 w 10"/>
                  <a:gd name="T41" fmla="*/ 7 h 8"/>
                  <a:gd name="T42" fmla="*/ 3 w 10"/>
                  <a:gd name="T43" fmla="*/ 6 h 8"/>
                  <a:gd name="T44" fmla="*/ 2 w 10"/>
                  <a:gd name="T45" fmla="*/ 5 h 8"/>
                  <a:gd name="T46" fmla="*/ 1 w 10"/>
                  <a:gd name="T47" fmla="*/ 4 h 8"/>
                  <a:gd name="T48" fmla="*/ 0 w 10"/>
                  <a:gd name="T49" fmla="*/ 4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1" name="Freeform 652">
                <a:extLst>
                  <a:ext uri="{FF2B5EF4-FFF2-40B4-BE49-F238E27FC236}">
                    <a16:creationId xmlns:a16="http://schemas.microsoft.com/office/drawing/2014/main" id="{37AD3536-8665-4AD3-BFD1-323EF72EC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04"/>
                <a:ext cx="21" cy="18"/>
              </a:xfrm>
              <a:custGeom>
                <a:avLst/>
                <a:gdLst>
                  <a:gd name="T0" fmla="*/ 0 w 21"/>
                  <a:gd name="T1" fmla="*/ 9 h 18"/>
                  <a:gd name="T2" fmla="*/ 0 w 21"/>
                  <a:gd name="T3" fmla="*/ 9 h 18"/>
                  <a:gd name="T4" fmla="*/ 6 w 21"/>
                  <a:gd name="T5" fmla="*/ 10 h 18"/>
                  <a:gd name="T6" fmla="*/ 8 w 21"/>
                  <a:gd name="T7" fmla="*/ 10 h 18"/>
                  <a:gd name="T8" fmla="*/ 10 w 21"/>
                  <a:gd name="T9" fmla="*/ 10 h 18"/>
                  <a:gd name="T10" fmla="*/ 11 w 21"/>
                  <a:gd name="T11" fmla="*/ 8 h 18"/>
                  <a:gd name="T12" fmla="*/ 12 w 21"/>
                  <a:gd name="T13" fmla="*/ 6 h 18"/>
                  <a:gd name="T14" fmla="*/ 13 w 21"/>
                  <a:gd name="T15" fmla="*/ 3 h 18"/>
                  <a:gd name="T16" fmla="*/ 14 w 21"/>
                  <a:gd name="T17" fmla="*/ 1 h 18"/>
                  <a:gd name="T18" fmla="*/ 16 w 21"/>
                  <a:gd name="T19" fmla="*/ 1 h 18"/>
                  <a:gd name="T20" fmla="*/ 17 w 21"/>
                  <a:gd name="T21" fmla="*/ 0 h 18"/>
                  <a:gd name="T22" fmla="*/ 19 w 21"/>
                  <a:gd name="T23" fmla="*/ 0 h 18"/>
                  <a:gd name="T24" fmla="*/ 20 w 21"/>
                  <a:gd name="T25" fmla="*/ 1 h 18"/>
                  <a:gd name="T26" fmla="*/ 20 w 21"/>
                  <a:gd name="T27" fmla="*/ 3 h 18"/>
                  <a:gd name="T28" fmla="*/ 19 w 21"/>
                  <a:gd name="T29" fmla="*/ 6 h 18"/>
                  <a:gd name="T30" fmla="*/ 19 w 21"/>
                  <a:gd name="T31" fmla="*/ 7 h 18"/>
                  <a:gd name="T32" fmla="*/ 18 w 21"/>
                  <a:gd name="T33" fmla="*/ 9 h 18"/>
                  <a:gd name="T34" fmla="*/ 17 w 21"/>
                  <a:gd name="T35" fmla="*/ 11 h 18"/>
                  <a:gd name="T36" fmla="*/ 14 w 21"/>
                  <a:gd name="T37" fmla="*/ 13 h 18"/>
                  <a:gd name="T38" fmla="*/ 13 w 21"/>
                  <a:gd name="T39" fmla="*/ 15 h 18"/>
                  <a:gd name="T40" fmla="*/ 12 w 21"/>
                  <a:gd name="T41" fmla="*/ 16 h 18"/>
                  <a:gd name="T42" fmla="*/ 10 w 21"/>
                  <a:gd name="T43" fmla="*/ 17 h 18"/>
                  <a:gd name="T44" fmla="*/ 7 w 21"/>
                  <a:gd name="T45" fmla="*/ 15 h 18"/>
                  <a:gd name="T46" fmla="*/ 4 w 21"/>
                  <a:gd name="T47" fmla="*/ 13 h 18"/>
                  <a:gd name="T48" fmla="*/ 1 w 21"/>
                  <a:gd name="T49" fmla="*/ 10 h 18"/>
                  <a:gd name="T50" fmla="*/ 0 w 21"/>
                  <a:gd name="T51" fmla="*/ 9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" h="18">
                    <a:moveTo>
                      <a:pt x="0" y="9"/>
                    </a:moveTo>
                    <a:lnTo>
                      <a:pt x="0" y="9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2" y="6"/>
                    </a:lnTo>
                    <a:lnTo>
                      <a:pt x="13" y="3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8" y="9"/>
                    </a:lnTo>
                    <a:lnTo>
                      <a:pt x="17" y="11"/>
                    </a:lnTo>
                    <a:lnTo>
                      <a:pt x="14" y="13"/>
                    </a:lnTo>
                    <a:lnTo>
                      <a:pt x="13" y="15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7" y="15"/>
                    </a:lnTo>
                    <a:lnTo>
                      <a:pt x="4" y="13"/>
                    </a:lnTo>
                    <a:lnTo>
                      <a:pt x="1" y="10"/>
                    </a:lnTo>
                    <a:lnTo>
                      <a:pt x="0" y="9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2" name="Freeform 653">
                <a:extLst>
                  <a:ext uri="{FF2B5EF4-FFF2-40B4-BE49-F238E27FC236}">
                    <a16:creationId xmlns:a16="http://schemas.microsoft.com/office/drawing/2014/main" id="{76E17DE3-0583-4CCF-BA95-9DAB5BB55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2964"/>
                <a:ext cx="7" cy="5"/>
              </a:xfrm>
              <a:custGeom>
                <a:avLst/>
                <a:gdLst>
                  <a:gd name="T0" fmla="*/ 6 w 7"/>
                  <a:gd name="T1" fmla="*/ 4 h 5"/>
                  <a:gd name="T2" fmla="*/ 5 w 7"/>
                  <a:gd name="T3" fmla="*/ 1 h 5"/>
                  <a:gd name="T4" fmla="*/ 4 w 7"/>
                  <a:gd name="T5" fmla="*/ 1 h 5"/>
                  <a:gd name="T6" fmla="*/ 1 w 7"/>
                  <a:gd name="T7" fmla="*/ 0 h 5"/>
                  <a:gd name="T8" fmla="*/ 0 w 7"/>
                  <a:gd name="T9" fmla="*/ 0 h 5"/>
                  <a:gd name="T10" fmla="*/ 6 w 7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6" y="4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3" name="Freeform 654">
                <a:extLst>
                  <a:ext uri="{FF2B5EF4-FFF2-40B4-BE49-F238E27FC236}">
                    <a16:creationId xmlns:a16="http://schemas.microsoft.com/office/drawing/2014/main" id="{0615A743-24CB-4972-BA2A-01E4AC60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" y="2968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1 w 6"/>
                  <a:gd name="T5" fmla="*/ 4 h 7"/>
                  <a:gd name="T6" fmla="*/ 2 w 6"/>
                  <a:gd name="T7" fmla="*/ 5 h 7"/>
                  <a:gd name="T8" fmla="*/ 4 w 6"/>
                  <a:gd name="T9" fmla="*/ 6 h 7"/>
                  <a:gd name="T10" fmla="*/ 5 w 6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6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4" name="Freeform 655">
                <a:extLst>
                  <a:ext uri="{FF2B5EF4-FFF2-40B4-BE49-F238E27FC236}">
                    <a16:creationId xmlns:a16="http://schemas.microsoft.com/office/drawing/2014/main" id="{5BECC555-1773-4DA1-944F-97F1E653E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3012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2 w 10"/>
                  <a:gd name="T3" fmla="*/ 1 h 10"/>
                  <a:gd name="T4" fmla="*/ 3 w 10"/>
                  <a:gd name="T5" fmla="*/ 2 h 10"/>
                  <a:gd name="T6" fmla="*/ 4 w 10"/>
                  <a:gd name="T7" fmla="*/ 3 h 10"/>
                  <a:gd name="T8" fmla="*/ 5 w 10"/>
                  <a:gd name="T9" fmla="*/ 3 h 10"/>
                  <a:gd name="T10" fmla="*/ 5 w 10"/>
                  <a:gd name="T11" fmla="*/ 4 h 10"/>
                  <a:gd name="T12" fmla="*/ 5 w 10"/>
                  <a:gd name="T13" fmla="*/ 5 h 10"/>
                  <a:gd name="T14" fmla="*/ 5 w 10"/>
                  <a:gd name="T15" fmla="*/ 6 h 10"/>
                  <a:gd name="T16" fmla="*/ 6 w 10"/>
                  <a:gd name="T17" fmla="*/ 6 h 10"/>
                  <a:gd name="T18" fmla="*/ 7 w 10"/>
                  <a:gd name="T19" fmla="*/ 7 h 10"/>
                  <a:gd name="T20" fmla="*/ 8 w 10"/>
                  <a:gd name="T21" fmla="*/ 8 h 10"/>
                  <a:gd name="T22" fmla="*/ 9 w 10"/>
                  <a:gd name="T23" fmla="*/ 9 h 10"/>
                  <a:gd name="T24" fmla="*/ 9 w 10"/>
                  <a:gd name="T25" fmla="*/ 9 h 10"/>
                  <a:gd name="T26" fmla="*/ 0 w 10"/>
                  <a:gd name="T27" fmla="*/ 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5" name="Freeform 656">
                <a:extLst>
                  <a:ext uri="{FF2B5EF4-FFF2-40B4-BE49-F238E27FC236}">
                    <a16:creationId xmlns:a16="http://schemas.microsoft.com/office/drawing/2014/main" id="{FDB02A1C-8CC2-4773-8A5E-8846F592E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3012"/>
                <a:ext cx="21" cy="20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3 w 21"/>
                  <a:gd name="T5" fmla="*/ 3 h 20"/>
                  <a:gd name="T6" fmla="*/ 7 w 21"/>
                  <a:gd name="T7" fmla="*/ 5 h 20"/>
                  <a:gd name="T8" fmla="*/ 9 w 21"/>
                  <a:gd name="T9" fmla="*/ 6 h 20"/>
                  <a:gd name="T10" fmla="*/ 10 w 21"/>
                  <a:gd name="T11" fmla="*/ 7 h 20"/>
                  <a:gd name="T12" fmla="*/ 10 w 21"/>
                  <a:gd name="T13" fmla="*/ 8 h 20"/>
                  <a:gd name="T14" fmla="*/ 10 w 21"/>
                  <a:gd name="T15" fmla="*/ 10 h 20"/>
                  <a:gd name="T16" fmla="*/ 11 w 21"/>
                  <a:gd name="T17" fmla="*/ 12 h 20"/>
                  <a:gd name="T18" fmla="*/ 12 w 21"/>
                  <a:gd name="T19" fmla="*/ 13 h 20"/>
                  <a:gd name="T20" fmla="*/ 14 w 21"/>
                  <a:gd name="T21" fmla="*/ 15 h 20"/>
                  <a:gd name="T22" fmla="*/ 17 w 21"/>
                  <a:gd name="T23" fmla="*/ 17 h 20"/>
                  <a:gd name="T24" fmla="*/ 19 w 21"/>
                  <a:gd name="T25" fmla="*/ 18 h 20"/>
                  <a:gd name="T26" fmla="*/ 20 w 21"/>
                  <a:gd name="T27" fmla="*/ 1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" h="20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7" y="5"/>
                    </a:lnTo>
                    <a:lnTo>
                      <a:pt x="9" y="6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1" y="12"/>
                    </a:lnTo>
                    <a:lnTo>
                      <a:pt x="12" y="13"/>
                    </a:lnTo>
                    <a:lnTo>
                      <a:pt x="14" y="15"/>
                    </a:lnTo>
                    <a:lnTo>
                      <a:pt x="17" y="17"/>
                    </a:lnTo>
                    <a:lnTo>
                      <a:pt x="19" y="18"/>
                    </a:lnTo>
                    <a:lnTo>
                      <a:pt x="20" y="19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6" name="Freeform 657">
                <a:extLst>
                  <a:ext uri="{FF2B5EF4-FFF2-40B4-BE49-F238E27FC236}">
                    <a16:creationId xmlns:a16="http://schemas.microsoft.com/office/drawing/2014/main" id="{E9D8CF69-5EF1-4BE3-B9C7-E80476C23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31"/>
                <a:ext cx="7" cy="12"/>
              </a:xfrm>
              <a:custGeom>
                <a:avLst/>
                <a:gdLst>
                  <a:gd name="T0" fmla="*/ 0 w 7"/>
                  <a:gd name="T1" fmla="*/ 11 h 12"/>
                  <a:gd name="T2" fmla="*/ 2 w 7"/>
                  <a:gd name="T3" fmla="*/ 9 h 12"/>
                  <a:gd name="T4" fmla="*/ 2 w 7"/>
                  <a:gd name="T5" fmla="*/ 8 h 12"/>
                  <a:gd name="T6" fmla="*/ 3 w 7"/>
                  <a:gd name="T7" fmla="*/ 6 h 12"/>
                  <a:gd name="T8" fmla="*/ 4 w 7"/>
                  <a:gd name="T9" fmla="*/ 4 h 12"/>
                  <a:gd name="T10" fmla="*/ 5 w 7"/>
                  <a:gd name="T11" fmla="*/ 3 h 12"/>
                  <a:gd name="T12" fmla="*/ 5 w 7"/>
                  <a:gd name="T13" fmla="*/ 2 h 12"/>
                  <a:gd name="T14" fmla="*/ 6 w 7"/>
                  <a:gd name="T15" fmla="*/ 1 h 12"/>
                  <a:gd name="T16" fmla="*/ 6 w 7"/>
                  <a:gd name="T17" fmla="*/ 0 h 12"/>
                  <a:gd name="T18" fmla="*/ 0 w 7"/>
                  <a:gd name="T19" fmla="*/ 1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lnTo>
                      <a:pt x="2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7" name="Freeform 658">
                <a:extLst>
                  <a:ext uri="{FF2B5EF4-FFF2-40B4-BE49-F238E27FC236}">
                    <a16:creationId xmlns:a16="http://schemas.microsoft.com/office/drawing/2014/main" id="{3493B5D2-2C06-4FA9-965A-84CABC7B4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3031"/>
                <a:ext cx="19" cy="22"/>
              </a:xfrm>
              <a:custGeom>
                <a:avLst/>
                <a:gdLst>
                  <a:gd name="T0" fmla="*/ 0 w 19"/>
                  <a:gd name="T1" fmla="*/ 21 h 22"/>
                  <a:gd name="T2" fmla="*/ 0 w 19"/>
                  <a:gd name="T3" fmla="*/ 21 h 22"/>
                  <a:gd name="T4" fmla="*/ 5 w 19"/>
                  <a:gd name="T5" fmla="*/ 18 h 22"/>
                  <a:gd name="T6" fmla="*/ 7 w 19"/>
                  <a:gd name="T7" fmla="*/ 15 h 22"/>
                  <a:gd name="T8" fmla="*/ 10 w 19"/>
                  <a:gd name="T9" fmla="*/ 11 h 22"/>
                  <a:gd name="T10" fmla="*/ 11 w 19"/>
                  <a:gd name="T11" fmla="*/ 8 h 22"/>
                  <a:gd name="T12" fmla="*/ 14 w 19"/>
                  <a:gd name="T13" fmla="*/ 6 h 22"/>
                  <a:gd name="T14" fmla="*/ 15 w 19"/>
                  <a:gd name="T15" fmla="*/ 3 h 22"/>
                  <a:gd name="T16" fmla="*/ 17 w 19"/>
                  <a:gd name="T17" fmla="*/ 1 h 22"/>
                  <a:gd name="T18" fmla="*/ 18 w 19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22">
                    <a:moveTo>
                      <a:pt x="0" y="21"/>
                    </a:moveTo>
                    <a:lnTo>
                      <a:pt x="0" y="21"/>
                    </a:lnTo>
                    <a:lnTo>
                      <a:pt x="5" y="18"/>
                    </a:lnTo>
                    <a:lnTo>
                      <a:pt x="7" y="15"/>
                    </a:lnTo>
                    <a:lnTo>
                      <a:pt x="10" y="11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5" y="3"/>
                    </a:lnTo>
                    <a:lnTo>
                      <a:pt x="17" y="1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8" name="Freeform 659">
                <a:extLst>
                  <a:ext uri="{FF2B5EF4-FFF2-40B4-BE49-F238E27FC236}">
                    <a16:creationId xmlns:a16="http://schemas.microsoft.com/office/drawing/2014/main" id="{AF4E6097-F8BA-4361-BE60-664410EF1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" y="2936"/>
                <a:ext cx="10" cy="8"/>
              </a:xfrm>
              <a:custGeom>
                <a:avLst/>
                <a:gdLst>
                  <a:gd name="T0" fmla="*/ 4 w 10"/>
                  <a:gd name="T1" fmla="*/ 2 h 8"/>
                  <a:gd name="T2" fmla="*/ 4 w 10"/>
                  <a:gd name="T3" fmla="*/ 0 h 8"/>
                  <a:gd name="T4" fmla="*/ 9 w 10"/>
                  <a:gd name="T5" fmla="*/ 0 h 8"/>
                  <a:gd name="T6" fmla="*/ 9 w 10"/>
                  <a:gd name="T7" fmla="*/ 2 h 8"/>
                  <a:gd name="T8" fmla="*/ 9 w 10"/>
                  <a:gd name="T9" fmla="*/ 5 h 8"/>
                  <a:gd name="T10" fmla="*/ 9 w 10"/>
                  <a:gd name="T11" fmla="*/ 7 h 8"/>
                  <a:gd name="T12" fmla="*/ 4 w 10"/>
                  <a:gd name="T13" fmla="*/ 7 h 8"/>
                  <a:gd name="T14" fmla="*/ 0 w 10"/>
                  <a:gd name="T15" fmla="*/ 5 h 8"/>
                  <a:gd name="T16" fmla="*/ 0 w 10"/>
                  <a:gd name="T17" fmla="*/ 2 h 8"/>
                  <a:gd name="T18" fmla="*/ 4 w 10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4" y="2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9" name="Freeform 660">
                <a:extLst>
                  <a:ext uri="{FF2B5EF4-FFF2-40B4-BE49-F238E27FC236}">
                    <a16:creationId xmlns:a16="http://schemas.microsoft.com/office/drawing/2014/main" id="{8E9F6933-5143-432F-A958-0B6FF704E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2957"/>
                <a:ext cx="10" cy="8"/>
              </a:xfrm>
              <a:custGeom>
                <a:avLst/>
                <a:gdLst>
                  <a:gd name="T0" fmla="*/ 0 w 10"/>
                  <a:gd name="T1" fmla="*/ 2 h 8"/>
                  <a:gd name="T2" fmla="*/ 4 w 10"/>
                  <a:gd name="T3" fmla="*/ 0 h 8"/>
                  <a:gd name="T4" fmla="*/ 9 w 10"/>
                  <a:gd name="T5" fmla="*/ 0 h 8"/>
                  <a:gd name="T6" fmla="*/ 9 w 10"/>
                  <a:gd name="T7" fmla="*/ 2 h 8"/>
                  <a:gd name="T8" fmla="*/ 9 w 10"/>
                  <a:gd name="T9" fmla="*/ 5 h 8"/>
                  <a:gd name="T10" fmla="*/ 9 w 10"/>
                  <a:gd name="T11" fmla="*/ 7 h 8"/>
                  <a:gd name="T12" fmla="*/ 4 w 10"/>
                  <a:gd name="T13" fmla="*/ 7 h 8"/>
                  <a:gd name="T14" fmla="*/ 0 w 10"/>
                  <a:gd name="T15" fmla="*/ 7 h 8"/>
                  <a:gd name="T16" fmla="*/ 0 w 10"/>
                  <a:gd name="T17" fmla="*/ 5 h 8"/>
                  <a:gd name="T18" fmla="*/ 0 w 10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0" y="2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0" name="Freeform 661">
                <a:extLst>
                  <a:ext uri="{FF2B5EF4-FFF2-40B4-BE49-F238E27FC236}">
                    <a16:creationId xmlns:a16="http://schemas.microsoft.com/office/drawing/2014/main" id="{9813AA80-F75C-4DF0-A9C4-85DAB2B82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2978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3 w 9"/>
                  <a:gd name="T3" fmla="*/ 0 h 9"/>
                  <a:gd name="T4" fmla="*/ 5 w 9"/>
                  <a:gd name="T5" fmla="*/ 0 h 9"/>
                  <a:gd name="T6" fmla="*/ 8 w 9"/>
                  <a:gd name="T7" fmla="*/ 0 h 9"/>
                  <a:gd name="T8" fmla="*/ 8 w 9"/>
                  <a:gd name="T9" fmla="*/ 4 h 9"/>
                  <a:gd name="T10" fmla="*/ 8 w 9"/>
                  <a:gd name="T11" fmla="*/ 8 h 9"/>
                  <a:gd name="T12" fmla="*/ 5 w 9"/>
                  <a:gd name="T13" fmla="*/ 8 h 9"/>
                  <a:gd name="T14" fmla="*/ 3 w 9"/>
                  <a:gd name="T15" fmla="*/ 8 h 9"/>
                  <a:gd name="T16" fmla="*/ 0 w 9"/>
                  <a:gd name="T17" fmla="*/ 8 h 9"/>
                  <a:gd name="T18" fmla="*/ 0 w 9"/>
                  <a:gd name="T19" fmla="*/ 4 h 9"/>
                  <a:gd name="T20" fmla="*/ 3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1" name="Freeform 662">
                <a:extLst>
                  <a:ext uri="{FF2B5EF4-FFF2-40B4-BE49-F238E27FC236}">
                    <a16:creationId xmlns:a16="http://schemas.microsoft.com/office/drawing/2014/main" id="{6B4C9D47-B165-483B-B17F-A6274C3EA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2" y="2957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3 w 9"/>
                  <a:gd name="T3" fmla="*/ 0 h 9"/>
                  <a:gd name="T4" fmla="*/ 5 w 9"/>
                  <a:gd name="T5" fmla="*/ 0 h 9"/>
                  <a:gd name="T6" fmla="*/ 8 w 9"/>
                  <a:gd name="T7" fmla="*/ 0 h 9"/>
                  <a:gd name="T8" fmla="*/ 8 w 9"/>
                  <a:gd name="T9" fmla="*/ 4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2" name="Freeform 663">
                <a:extLst>
                  <a:ext uri="{FF2B5EF4-FFF2-40B4-BE49-F238E27FC236}">
                    <a16:creationId xmlns:a16="http://schemas.microsoft.com/office/drawing/2014/main" id="{1D3E3711-0A64-400D-918E-9A76F32EA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3024"/>
                <a:ext cx="9" cy="8"/>
              </a:xfrm>
              <a:custGeom>
                <a:avLst/>
                <a:gdLst>
                  <a:gd name="T0" fmla="*/ 0 w 9"/>
                  <a:gd name="T1" fmla="*/ 2 h 8"/>
                  <a:gd name="T2" fmla="*/ 3 w 9"/>
                  <a:gd name="T3" fmla="*/ 0 h 8"/>
                  <a:gd name="T4" fmla="*/ 5 w 9"/>
                  <a:gd name="T5" fmla="*/ 0 h 8"/>
                  <a:gd name="T6" fmla="*/ 5 w 9"/>
                  <a:gd name="T7" fmla="*/ 2 h 8"/>
                  <a:gd name="T8" fmla="*/ 8 w 9"/>
                  <a:gd name="T9" fmla="*/ 2 h 8"/>
                  <a:gd name="T10" fmla="*/ 8 w 9"/>
                  <a:gd name="T11" fmla="*/ 5 h 8"/>
                  <a:gd name="T12" fmla="*/ 8 w 9"/>
                  <a:gd name="T13" fmla="*/ 7 h 8"/>
                  <a:gd name="T14" fmla="*/ 5 w 9"/>
                  <a:gd name="T15" fmla="*/ 7 h 8"/>
                  <a:gd name="T16" fmla="*/ 3 w 9"/>
                  <a:gd name="T17" fmla="*/ 7 h 8"/>
                  <a:gd name="T18" fmla="*/ 0 w 9"/>
                  <a:gd name="T19" fmla="*/ 5 h 8"/>
                  <a:gd name="T20" fmla="*/ 0 w 9"/>
                  <a:gd name="T21" fmla="*/ 2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3" name="Freeform 664">
                <a:extLst>
                  <a:ext uri="{FF2B5EF4-FFF2-40B4-BE49-F238E27FC236}">
                    <a16:creationId xmlns:a16="http://schemas.microsoft.com/office/drawing/2014/main" id="{FC95DE13-8D36-42C0-940D-DA74DAA77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" y="2999"/>
                <a:ext cx="9" cy="8"/>
              </a:xfrm>
              <a:custGeom>
                <a:avLst/>
                <a:gdLst>
                  <a:gd name="T0" fmla="*/ 3 w 9"/>
                  <a:gd name="T1" fmla="*/ 0 h 8"/>
                  <a:gd name="T2" fmla="*/ 3 w 9"/>
                  <a:gd name="T3" fmla="*/ 0 h 8"/>
                  <a:gd name="T4" fmla="*/ 5 w 9"/>
                  <a:gd name="T5" fmla="*/ 0 h 8"/>
                  <a:gd name="T6" fmla="*/ 8 w 9"/>
                  <a:gd name="T7" fmla="*/ 0 h 8"/>
                  <a:gd name="T8" fmla="*/ 8 w 9"/>
                  <a:gd name="T9" fmla="*/ 2 h 8"/>
                  <a:gd name="T10" fmla="*/ 8 w 9"/>
                  <a:gd name="T11" fmla="*/ 5 h 8"/>
                  <a:gd name="T12" fmla="*/ 5 w 9"/>
                  <a:gd name="T13" fmla="*/ 7 h 8"/>
                  <a:gd name="T14" fmla="*/ 3 w 9"/>
                  <a:gd name="T15" fmla="*/ 5 h 8"/>
                  <a:gd name="T16" fmla="*/ 0 w 9"/>
                  <a:gd name="T17" fmla="*/ 5 h 8"/>
                  <a:gd name="T18" fmla="*/ 0 w 9"/>
                  <a:gd name="T19" fmla="*/ 2 h 8"/>
                  <a:gd name="T20" fmla="*/ 3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4" name="Freeform 665">
                <a:extLst>
                  <a:ext uri="{FF2B5EF4-FFF2-40B4-BE49-F238E27FC236}">
                    <a16:creationId xmlns:a16="http://schemas.microsoft.com/office/drawing/2014/main" id="{864027E6-7308-4A85-B704-D5BCA1F87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3008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0 w 10"/>
                  <a:gd name="T3" fmla="*/ 0 h 8"/>
                  <a:gd name="T4" fmla="*/ 4 w 10"/>
                  <a:gd name="T5" fmla="*/ 0 h 8"/>
                  <a:gd name="T6" fmla="*/ 9 w 10"/>
                  <a:gd name="T7" fmla="*/ 0 h 8"/>
                  <a:gd name="T8" fmla="*/ 9 w 10"/>
                  <a:gd name="T9" fmla="*/ 2 h 8"/>
                  <a:gd name="T10" fmla="*/ 9 w 10"/>
                  <a:gd name="T11" fmla="*/ 5 h 8"/>
                  <a:gd name="T12" fmla="*/ 9 w 10"/>
                  <a:gd name="T13" fmla="*/ 7 h 8"/>
                  <a:gd name="T14" fmla="*/ 4 w 10"/>
                  <a:gd name="T15" fmla="*/ 7 h 8"/>
                  <a:gd name="T16" fmla="*/ 0 w 10"/>
                  <a:gd name="T17" fmla="*/ 5 h 8"/>
                  <a:gd name="T18" fmla="*/ 0 w 10"/>
                  <a:gd name="T19" fmla="*/ 2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5" name="Freeform 666">
                <a:extLst>
                  <a:ext uri="{FF2B5EF4-FFF2-40B4-BE49-F238E27FC236}">
                    <a16:creationId xmlns:a16="http://schemas.microsoft.com/office/drawing/2014/main" id="{A0D6BAD7-508F-495B-B3DA-A17A7DE15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2992"/>
                <a:ext cx="9" cy="8"/>
              </a:xfrm>
              <a:custGeom>
                <a:avLst/>
                <a:gdLst>
                  <a:gd name="T0" fmla="*/ 0 w 9"/>
                  <a:gd name="T1" fmla="*/ 2 h 8"/>
                  <a:gd name="T2" fmla="*/ 3 w 9"/>
                  <a:gd name="T3" fmla="*/ 0 h 8"/>
                  <a:gd name="T4" fmla="*/ 5 w 9"/>
                  <a:gd name="T5" fmla="*/ 0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6" name="Freeform 667">
                <a:extLst>
                  <a:ext uri="{FF2B5EF4-FFF2-40B4-BE49-F238E27FC236}">
                    <a16:creationId xmlns:a16="http://schemas.microsoft.com/office/drawing/2014/main" id="{29A826D6-2B07-4321-8EB9-C22B36B9C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3021"/>
                <a:ext cx="10" cy="9"/>
              </a:xfrm>
              <a:custGeom>
                <a:avLst/>
                <a:gdLst>
                  <a:gd name="T0" fmla="*/ 4 w 10"/>
                  <a:gd name="T1" fmla="*/ 4 h 9"/>
                  <a:gd name="T2" fmla="*/ 4 w 10"/>
                  <a:gd name="T3" fmla="*/ 0 h 9"/>
                  <a:gd name="T4" fmla="*/ 9 w 10"/>
                  <a:gd name="T5" fmla="*/ 4 h 9"/>
                  <a:gd name="T6" fmla="*/ 4 w 10"/>
                  <a:gd name="T7" fmla="*/ 8 h 9"/>
                  <a:gd name="T8" fmla="*/ 0 w 10"/>
                  <a:gd name="T9" fmla="*/ 4 h 9"/>
                  <a:gd name="T10" fmla="*/ 4 w 10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9">
                    <a:moveTo>
                      <a:pt x="4" y="4"/>
                    </a:moveTo>
                    <a:lnTo>
                      <a:pt x="4" y="0"/>
                    </a:lnTo>
                    <a:lnTo>
                      <a:pt x="9" y="4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7" name="Freeform 668">
                <a:extLst>
                  <a:ext uri="{FF2B5EF4-FFF2-40B4-BE49-F238E27FC236}">
                    <a16:creationId xmlns:a16="http://schemas.microsoft.com/office/drawing/2014/main" id="{E54CF895-B0FA-4438-9731-98B744C99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3046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3 w 9"/>
                  <a:gd name="T5" fmla="*/ 0 h 8"/>
                  <a:gd name="T6" fmla="*/ 5 w 9"/>
                  <a:gd name="T7" fmla="*/ 0 h 8"/>
                  <a:gd name="T8" fmla="*/ 8 w 9"/>
                  <a:gd name="T9" fmla="*/ 2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8" name="Freeform 669">
                <a:extLst>
                  <a:ext uri="{FF2B5EF4-FFF2-40B4-BE49-F238E27FC236}">
                    <a16:creationId xmlns:a16="http://schemas.microsoft.com/office/drawing/2014/main" id="{54268973-3740-412B-85F5-BD234922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" y="2916"/>
                <a:ext cx="8" cy="8"/>
              </a:xfrm>
              <a:custGeom>
                <a:avLst/>
                <a:gdLst>
                  <a:gd name="T0" fmla="*/ 0 w 8"/>
                  <a:gd name="T1" fmla="*/ 2 h 8"/>
                  <a:gd name="T2" fmla="*/ 2 w 8"/>
                  <a:gd name="T3" fmla="*/ 0 h 8"/>
                  <a:gd name="T4" fmla="*/ 5 w 8"/>
                  <a:gd name="T5" fmla="*/ 0 h 8"/>
                  <a:gd name="T6" fmla="*/ 7 w 8"/>
                  <a:gd name="T7" fmla="*/ 2 h 8"/>
                  <a:gd name="T8" fmla="*/ 7 w 8"/>
                  <a:gd name="T9" fmla="*/ 5 h 8"/>
                  <a:gd name="T10" fmla="*/ 5 w 8"/>
                  <a:gd name="T11" fmla="*/ 7 h 8"/>
                  <a:gd name="T12" fmla="*/ 2 w 8"/>
                  <a:gd name="T13" fmla="*/ 7 h 8"/>
                  <a:gd name="T14" fmla="*/ 0 w 8"/>
                  <a:gd name="T15" fmla="*/ 5 h 8"/>
                  <a:gd name="T16" fmla="*/ 0 w 8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9" name="Freeform 670">
                <a:extLst>
                  <a:ext uri="{FF2B5EF4-FFF2-40B4-BE49-F238E27FC236}">
                    <a16:creationId xmlns:a16="http://schemas.microsoft.com/office/drawing/2014/main" id="{186098C5-75AA-4C5D-9487-FA92DD290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" y="2919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3 w 9"/>
                  <a:gd name="T3" fmla="*/ 0 h 8"/>
                  <a:gd name="T4" fmla="*/ 5 w 9"/>
                  <a:gd name="T5" fmla="*/ 0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0" name="Freeform 671">
                <a:extLst>
                  <a:ext uri="{FF2B5EF4-FFF2-40B4-BE49-F238E27FC236}">
                    <a16:creationId xmlns:a16="http://schemas.microsoft.com/office/drawing/2014/main" id="{E2A8AF64-FB89-4B56-BBAE-72929BFC1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" y="2956"/>
                <a:ext cx="10" cy="8"/>
              </a:xfrm>
              <a:custGeom>
                <a:avLst/>
                <a:gdLst>
                  <a:gd name="T0" fmla="*/ 0 w 10"/>
                  <a:gd name="T1" fmla="*/ 2 h 8"/>
                  <a:gd name="T2" fmla="*/ 0 w 10"/>
                  <a:gd name="T3" fmla="*/ 0 h 8"/>
                  <a:gd name="T4" fmla="*/ 4 w 10"/>
                  <a:gd name="T5" fmla="*/ 2 h 8"/>
                  <a:gd name="T6" fmla="*/ 9 w 10"/>
                  <a:gd name="T7" fmla="*/ 2 h 8"/>
                  <a:gd name="T8" fmla="*/ 9 w 10"/>
                  <a:gd name="T9" fmla="*/ 5 h 8"/>
                  <a:gd name="T10" fmla="*/ 4 w 10"/>
                  <a:gd name="T11" fmla="*/ 7 h 8"/>
                  <a:gd name="T12" fmla="*/ 0 w 10"/>
                  <a:gd name="T13" fmla="*/ 7 h 8"/>
                  <a:gd name="T14" fmla="*/ 0 w 10"/>
                  <a:gd name="T15" fmla="*/ 5 h 8"/>
                  <a:gd name="T16" fmla="*/ 0 w 10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1" name="Freeform 672">
                <a:extLst>
                  <a:ext uri="{FF2B5EF4-FFF2-40B4-BE49-F238E27FC236}">
                    <a16:creationId xmlns:a16="http://schemas.microsoft.com/office/drawing/2014/main" id="{E51160E0-0B27-417C-B650-04848536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991"/>
                <a:ext cx="9" cy="9"/>
              </a:xfrm>
              <a:custGeom>
                <a:avLst/>
                <a:gdLst>
                  <a:gd name="T0" fmla="*/ 0 w 9"/>
                  <a:gd name="T1" fmla="*/ 4 h 9"/>
                  <a:gd name="T2" fmla="*/ 3 w 9"/>
                  <a:gd name="T3" fmla="*/ 0 h 9"/>
                  <a:gd name="T4" fmla="*/ 5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2" name="Freeform 673">
                <a:extLst>
                  <a:ext uri="{FF2B5EF4-FFF2-40B4-BE49-F238E27FC236}">
                    <a16:creationId xmlns:a16="http://schemas.microsoft.com/office/drawing/2014/main" id="{94AF356D-76A3-44DF-B173-CC4D56757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2978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0 h 9"/>
                  <a:gd name="T4" fmla="*/ 4 w 10"/>
                  <a:gd name="T5" fmla="*/ 0 h 9"/>
                  <a:gd name="T6" fmla="*/ 9 w 10"/>
                  <a:gd name="T7" fmla="*/ 0 h 9"/>
                  <a:gd name="T8" fmla="*/ 9 w 10"/>
                  <a:gd name="T9" fmla="*/ 4 h 9"/>
                  <a:gd name="T10" fmla="*/ 9 w 10"/>
                  <a:gd name="T11" fmla="*/ 8 h 9"/>
                  <a:gd name="T12" fmla="*/ 4 w 10"/>
                  <a:gd name="T13" fmla="*/ 8 h 9"/>
                  <a:gd name="T14" fmla="*/ 0 w 10"/>
                  <a:gd name="T15" fmla="*/ 8 h 9"/>
                  <a:gd name="T16" fmla="*/ 0 w 10"/>
                  <a:gd name="T17" fmla="*/ 4 h 9"/>
                  <a:gd name="T18" fmla="*/ 0 w 10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3" name="Group 674">
              <a:extLst>
                <a:ext uri="{FF2B5EF4-FFF2-40B4-BE49-F238E27FC236}">
                  <a16:creationId xmlns:a16="http://schemas.microsoft.com/office/drawing/2014/main" id="{9328C5E0-2781-41BF-A8C5-E0D98F489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9" y="2909"/>
              <a:ext cx="172" cy="170"/>
              <a:chOff x="4549" y="2909"/>
              <a:chExt cx="172" cy="170"/>
            </a:xfrm>
          </p:grpSpPr>
          <p:sp>
            <p:nvSpPr>
              <p:cNvPr id="51795" name="Freeform 675">
                <a:extLst>
                  <a:ext uri="{FF2B5EF4-FFF2-40B4-BE49-F238E27FC236}">
                    <a16:creationId xmlns:a16="http://schemas.microsoft.com/office/drawing/2014/main" id="{B1BC885B-C23B-4D1E-9DBB-4112D721B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2909"/>
                <a:ext cx="172" cy="170"/>
              </a:xfrm>
              <a:custGeom>
                <a:avLst/>
                <a:gdLst>
                  <a:gd name="T0" fmla="*/ 99 w 172"/>
                  <a:gd name="T1" fmla="*/ 0 h 170"/>
                  <a:gd name="T2" fmla="*/ 86 w 172"/>
                  <a:gd name="T3" fmla="*/ 1 h 170"/>
                  <a:gd name="T4" fmla="*/ 75 w 172"/>
                  <a:gd name="T5" fmla="*/ 3 h 170"/>
                  <a:gd name="T6" fmla="*/ 66 w 172"/>
                  <a:gd name="T7" fmla="*/ 7 h 170"/>
                  <a:gd name="T8" fmla="*/ 55 w 172"/>
                  <a:gd name="T9" fmla="*/ 10 h 170"/>
                  <a:gd name="T10" fmla="*/ 45 w 172"/>
                  <a:gd name="T11" fmla="*/ 13 h 170"/>
                  <a:gd name="T12" fmla="*/ 36 w 172"/>
                  <a:gd name="T13" fmla="*/ 16 h 170"/>
                  <a:gd name="T14" fmla="*/ 29 w 172"/>
                  <a:gd name="T15" fmla="*/ 20 h 170"/>
                  <a:gd name="T16" fmla="*/ 24 w 172"/>
                  <a:gd name="T17" fmla="*/ 25 h 170"/>
                  <a:gd name="T18" fmla="*/ 20 w 172"/>
                  <a:gd name="T19" fmla="*/ 30 h 170"/>
                  <a:gd name="T20" fmla="*/ 16 w 172"/>
                  <a:gd name="T21" fmla="*/ 37 h 170"/>
                  <a:gd name="T22" fmla="*/ 12 w 172"/>
                  <a:gd name="T23" fmla="*/ 45 h 170"/>
                  <a:gd name="T24" fmla="*/ 10 w 172"/>
                  <a:gd name="T25" fmla="*/ 52 h 170"/>
                  <a:gd name="T26" fmla="*/ 7 w 172"/>
                  <a:gd name="T27" fmla="*/ 62 h 170"/>
                  <a:gd name="T28" fmla="*/ 2 w 172"/>
                  <a:gd name="T29" fmla="*/ 73 h 170"/>
                  <a:gd name="T30" fmla="*/ 0 w 172"/>
                  <a:gd name="T31" fmla="*/ 85 h 170"/>
                  <a:gd name="T32" fmla="*/ 0 w 172"/>
                  <a:gd name="T33" fmla="*/ 95 h 170"/>
                  <a:gd name="T34" fmla="*/ 6 w 172"/>
                  <a:gd name="T35" fmla="*/ 106 h 170"/>
                  <a:gd name="T36" fmla="*/ 12 w 172"/>
                  <a:gd name="T37" fmla="*/ 120 h 170"/>
                  <a:gd name="T38" fmla="*/ 20 w 172"/>
                  <a:gd name="T39" fmla="*/ 133 h 170"/>
                  <a:gd name="T40" fmla="*/ 27 w 172"/>
                  <a:gd name="T41" fmla="*/ 141 h 170"/>
                  <a:gd name="T42" fmla="*/ 38 w 172"/>
                  <a:gd name="T43" fmla="*/ 150 h 170"/>
                  <a:gd name="T44" fmla="*/ 57 w 172"/>
                  <a:gd name="T45" fmla="*/ 161 h 170"/>
                  <a:gd name="T46" fmla="*/ 82 w 172"/>
                  <a:gd name="T47" fmla="*/ 168 h 170"/>
                  <a:gd name="T48" fmla="*/ 107 w 172"/>
                  <a:gd name="T49" fmla="*/ 166 h 170"/>
                  <a:gd name="T50" fmla="*/ 116 w 172"/>
                  <a:gd name="T51" fmla="*/ 160 h 170"/>
                  <a:gd name="T52" fmla="*/ 128 w 172"/>
                  <a:gd name="T53" fmla="*/ 153 h 170"/>
                  <a:gd name="T54" fmla="*/ 140 w 172"/>
                  <a:gd name="T55" fmla="*/ 147 h 170"/>
                  <a:gd name="T56" fmla="*/ 147 w 172"/>
                  <a:gd name="T57" fmla="*/ 139 h 170"/>
                  <a:gd name="T58" fmla="*/ 153 w 172"/>
                  <a:gd name="T59" fmla="*/ 128 h 170"/>
                  <a:gd name="T60" fmla="*/ 160 w 172"/>
                  <a:gd name="T61" fmla="*/ 114 h 170"/>
                  <a:gd name="T62" fmla="*/ 164 w 172"/>
                  <a:gd name="T63" fmla="*/ 99 h 170"/>
                  <a:gd name="T64" fmla="*/ 169 w 172"/>
                  <a:gd name="T65" fmla="*/ 87 h 170"/>
                  <a:gd name="T66" fmla="*/ 171 w 172"/>
                  <a:gd name="T67" fmla="*/ 74 h 170"/>
                  <a:gd name="T68" fmla="*/ 170 w 172"/>
                  <a:gd name="T69" fmla="*/ 58 h 170"/>
                  <a:gd name="T70" fmla="*/ 167 w 172"/>
                  <a:gd name="T71" fmla="*/ 44 h 170"/>
                  <a:gd name="T72" fmla="*/ 160 w 172"/>
                  <a:gd name="T73" fmla="*/ 33 h 170"/>
                  <a:gd name="T74" fmla="*/ 147 w 172"/>
                  <a:gd name="T75" fmla="*/ 20 h 170"/>
                  <a:gd name="T76" fmla="*/ 135 w 172"/>
                  <a:gd name="T77" fmla="*/ 10 h 170"/>
                  <a:gd name="T78" fmla="*/ 125 w 172"/>
                  <a:gd name="T79" fmla="*/ 7 h 170"/>
                  <a:gd name="T80" fmla="*/ 114 w 172"/>
                  <a:gd name="T81" fmla="*/ 3 h 170"/>
                  <a:gd name="T82" fmla="*/ 102 w 172"/>
                  <a:gd name="T83" fmla="*/ 1 h 170"/>
                  <a:gd name="T84" fmla="*/ 99 w 172"/>
                  <a:gd name="T85" fmla="*/ 0 h 1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2" h="170">
                    <a:moveTo>
                      <a:pt x="99" y="0"/>
                    </a:moveTo>
                    <a:lnTo>
                      <a:pt x="99" y="0"/>
                    </a:lnTo>
                    <a:lnTo>
                      <a:pt x="92" y="0"/>
                    </a:lnTo>
                    <a:lnTo>
                      <a:pt x="86" y="1"/>
                    </a:lnTo>
                    <a:lnTo>
                      <a:pt x="80" y="2"/>
                    </a:lnTo>
                    <a:lnTo>
                      <a:pt x="75" y="3"/>
                    </a:lnTo>
                    <a:lnTo>
                      <a:pt x="71" y="5"/>
                    </a:lnTo>
                    <a:lnTo>
                      <a:pt x="66" y="7"/>
                    </a:lnTo>
                    <a:lnTo>
                      <a:pt x="61" y="8"/>
                    </a:lnTo>
                    <a:lnTo>
                      <a:pt x="55" y="10"/>
                    </a:lnTo>
                    <a:lnTo>
                      <a:pt x="50" y="11"/>
                    </a:lnTo>
                    <a:lnTo>
                      <a:pt x="45" y="13"/>
                    </a:lnTo>
                    <a:lnTo>
                      <a:pt x="42" y="14"/>
                    </a:lnTo>
                    <a:lnTo>
                      <a:pt x="36" y="16"/>
                    </a:lnTo>
                    <a:lnTo>
                      <a:pt x="34" y="19"/>
                    </a:lnTo>
                    <a:lnTo>
                      <a:pt x="29" y="20"/>
                    </a:lnTo>
                    <a:lnTo>
                      <a:pt x="27" y="23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20" y="30"/>
                    </a:lnTo>
                    <a:lnTo>
                      <a:pt x="17" y="33"/>
                    </a:lnTo>
                    <a:lnTo>
                      <a:pt x="16" y="37"/>
                    </a:lnTo>
                    <a:lnTo>
                      <a:pt x="14" y="40"/>
                    </a:lnTo>
                    <a:lnTo>
                      <a:pt x="12" y="45"/>
                    </a:lnTo>
                    <a:lnTo>
                      <a:pt x="11" y="48"/>
                    </a:lnTo>
                    <a:lnTo>
                      <a:pt x="10" y="52"/>
                    </a:lnTo>
                    <a:lnTo>
                      <a:pt x="9" y="57"/>
                    </a:lnTo>
                    <a:lnTo>
                      <a:pt x="7" y="62"/>
                    </a:lnTo>
                    <a:lnTo>
                      <a:pt x="5" y="68"/>
                    </a:lnTo>
                    <a:lnTo>
                      <a:pt x="2" y="73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0" y="90"/>
                    </a:lnTo>
                    <a:lnTo>
                      <a:pt x="0" y="95"/>
                    </a:lnTo>
                    <a:lnTo>
                      <a:pt x="2" y="100"/>
                    </a:lnTo>
                    <a:lnTo>
                      <a:pt x="6" y="106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16" y="127"/>
                    </a:lnTo>
                    <a:lnTo>
                      <a:pt x="20" y="133"/>
                    </a:lnTo>
                    <a:lnTo>
                      <a:pt x="24" y="138"/>
                    </a:lnTo>
                    <a:lnTo>
                      <a:pt x="27" y="141"/>
                    </a:lnTo>
                    <a:lnTo>
                      <a:pt x="32" y="145"/>
                    </a:lnTo>
                    <a:lnTo>
                      <a:pt x="38" y="150"/>
                    </a:lnTo>
                    <a:lnTo>
                      <a:pt x="47" y="156"/>
                    </a:lnTo>
                    <a:lnTo>
                      <a:pt x="57" y="161"/>
                    </a:lnTo>
                    <a:lnTo>
                      <a:pt x="70" y="166"/>
                    </a:lnTo>
                    <a:lnTo>
                      <a:pt x="82" y="168"/>
                    </a:lnTo>
                    <a:lnTo>
                      <a:pt x="95" y="169"/>
                    </a:lnTo>
                    <a:lnTo>
                      <a:pt x="107" y="166"/>
                    </a:lnTo>
                    <a:lnTo>
                      <a:pt x="111" y="163"/>
                    </a:lnTo>
                    <a:lnTo>
                      <a:pt x="116" y="160"/>
                    </a:lnTo>
                    <a:lnTo>
                      <a:pt x="122" y="157"/>
                    </a:lnTo>
                    <a:lnTo>
                      <a:pt x="128" y="153"/>
                    </a:lnTo>
                    <a:lnTo>
                      <a:pt x="134" y="150"/>
                    </a:lnTo>
                    <a:lnTo>
                      <a:pt x="140" y="147"/>
                    </a:lnTo>
                    <a:lnTo>
                      <a:pt x="143" y="142"/>
                    </a:lnTo>
                    <a:lnTo>
                      <a:pt x="147" y="139"/>
                    </a:lnTo>
                    <a:lnTo>
                      <a:pt x="150" y="134"/>
                    </a:lnTo>
                    <a:lnTo>
                      <a:pt x="153" y="128"/>
                    </a:lnTo>
                    <a:lnTo>
                      <a:pt x="156" y="121"/>
                    </a:lnTo>
                    <a:lnTo>
                      <a:pt x="160" y="114"/>
                    </a:lnTo>
                    <a:lnTo>
                      <a:pt x="163" y="107"/>
                    </a:lnTo>
                    <a:lnTo>
                      <a:pt x="164" y="99"/>
                    </a:lnTo>
                    <a:lnTo>
                      <a:pt x="168" y="92"/>
                    </a:lnTo>
                    <a:lnTo>
                      <a:pt x="169" y="87"/>
                    </a:lnTo>
                    <a:lnTo>
                      <a:pt x="170" y="81"/>
                    </a:lnTo>
                    <a:lnTo>
                      <a:pt x="171" y="74"/>
                    </a:lnTo>
                    <a:lnTo>
                      <a:pt x="171" y="66"/>
                    </a:lnTo>
                    <a:lnTo>
                      <a:pt x="170" y="58"/>
                    </a:lnTo>
                    <a:lnTo>
                      <a:pt x="169" y="51"/>
                    </a:lnTo>
                    <a:lnTo>
                      <a:pt x="167" y="44"/>
                    </a:lnTo>
                    <a:lnTo>
                      <a:pt x="164" y="38"/>
                    </a:lnTo>
                    <a:lnTo>
                      <a:pt x="160" y="33"/>
                    </a:lnTo>
                    <a:lnTo>
                      <a:pt x="153" y="26"/>
                    </a:lnTo>
                    <a:lnTo>
                      <a:pt x="147" y="20"/>
                    </a:lnTo>
                    <a:lnTo>
                      <a:pt x="143" y="14"/>
                    </a:lnTo>
                    <a:lnTo>
                      <a:pt x="135" y="10"/>
                    </a:lnTo>
                    <a:lnTo>
                      <a:pt x="131" y="8"/>
                    </a:lnTo>
                    <a:lnTo>
                      <a:pt x="125" y="7"/>
                    </a:lnTo>
                    <a:lnTo>
                      <a:pt x="119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2" y="1"/>
                    </a:lnTo>
                    <a:lnTo>
                      <a:pt x="100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FFD7D1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6" name="Freeform 676">
                <a:extLst>
                  <a:ext uri="{FF2B5EF4-FFF2-40B4-BE49-F238E27FC236}">
                    <a16:creationId xmlns:a16="http://schemas.microsoft.com/office/drawing/2014/main" id="{86FE4410-2D6F-4E85-AFD7-BFC5D876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932"/>
                <a:ext cx="11" cy="1"/>
              </a:xfrm>
              <a:custGeom>
                <a:avLst/>
                <a:gdLst>
                  <a:gd name="T0" fmla="*/ 8 w 11"/>
                  <a:gd name="T1" fmla="*/ 0 h 1"/>
                  <a:gd name="T2" fmla="*/ 6 w 11"/>
                  <a:gd name="T3" fmla="*/ 0 h 1"/>
                  <a:gd name="T4" fmla="*/ 4 w 11"/>
                  <a:gd name="T5" fmla="*/ 0 h 1"/>
                  <a:gd name="T6" fmla="*/ 4 w 11"/>
                  <a:gd name="T7" fmla="*/ 0 h 1"/>
                  <a:gd name="T8" fmla="*/ 3 w 11"/>
                  <a:gd name="T9" fmla="*/ 0 h 1"/>
                  <a:gd name="T10" fmla="*/ 2 w 11"/>
                  <a:gd name="T11" fmla="*/ 0 h 1"/>
                  <a:gd name="T12" fmla="*/ 1 w 11"/>
                  <a:gd name="T13" fmla="*/ 0 h 1"/>
                  <a:gd name="T14" fmla="*/ 0 w 11"/>
                  <a:gd name="T15" fmla="*/ 0 h 1"/>
                  <a:gd name="T16" fmla="*/ 0 w 11"/>
                  <a:gd name="T17" fmla="*/ 0 h 1"/>
                  <a:gd name="T18" fmla="*/ 1 w 11"/>
                  <a:gd name="T19" fmla="*/ 0 h 1"/>
                  <a:gd name="T20" fmla="*/ 1 w 11"/>
                  <a:gd name="T21" fmla="*/ 0 h 1"/>
                  <a:gd name="T22" fmla="*/ 2 w 11"/>
                  <a:gd name="T23" fmla="*/ 0 h 1"/>
                  <a:gd name="T24" fmla="*/ 3 w 11"/>
                  <a:gd name="T25" fmla="*/ 0 h 1"/>
                  <a:gd name="T26" fmla="*/ 4 w 11"/>
                  <a:gd name="T27" fmla="*/ 0 h 1"/>
                  <a:gd name="T28" fmla="*/ 5 w 11"/>
                  <a:gd name="T29" fmla="*/ 0 h 1"/>
                  <a:gd name="T30" fmla="*/ 6 w 11"/>
                  <a:gd name="T31" fmla="*/ 0 h 1"/>
                  <a:gd name="T32" fmla="*/ 7 w 11"/>
                  <a:gd name="T33" fmla="*/ 0 h 1"/>
                  <a:gd name="T34" fmla="*/ 8 w 11"/>
                  <a:gd name="T35" fmla="*/ 0 h 1"/>
                  <a:gd name="T36" fmla="*/ 9 w 11"/>
                  <a:gd name="T37" fmla="*/ 0 h 1"/>
                  <a:gd name="T38" fmla="*/ 10 w 11"/>
                  <a:gd name="T39" fmla="*/ 0 h 1"/>
                  <a:gd name="T40" fmla="*/ 10 w 11"/>
                  <a:gd name="T41" fmla="*/ 0 h 1"/>
                  <a:gd name="T42" fmla="*/ 10 w 11"/>
                  <a:gd name="T43" fmla="*/ 0 h 1"/>
                  <a:gd name="T44" fmla="*/ 9 w 11"/>
                  <a:gd name="T45" fmla="*/ 0 h 1"/>
                  <a:gd name="T46" fmla="*/ 8 w 11"/>
                  <a:gd name="T47" fmla="*/ 0 h 1"/>
                  <a:gd name="T48" fmla="*/ 8 w 11"/>
                  <a:gd name="T49" fmla="*/ 0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1">
                    <a:moveTo>
                      <a:pt x="8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7" name="Freeform 677">
                <a:extLst>
                  <a:ext uri="{FF2B5EF4-FFF2-40B4-BE49-F238E27FC236}">
                    <a16:creationId xmlns:a16="http://schemas.microsoft.com/office/drawing/2014/main" id="{D6457666-9E58-4C19-B710-F4F9946D1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932"/>
                <a:ext cx="22" cy="11"/>
              </a:xfrm>
              <a:custGeom>
                <a:avLst/>
                <a:gdLst>
                  <a:gd name="T0" fmla="*/ 17 w 22"/>
                  <a:gd name="T1" fmla="*/ 2 h 11"/>
                  <a:gd name="T2" fmla="*/ 17 w 22"/>
                  <a:gd name="T3" fmla="*/ 2 h 11"/>
                  <a:gd name="T4" fmla="*/ 12 w 22"/>
                  <a:gd name="T5" fmla="*/ 2 h 11"/>
                  <a:gd name="T6" fmla="*/ 9 w 22"/>
                  <a:gd name="T7" fmla="*/ 1 h 11"/>
                  <a:gd name="T8" fmla="*/ 8 w 22"/>
                  <a:gd name="T9" fmla="*/ 0 h 11"/>
                  <a:gd name="T10" fmla="*/ 7 w 22"/>
                  <a:gd name="T11" fmla="*/ 0 h 11"/>
                  <a:gd name="T12" fmla="*/ 3 w 22"/>
                  <a:gd name="T13" fmla="*/ 0 h 11"/>
                  <a:gd name="T14" fmla="*/ 1 w 22"/>
                  <a:gd name="T15" fmla="*/ 1 h 11"/>
                  <a:gd name="T16" fmla="*/ 0 w 22"/>
                  <a:gd name="T17" fmla="*/ 3 h 11"/>
                  <a:gd name="T18" fmla="*/ 0 w 22"/>
                  <a:gd name="T19" fmla="*/ 5 h 11"/>
                  <a:gd name="T20" fmla="*/ 1 w 22"/>
                  <a:gd name="T21" fmla="*/ 7 h 11"/>
                  <a:gd name="T22" fmla="*/ 2 w 22"/>
                  <a:gd name="T23" fmla="*/ 8 h 11"/>
                  <a:gd name="T24" fmla="*/ 4 w 22"/>
                  <a:gd name="T25" fmla="*/ 9 h 11"/>
                  <a:gd name="T26" fmla="*/ 7 w 22"/>
                  <a:gd name="T27" fmla="*/ 10 h 11"/>
                  <a:gd name="T28" fmla="*/ 8 w 22"/>
                  <a:gd name="T29" fmla="*/ 10 h 11"/>
                  <a:gd name="T30" fmla="*/ 10 w 22"/>
                  <a:gd name="T31" fmla="*/ 10 h 11"/>
                  <a:gd name="T32" fmla="*/ 13 w 22"/>
                  <a:gd name="T33" fmla="*/ 10 h 11"/>
                  <a:gd name="T34" fmla="*/ 14 w 22"/>
                  <a:gd name="T35" fmla="*/ 10 h 11"/>
                  <a:gd name="T36" fmla="*/ 17 w 22"/>
                  <a:gd name="T37" fmla="*/ 9 h 11"/>
                  <a:gd name="T38" fmla="*/ 19 w 22"/>
                  <a:gd name="T39" fmla="*/ 8 h 11"/>
                  <a:gd name="T40" fmla="*/ 21 w 22"/>
                  <a:gd name="T41" fmla="*/ 7 h 11"/>
                  <a:gd name="T42" fmla="*/ 21 w 22"/>
                  <a:gd name="T43" fmla="*/ 6 h 11"/>
                  <a:gd name="T44" fmla="*/ 21 w 22"/>
                  <a:gd name="T45" fmla="*/ 4 h 11"/>
                  <a:gd name="T46" fmla="*/ 20 w 22"/>
                  <a:gd name="T47" fmla="*/ 3 h 11"/>
                  <a:gd name="T48" fmla="*/ 18 w 22"/>
                  <a:gd name="T49" fmla="*/ 2 h 11"/>
                  <a:gd name="T50" fmla="*/ 17 w 22"/>
                  <a:gd name="T51" fmla="*/ 2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2" h="11">
                    <a:moveTo>
                      <a:pt x="17" y="2"/>
                    </a:moveTo>
                    <a:lnTo>
                      <a:pt x="17" y="2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8" y="2"/>
                    </a:lnTo>
                    <a:lnTo>
                      <a:pt x="17" y="2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8" name="Freeform 678">
                <a:extLst>
                  <a:ext uri="{FF2B5EF4-FFF2-40B4-BE49-F238E27FC236}">
                    <a16:creationId xmlns:a16="http://schemas.microsoft.com/office/drawing/2014/main" id="{6F6B981F-3CB7-4DD7-9112-DDC01BEFE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024"/>
                <a:ext cx="11" cy="6"/>
              </a:xfrm>
              <a:custGeom>
                <a:avLst/>
                <a:gdLst>
                  <a:gd name="T0" fmla="*/ 8 w 11"/>
                  <a:gd name="T1" fmla="*/ 1 h 6"/>
                  <a:gd name="T2" fmla="*/ 5 w 11"/>
                  <a:gd name="T3" fmla="*/ 1 h 6"/>
                  <a:gd name="T4" fmla="*/ 4 w 11"/>
                  <a:gd name="T5" fmla="*/ 0 h 6"/>
                  <a:gd name="T6" fmla="*/ 4 w 11"/>
                  <a:gd name="T7" fmla="*/ 0 h 6"/>
                  <a:gd name="T8" fmla="*/ 3 w 11"/>
                  <a:gd name="T9" fmla="*/ 0 h 6"/>
                  <a:gd name="T10" fmla="*/ 2 w 11"/>
                  <a:gd name="T11" fmla="*/ 0 h 6"/>
                  <a:gd name="T12" fmla="*/ 1 w 11"/>
                  <a:gd name="T13" fmla="*/ 1 h 6"/>
                  <a:gd name="T14" fmla="*/ 0 w 11"/>
                  <a:gd name="T15" fmla="*/ 1 h 6"/>
                  <a:gd name="T16" fmla="*/ 0 w 11"/>
                  <a:gd name="T17" fmla="*/ 2 h 6"/>
                  <a:gd name="T18" fmla="*/ 1 w 11"/>
                  <a:gd name="T19" fmla="*/ 2 h 6"/>
                  <a:gd name="T20" fmla="*/ 1 w 11"/>
                  <a:gd name="T21" fmla="*/ 3 h 6"/>
                  <a:gd name="T22" fmla="*/ 2 w 11"/>
                  <a:gd name="T23" fmla="*/ 3 h 6"/>
                  <a:gd name="T24" fmla="*/ 3 w 11"/>
                  <a:gd name="T25" fmla="*/ 4 h 6"/>
                  <a:gd name="T26" fmla="*/ 4 w 11"/>
                  <a:gd name="T27" fmla="*/ 4 h 6"/>
                  <a:gd name="T28" fmla="*/ 5 w 11"/>
                  <a:gd name="T29" fmla="*/ 4 h 6"/>
                  <a:gd name="T30" fmla="*/ 5 w 11"/>
                  <a:gd name="T31" fmla="*/ 5 h 6"/>
                  <a:gd name="T32" fmla="*/ 6 w 11"/>
                  <a:gd name="T33" fmla="*/ 5 h 6"/>
                  <a:gd name="T34" fmla="*/ 7 w 11"/>
                  <a:gd name="T35" fmla="*/ 4 h 6"/>
                  <a:gd name="T36" fmla="*/ 9 w 11"/>
                  <a:gd name="T37" fmla="*/ 3 h 6"/>
                  <a:gd name="T38" fmla="*/ 9 w 11"/>
                  <a:gd name="T39" fmla="*/ 3 h 6"/>
                  <a:gd name="T40" fmla="*/ 10 w 11"/>
                  <a:gd name="T41" fmla="*/ 2 h 6"/>
                  <a:gd name="T42" fmla="*/ 9 w 11"/>
                  <a:gd name="T43" fmla="*/ 1 h 6"/>
                  <a:gd name="T44" fmla="*/ 8 w 11"/>
                  <a:gd name="T45" fmla="*/ 1 h 6"/>
                  <a:gd name="T46" fmla="*/ 8 w 11"/>
                  <a:gd name="T47" fmla="*/ 1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6">
                    <a:moveTo>
                      <a:pt x="8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9" name="Freeform 679">
                <a:extLst>
                  <a:ext uri="{FF2B5EF4-FFF2-40B4-BE49-F238E27FC236}">
                    <a16:creationId xmlns:a16="http://schemas.microsoft.com/office/drawing/2014/main" id="{5BA6800C-7EB2-45A9-BB6D-040E0CD58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024"/>
                <a:ext cx="22" cy="16"/>
              </a:xfrm>
              <a:custGeom>
                <a:avLst/>
                <a:gdLst>
                  <a:gd name="T0" fmla="*/ 17 w 22"/>
                  <a:gd name="T1" fmla="*/ 3 h 16"/>
                  <a:gd name="T2" fmla="*/ 17 w 22"/>
                  <a:gd name="T3" fmla="*/ 3 h 16"/>
                  <a:gd name="T4" fmla="*/ 11 w 22"/>
                  <a:gd name="T5" fmla="*/ 2 h 16"/>
                  <a:gd name="T6" fmla="*/ 9 w 22"/>
                  <a:gd name="T7" fmla="*/ 1 h 16"/>
                  <a:gd name="T8" fmla="*/ 8 w 22"/>
                  <a:gd name="T9" fmla="*/ 1 h 16"/>
                  <a:gd name="T10" fmla="*/ 6 w 22"/>
                  <a:gd name="T11" fmla="*/ 0 h 16"/>
                  <a:gd name="T12" fmla="*/ 3 w 22"/>
                  <a:gd name="T13" fmla="*/ 1 h 16"/>
                  <a:gd name="T14" fmla="*/ 1 w 22"/>
                  <a:gd name="T15" fmla="*/ 2 h 16"/>
                  <a:gd name="T16" fmla="*/ 0 w 22"/>
                  <a:gd name="T17" fmla="*/ 4 h 16"/>
                  <a:gd name="T18" fmla="*/ 0 w 22"/>
                  <a:gd name="T19" fmla="*/ 6 h 16"/>
                  <a:gd name="T20" fmla="*/ 1 w 22"/>
                  <a:gd name="T21" fmla="*/ 7 h 16"/>
                  <a:gd name="T22" fmla="*/ 2 w 22"/>
                  <a:gd name="T23" fmla="*/ 9 h 16"/>
                  <a:gd name="T24" fmla="*/ 4 w 22"/>
                  <a:gd name="T25" fmla="*/ 10 h 16"/>
                  <a:gd name="T26" fmla="*/ 6 w 22"/>
                  <a:gd name="T27" fmla="*/ 11 h 16"/>
                  <a:gd name="T28" fmla="*/ 8 w 22"/>
                  <a:gd name="T29" fmla="*/ 12 h 16"/>
                  <a:gd name="T30" fmla="*/ 10 w 22"/>
                  <a:gd name="T31" fmla="*/ 13 h 16"/>
                  <a:gd name="T32" fmla="*/ 11 w 22"/>
                  <a:gd name="T33" fmla="*/ 15 h 16"/>
                  <a:gd name="T34" fmla="*/ 13 w 22"/>
                  <a:gd name="T35" fmla="*/ 14 h 16"/>
                  <a:gd name="T36" fmla="*/ 15 w 22"/>
                  <a:gd name="T37" fmla="*/ 13 h 16"/>
                  <a:gd name="T38" fmla="*/ 19 w 22"/>
                  <a:gd name="T39" fmla="*/ 10 h 16"/>
                  <a:gd name="T40" fmla="*/ 20 w 22"/>
                  <a:gd name="T41" fmla="*/ 8 h 16"/>
                  <a:gd name="T42" fmla="*/ 21 w 22"/>
                  <a:gd name="T43" fmla="*/ 6 h 16"/>
                  <a:gd name="T44" fmla="*/ 19 w 22"/>
                  <a:gd name="T45" fmla="*/ 4 h 16"/>
                  <a:gd name="T46" fmla="*/ 18 w 22"/>
                  <a:gd name="T47" fmla="*/ 3 h 16"/>
                  <a:gd name="T48" fmla="*/ 17 w 22"/>
                  <a:gd name="T49" fmla="*/ 3 h 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2" h="16">
                    <a:moveTo>
                      <a:pt x="17" y="3"/>
                    </a:moveTo>
                    <a:lnTo>
                      <a:pt x="17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6" y="11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3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0" name="Freeform 680">
                <a:extLst>
                  <a:ext uri="{FF2B5EF4-FFF2-40B4-BE49-F238E27FC236}">
                    <a16:creationId xmlns:a16="http://schemas.microsoft.com/office/drawing/2014/main" id="{2BA146B5-4CC8-4D9A-AC1E-3AEA5B6E2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943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3 h 4"/>
                  <a:gd name="T4" fmla="*/ 0 w 3"/>
                  <a:gd name="T5" fmla="*/ 3 h 4"/>
                  <a:gd name="T6" fmla="*/ 1 w 3"/>
                  <a:gd name="T7" fmla="*/ 3 h 4"/>
                  <a:gd name="T8" fmla="*/ 1 w 3"/>
                  <a:gd name="T9" fmla="*/ 3 h 4"/>
                  <a:gd name="T10" fmla="*/ 1 w 3"/>
                  <a:gd name="T11" fmla="*/ 3 h 4"/>
                  <a:gd name="T12" fmla="*/ 2 w 3"/>
                  <a:gd name="T13" fmla="*/ 3 h 4"/>
                  <a:gd name="T14" fmla="*/ 2 w 3"/>
                  <a:gd name="T15" fmla="*/ 1 h 4"/>
                  <a:gd name="T16" fmla="*/ 0 w 3"/>
                  <a:gd name="T17" fmla="*/ 0 h 4"/>
                  <a:gd name="T18" fmla="*/ 0 w 3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1" name="Freeform 681">
                <a:extLst>
                  <a:ext uri="{FF2B5EF4-FFF2-40B4-BE49-F238E27FC236}">
                    <a16:creationId xmlns:a16="http://schemas.microsoft.com/office/drawing/2014/main" id="{B2A31D5A-84A3-4A9B-B82B-C2401F81C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943"/>
                <a:ext cx="10" cy="14"/>
              </a:xfrm>
              <a:custGeom>
                <a:avLst/>
                <a:gdLst>
                  <a:gd name="T0" fmla="*/ 9 w 10"/>
                  <a:gd name="T1" fmla="*/ 8 h 14"/>
                  <a:gd name="T2" fmla="*/ 9 w 10"/>
                  <a:gd name="T3" fmla="*/ 8 h 14"/>
                  <a:gd name="T4" fmla="*/ 8 w 10"/>
                  <a:gd name="T5" fmla="*/ 11 h 14"/>
                  <a:gd name="T6" fmla="*/ 7 w 10"/>
                  <a:gd name="T7" fmla="*/ 12 h 14"/>
                  <a:gd name="T8" fmla="*/ 6 w 10"/>
                  <a:gd name="T9" fmla="*/ 13 h 14"/>
                  <a:gd name="T10" fmla="*/ 5 w 10"/>
                  <a:gd name="T11" fmla="*/ 13 h 14"/>
                  <a:gd name="T12" fmla="*/ 2 w 10"/>
                  <a:gd name="T13" fmla="*/ 13 h 14"/>
                  <a:gd name="T14" fmla="*/ 1 w 10"/>
                  <a:gd name="T15" fmla="*/ 11 h 14"/>
                  <a:gd name="T16" fmla="*/ 0 w 10"/>
                  <a:gd name="T17" fmla="*/ 4 h 14"/>
                  <a:gd name="T18" fmla="*/ 8 w 10"/>
                  <a:gd name="T19" fmla="*/ 0 h 14"/>
                  <a:gd name="T20" fmla="*/ 9 w 10"/>
                  <a:gd name="T21" fmla="*/ 8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14">
                    <a:moveTo>
                      <a:pt x="9" y="8"/>
                    </a:moveTo>
                    <a:lnTo>
                      <a:pt x="9" y="8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9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2" name="Freeform 682">
                <a:extLst>
                  <a:ext uri="{FF2B5EF4-FFF2-40B4-BE49-F238E27FC236}">
                    <a16:creationId xmlns:a16="http://schemas.microsoft.com/office/drawing/2014/main" id="{2F16DB16-3DFA-41EA-918B-D04A6E674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2973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3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3 h 4"/>
                  <a:gd name="T10" fmla="*/ 1 w 2"/>
                  <a:gd name="T11" fmla="*/ 3 h 4"/>
                  <a:gd name="T12" fmla="*/ 1 w 2"/>
                  <a:gd name="T13" fmla="*/ 3 h 4"/>
                  <a:gd name="T14" fmla="*/ 1 w 2"/>
                  <a:gd name="T15" fmla="*/ 3 h 4"/>
                  <a:gd name="T16" fmla="*/ 1 w 2"/>
                  <a:gd name="T17" fmla="*/ 2 h 4"/>
                  <a:gd name="T18" fmla="*/ 1 w 2"/>
                  <a:gd name="T19" fmla="*/ 1 h 4"/>
                  <a:gd name="T20" fmla="*/ 0 w 2"/>
                  <a:gd name="T21" fmla="*/ 0 h 4"/>
                  <a:gd name="T22" fmla="*/ 0 w 2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3" name="Freeform 683">
                <a:extLst>
                  <a:ext uri="{FF2B5EF4-FFF2-40B4-BE49-F238E27FC236}">
                    <a16:creationId xmlns:a16="http://schemas.microsoft.com/office/drawing/2014/main" id="{5D3433DB-8E06-475F-80F6-08A8DC870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973"/>
                <a:ext cx="11" cy="14"/>
              </a:xfrm>
              <a:custGeom>
                <a:avLst/>
                <a:gdLst>
                  <a:gd name="T0" fmla="*/ 10 w 11"/>
                  <a:gd name="T1" fmla="*/ 8 h 14"/>
                  <a:gd name="T2" fmla="*/ 10 w 11"/>
                  <a:gd name="T3" fmla="*/ 8 h 14"/>
                  <a:gd name="T4" fmla="*/ 9 w 11"/>
                  <a:gd name="T5" fmla="*/ 11 h 14"/>
                  <a:gd name="T6" fmla="*/ 7 w 11"/>
                  <a:gd name="T7" fmla="*/ 12 h 14"/>
                  <a:gd name="T8" fmla="*/ 7 w 11"/>
                  <a:gd name="T9" fmla="*/ 13 h 14"/>
                  <a:gd name="T10" fmla="*/ 4 w 11"/>
                  <a:gd name="T11" fmla="*/ 13 h 14"/>
                  <a:gd name="T12" fmla="*/ 3 w 11"/>
                  <a:gd name="T13" fmla="*/ 13 h 14"/>
                  <a:gd name="T14" fmla="*/ 2 w 11"/>
                  <a:gd name="T15" fmla="*/ 12 h 14"/>
                  <a:gd name="T16" fmla="*/ 1 w 11"/>
                  <a:gd name="T17" fmla="*/ 11 h 14"/>
                  <a:gd name="T18" fmla="*/ 1 w 11"/>
                  <a:gd name="T19" fmla="*/ 10 h 14"/>
                  <a:gd name="T20" fmla="*/ 0 w 11"/>
                  <a:gd name="T21" fmla="*/ 3 h 14"/>
                  <a:gd name="T22" fmla="*/ 8 w 11"/>
                  <a:gd name="T23" fmla="*/ 0 h 14"/>
                  <a:gd name="T24" fmla="*/ 10 w 11"/>
                  <a:gd name="T25" fmla="*/ 8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14">
                    <a:moveTo>
                      <a:pt x="10" y="8"/>
                    </a:moveTo>
                    <a:lnTo>
                      <a:pt x="10" y="8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10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4" name="Freeform 684">
                <a:extLst>
                  <a:ext uri="{FF2B5EF4-FFF2-40B4-BE49-F238E27FC236}">
                    <a16:creationId xmlns:a16="http://schemas.microsoft.com/office/drawing/2014/main" id="{9861F543-4183-4698-A454-D9AD43A0E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11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2 w 3"/>
                  <a:gd name="T3" fmla="*/ 3 h 4"/>
                  <a:gd name="T4" fmla="*/ 2 w 3"/>
                  <a:gd name="T5" fmla="*/ 3 h 4"/>
                  <a:gd name="T6" fmla="*/ 2 w 3"/>
                  <a:gd name="T7" fmla="*/ 3 h 4"/>
                  <a:gd name="T8" fmla="*/ 1 w 3"/>
                  <a:gd name="T9" fmla="*/ 3 h 4"/>
                  <a:gd name="T10" fmla="*/ 1 w 3"/>
                  <a:gd name="T11" fmla="*/ 3 h 4"/>
                  <a:gd name="T12" fmla="*/ 1 w 3"/>
                  <a:gd name="T13" fmla="*/ 3 h 4"/>
                  <a:gd name="T14" fmla="*/ 0 w 3"/>
                  <a:gd name="T15" fmla="*/ 3 h 4"/>
                  <a:gd name="T16" fmla="*/ 1 w 3"/>
                  <a:gd name="T17" fmla="*/ 1 h 4"/>
                  <a:gd name="T18" fmla="*/ 2 w 3"/>
                  <a:gd name="T19" fmla="*/ 0 h 4"/>
                  <a:gd name="T20" fmla="*/ 2 w 3"/>
                  <a:gd name="T21" fmla="*/ 2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" h="4">
                    <a:moveTo>
                      <a:pt x="2" y="2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5" name="Freeform 685">
                <a:extLst>
                  <a:ext uri="{FF2B5EF4-FFF2-40B4-BE49-F238E27FC236}">
                    <a16:creationId xmlns:a16="http://schemas.microsoft.com/office/drawing/2014/main" id="{A58E35EF-C561-49E8-B2F5-8CB8C9457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11"/>
                <a:ext cx="14" cy="14"/>
              </a:xfrm>
              <a:custGeom>
                <a:avLst/>
                <a:gdLst>
                  <a:gd name="T0" fmla="*/ 13 w 14"/>
                  <a:gd name="T1" fmla="*/ 8 h 14"/>
                  <a:gd name="T2" fmla="*/ 13 w 14"/>
                  <a:gd name="T3" fmla="*/ 8 h 14"/>
                  <a:gd name="T4" fmla="*/ 13 w 14"/>
                  <a:gd name="T5" fmla="*/ 11 h 14"/>
                  <a:gd name="T6" fmla="*/ 12 w 14"/>
                  <a:gd name="T7" fmla="*/ 12 h 14"/>
                  <a:gd name="T8" fmla="*/ 11 w 14"/>
                  <a:gd name="T9" fmla="*/ 13 h 14"/>
                  <a:gd name="T10" fmla="*/ 9 w 14"/>
                  <a:gd name="T11" fmla="*/ 13 h 14"/>
                  <a:gd name="T12" fmla="*/ 7 w 14"/>
                  <a:gd name="T13" fmla="*/ 13 h 14"/>
                  <a:gd name="T14" fmla="*/ 3 w 14"/>
                  <a:gd name="T15" fmla="*/ 13 h 14"/>
                  <a:gd name="T16" fmla="*/ 0 w 14"/>
                  <a:gd name="T17" fmla="*/ 12 h 14"/>
                  <a:gd name="T18" fmla="*/ 5 w 14"/>
                  <a:gd name="T19" fmla="*/ 3 h 14"/>
                  <a:gd name="T20" fmla="*/ 13 w 14"/>
                  <a:gd name="T21" fmla="*/ 0 h 14"/>
                  <a:gd name="T22" fmla="*/ 13 w 14"/>
                  <a:gd name="T23" fmla="*/ 8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4">
                    <a:moveTo>
                      <a:pt x="13" y="8"/>
                    </a:moveTo>
                    <a:lnTo>
                      <a:pt x="13" y="8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12"/>
                    </a:lnTo>
                    <a:lnTo>
                      <a:pt x="5" y="3"/>
                    </a:lnTo>
                    <a:lnTo>
                      <a:pt x="13" y="0"/>
                    </a:lnTo>
                    <a:lnTo>
                      <a:pt x="13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6" name="Freeform 686">
                <a:extLst>
                  <a:ext uri="{FF2B5EF4-FFF2-40B4-BE49-F238E27FC236}">
                    <a16:creationId xmlns:a16="http://schemas.microsoft.com/office/drawing/2014/main" id="{0CCC03AA-31D5-4B90-9F8E-A8B4F194F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2989"/>
                <a:ext cx="11" cy="4"/>
              </a:xfrm>
              <a:custGeom>
                <a:avLst/>
                <a:gdLst>
                  <a:gd name="T0" fmla="*/ 1 w 11"/>
                  <a:gd name="T1" fmla="*/ 0 h 4"/>
                  <a:gd name="T2" fmla="*/ 2 w 11"/>
                  <a:gd name="T3" fmla="*/ 1 h 4"/>
                  <a:gd name="T4" fmla="*/ 2 w 11"/>
                  <a:gd name="T5" fmla="*/ 1 h 4"/>
                  <a:gd name="T6" fmla="*/ 3 w 11"/>
                  <a:gd name="T7" fmla="*/ 2 h 4"/>
                  <a:gd name="T8" fmla="*/ 4 w 11"/>
                  <a:gd name="T9" fmla="*/ 2 h 4"/>
                  <a:gd name="T10" fmla="*/ 6 w 11"/>
                  <a:gd name="T11" fmla="*/ 1 h 4"/>
                  <a:gd name="T12" fmla="*/ 7 w 11"/>
                  <a:gd name="T13" fmla="*/ 1 h 4"/>
                  <a:gd name="T14" fmla="*/ 8 w 11"/>
                  <a:gd name="T15" fmla="*/ 1 h 4"/>
                  <a:gd name="T16" fmla="*/ 9 w 11"/>
                  <a:gd name="T17" fmla="*/ 1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2 h 4"/>
                  <a:gd name="T24" fmla="*/ 9 w 11"/>
                  <a:gd name="T25" fmla="*/ 2 h 4"/>
                  <a:gd name="T26" fmla="*/ 8 w 11"/>
                  <a:gd name="T27" fmla="*/ 3 h 4"/>
                  <a:gd name="T28" fmla="*/ 6 w 11"/>
                  <a:gd name="T29" fmla="*/ 3 h 4"/>
                  <a:gd name="T30" fmla="*/ 6 w 11"/>
                  <a:gd name="T31" fmla="*/ 3 h 4"/>
                  <a:gd name="T32" fmla="*/ 5 w 11"/>
                  <a:gd name="T33" fmla="*/ 3 h 4"/>
                  <a:gd name="T34" fmla="*/ 3 w 11"/>
                  <a:gd name="T35" fmla="*/ 3 h 4"/>
                  <a:gd name="T36" fmla="*/ 2 w 11"/>
                  <a:gd name="T37" fmla="*/ 3 h 4"/>
                  <a:gd name="T38" fmla="*/ 1 w 11"/>
                  <a:gd name="T39" fmla="*/ 3 h 4"/>
                  <a:gd name="T40" fmla="*/ 1 w 11"/>
                  <a:gd name="T41" fmla="*/ 3 h 4"/>
                  <a:gd name="T42" fmla="*/ 0 w 11"/>
                  <a:gd name="T43" fmla="*/ 2 h 4"/>
                  <a:gd name="T44" fmla="*/ 0 w 11"/>
                  <a:gd name="T45" fmla="*/ 1 h 4"/>
                  <a:gd name="T46" fmla="*/ 1 w 11"/>
                  <a:gd name="T47" fmla="*/ 0 h 4"/>
                  <a:gd name="T48" fmla="*/ 1 w 11"/>
                  <a:gd name="T49" fmla="*/ 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" h="4">
                    <a:moveTo>
                      <a:pt x="1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B0B0B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7" name="Freeform 687">
                <a:extLst>
                  <a:ext uri="{FF2B5EF4-FFF2-40B4-BE49-F238E27FC236}">
                    <a16:creationId xmlns:a16="http://schemas.microsoft.com/office/drawing/2014/main" id="{987F51E4-B420-4E4B-9936-EB2FE5920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2989"/>
                <a:ext cx="23" cy="14"/>
              </a:xfrm>
              <a:custGeom>
                <a:avLst/>
                <a:gdLst>
                  <a:gd name="T0" fmla="*/ 1 w 23"/>
                  <a:gd name="T1" fmla="*/ 0 h 14"/>
                  <a:gd name="T2" fmla="*/ 1 w 23"/>
                  <a:gd name="T3" fmla="*/ 0 h 14"/>
                  <a:gd name="T4" fmla="*/ 3 w 23"/>
                  <a:gd name="T5" fmla="*/ 3 h 14"/>
                  <a:gd name="T6" fmla="*/ 5 w 23"/>
                  <a:gd name="T7" fmla="*/ 6 h 14"/>
                  <a:gd name="T8" fmla="*/ 7 w 23"/>
                  <a:gd name="T9" fmla="*/ 7 h 14"/>
                  <a:gd name="T10" fmla="*/ 9 w 23"/>
                  <a:gd name="T11" fmla="*/ 7 h 14"/>
                  <a:gd name="T12" fmla="*/ 13 w 23"/>
                  <a:gd name="T13" fmla="*/ 6 h 14"/>
                  <a:gd name="T14" fmla="*/ 15 w 23"/>
                  <a:gd name="T15" fmla="*/ 6 h 14"/>
                  <a:gd name="T16" fmla="*/ 17 w 23"/>
                  <a:gd name="T17" fmla="*/ 5 h 14"/>
                  <a:gd name="T18" fmla="*/ 20 w 23"/>
                  <a:gd name="T19" fmla="*/ 5 h 14"/>
                  <a:gd name="T20" fmla="*/ 21 w 23"/>
                  <a:gd name="T21" fmla="*/ 6 h 14"/>
                  <a:gd name="T22" fmla="*/ 22 w 23"/>
                  <a:gd name="T23" fmla="*/ 8 h 14"/>
                  <a:gd name="T24" fmla="*/ 22 w 23"/>
                  <a:gd name="T25" fmla="*/ 9 h 14"/>
                  <a:gd name="T26" fmla="*/ 20 w 23"/>
                  <a:gd name="T27" fmla="*/ 10 h 14"/>
                  <a:gd name="T28" fmla="*/ 17 w 23"/>
                  <a:gd name="T29" fmla="*/ 11 h 14"/>
                  <a:gd name="T30" fmla="*/ 14 w 23"/>
                  <a:gd name="T31" fmla="*/ 12 h 14"/>
                  <a:gd name="T32" fmla="*/ 13 w 23"/>
                  <a:gd name="T33" fmla="*/ 13 h 14"/>
                  <a:gd name="T34" fmla="*/ 10 w 23"/>
                  <a:gd name="T35" fmla="*/ 13 h 14"/>
                  <a:gd name="T36" fmla="*/ 7 w 23"/>
                  <a:gd name="T37" fmla="*/ 13 h 14"/>
                  <a:gd name="T38" fmla="*/ 5 w 23"/>
                  <a:gd name="T39" fmla="*/ 13 h 14"/>
                  <a:gd name="T40" fmla="*/ 2 w 23"/>
                  <a:gd name="T41" fmla="*/ 13 h 14"/>
                  <a:gd name="T42" fmla="*/ 1 w 23"/>
                  <a:gd name="T43" fmla="*/ 11 h 14"/>
                  <a:gd name="T44" fmla="*/ 0 w 23"/>
                  <a:gd name="T45" fmla="*/ 9 h 14"/>
                  <a:gd name="T46" fmla="*/ 0 w 23"/>
                  <a:gd name="T47" fmla="*/ 4 h 14"/>
                  <a:gd name="T48" fmla="*/ 1 w 23"/>
                  <a:gd name="T49" fmla="*/ 2 h 14"/>
                  <a:gd name="T50" fmla="*/ 1 w 23"/>
                  <a:gd name="T51" fmla="*/ 0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" h="14">
                    <a:moveTo>
                      <a:pt x="1" y="0"/>
                    </a:moveTo>
                    <a:lnTo>
                      <a:pt x="1" y="0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1" y="6"/>
                    </a:lnTo>
                    <a:lnTo>
                      <a:pt x="22" y="8"/>
                    </a:lnTo>
                    <a:lnTo>
                      <a:pt x="22" y="9"/>
                    </a:lnTo>
                    <a:lnTo>
                      <a:pt x="20" y="10"/>
                    </a:lnTo>
                    <a:lnTo>
                      <a:pt x="17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2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8" name="Freeform 688">
                <a:extLst>
                  <a:ext uri="{FF2B5EF4-FFF2-40B4-BE49-F238E27FC236}">
                    <a16:creationId xmlns:a16="http://schemas.microsoft.com/office/drawing/2014/main" id="{91362AB8-B867-4CA7-A01E-5885475C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2" y="2972"/>
                <a:ext cx="9" cy="3"/>
              </a:xfrm>
              <a:custGeom>
                <a:avLst/>
                <a:gdLst>
                  <a:gd name="T0" fmla="*/ 0 w 9"/>
                  <a:gd name="T1" fmla="*/ 2 h 3"/>
                  <a:gd name="T2" fmla="*/ 5 w 9"/>
                  <a:gd name="T3" fmla="*/ 1 h 3"/>
                  <a:gd name="T4" fmla="*/ 8 w 9"/>
                  <a:gd name="T5" fmla="*/ 0 h 3"/>
                  <a:gd name="T6" fmla="*/ 5 w 9"/>
                  <a:gd name="T7" fmla="*/ 0 h 3"/>
                  <a:gd name="T8" fmla="*/ 5 w 9"/>
                  <a:gd name="T9" fmla="*/ 0 h 3"/>
                  <a:gd name="T10" fmla="*/ 0 w 9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lnTo>
                      <a:pt x="5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9" name="Freeform 689">
                <a:extLst>
                  <a:ext uri="{FF2B5EF4-FFF2-40B4-BE49-F238E27FC236}">
                    <a16:creationId xmlns:a16="http://schemas.microsoft.com/office/drawing/2014/main" id="{CC2FE392-EA1F-4BA6-9CE6-89A56D2FF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974"/>
                <a:ext cx="4" cy="9"/>
              </a:xfrm>
              <a:custGeom>
                <a:avLst/>
                <a:gdLst>
                  <a:gd name="T0" fmla="*/ 3 w 4"/>
                  <a:gd name="T1" fmla="*/ 0 h 9"/>
                  <a:gd name="T2" fmla="*/ 3 w 4"/>
                  <a:gd name="T3" fmla="*/ 0 h 9"/>
                  <a:gd name="T4" fmla="*/ 1 w 4"/>
                  <a:gd name="T5" fmla="*/ 4 h 9"/>
                  <a:gd name="T6" fmla="*/ 0 w 4"/>
                  <a:gd name="T7" fmla="*/ 6 h 9"/>
                  <a:gd name="T8" fmla="*/ 1 w 4"/>
                  <a:gd name="T9" fmla="*/ 7 h 9"/>
                  <a:gd name="T10" fmla="*/ 1 w 4"/>
                  <a:gd name="T11" fmla="*/ 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lnTo>
                      <a:pt x="3" y="0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0" name="Freeform 690">
                <a:extLst>
                  <a:ext uri="{FF2B5EF4-FFF2-40B4-BE49-F238E27FC236}">
                    <a16:creationId xmlns:a16="http://schemas.microsoft.com/office/drawing/2014/main" id="{44C28C3F-1855-4F2A-BFAE-F29234D9A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970"/>
                <a:ext cx="6" cy="17"/>
              </a:xfrm>
              <a:custGeom>
                <a:avLst/>
                <a:gdLst>
                  <a:gd name="T0" fmla="*/ 0 w 6"/>
                  <a:gd name="T1" fmla="*/ 0 h 17"/>
                  <a:gd name="T2" fmla="*/ 1 w 6"/>
                  <a:gd name="T3" fmla="*/ 2 h 17"/>
                  <a:gd name="T4" fmla="*/ 1 w 6"/>
                  <a:gd name="T5" fmla="*/ 4 h 17"/>
                  <a:gd name="T6" fmla="*/ 1 w 6"/>
                  <a:gd name="T7" fmla="*/ 6 h 17"/>
                  <a:gd name="T8" fmla="*/ 2 w 6"/>
                  <a:gd name="T9" fmla="*/ 7 h 17"/>
                  <a:gd name="T10" fmla="*/ 3 w 6"/>
                  <a:gd name="T11" fmla="*/ 8 h 17"/>
                  <a:gd name="T12" fmla="*/ 4 w 6"/>
                  <a:gd name="T13" fmla="*/ 9 h 17"/>
                  <a:gd name="T14" fmla="*/ 4 w 6"/>
                  <a:gd name="T15" fmla="*/ 10 h 17"/>
                  <a:gd name="T16" fmla="*/ 4 w 6"/>
                  <a:gd name="T17" fmla="*/ 12 h 17"/>
                  <a:gd name="T18" fmla="*/ 4 w 6"/>
                  <a:gd name="T19" fmla="*/ 14 h 17"/>
                  <a:gd name="T20" fmla="*/ 5 w 6"/>
                  <a:gd name="T21" fmla="*/ 15 h 17"/>
                  <a:gd name="T22" fmla="*/ 5 w 6"/>
                  <a:gd name="T23" fmla="*/ 16 h 17"/>
                  <a:gd name="T24" fmla="*/ 0 w 6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BBB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1" name="Freeform 691">
                <a:extLst>
                  <a:ext uri="{FF2B5EF4-FFF2-40B4-BE49-F238E27FC236}">
                    <a16:creationId xmlns:a16="http://schemas.microsoft.com/office/drawing/2014/main" id="{931EB043-66A5-45BB-A58D-F827DCC8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2970"/>
                <a:ext cx="7" cy="27"/>
              </a:xfrm>
              <a:custGeom>
                <a:avLst/>
                <a:gdLst>
                  <a:gd name="T0" fmla="*/ 6 w 7"/>
                  <a:gd name="T1" fmla="*/ 0 h 27"/>
                  <a:gd name="T2" fmla="*/ 6 w 7"/>
                  <a:gd name="T3" fmla="*/ 0 h 27"/>
                  <a:gd name="T4" fmla="*/ 5 w 7"/>
                  <a:gd name="T5" fmla="*/ 3 h 27"/>
                  <a:gd name="T6" fmla="*/ 5 w 7"/>
                  <a:gd name="T7" fmla="*/ 7 h 27"/>
                  <a:gd name="T8" fmla="*/ 5 w 7"/>
                  <a:gd name="T9" fmla="*/ 10 h 27"/>
                  <a:gd name="T10" fmla="*/ 4 w 7"/>
                  <a:gd name="T11" fmla="*/ 11 h 27"/>
                  <a:gd name="T12" fmla="*/ 2 w 7"/>
                  <a:gd name="T13" fmla="*/ 13 h 27"/>
                  <a:gd name="T14" fmla="*/ 1 w 7"/>
                  <a:gd name="T15" fmla="*/ 15 h 27"/>
                  <a:gd name="T16" fmla="*/ 1 w 7"/>
                  <a:gd name="T17" fmla="*/ 16 h 27"/>
                  <a:gd name="T18" fmla="*/ 1 w 7"/>
                  <a:gd name="T19" fmla="*/ 19 h 27"/>
                  <a:gd name="T20" fmla="*/ 1 w 7"/>
                  <a:gd name="T21" fmla="*/ 22 h 27"/>
                  <a:gd name="T22" fmla="*/ 0 w 7"/>
                  <a:gd name="T23" fmla="*/ 25 h 27"/>
                  <a:gd name="T24" fmla="*/ 0 w 7"/>
                  <a:gd name="T25" fmla="*/ 26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27">
                    <a:moveTo>
                      <a:pt x="6" y="0"/>
                    </a:moveTo>
                    <a:lnTo>
                      <a:pt x="6" y="0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0" y="26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2" name="Freeform 692">
                <a:extLst>
                  <a:ext uri="{FF2B5EF4-FFF2-40B4-BE49-F238E27FC236}">
                    <a16:creationId xmlns:a16="http://schemas.microsoft.com/office/drawing/2014/main" id="{48216F79-98A0-43FC-803B-7A7CC410E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3002"/>
                <a:ext cx="19" cy="10"/>
              </a:xfrm>
              <a:custGeom>
                <a:avLst/>
                <a:gdLst>
                  <a:gd name="T0" fmla="*/ 0 w 19"/>
                  <a:gd name="T1" fmla="*/ 9 h 10"/>
                  <a:gd name="T2" fmla="*/ 3 w 19"/>
                  <a:gd name="T3" fmla="*/ 0 h 10"/>
                  <a:gd name="T4" fmla="*/ 6 w 19"/>
                  <a:gd name="T5" fmla="*/ 0 h 10"/>
                  <a:gd name="T6" fmla="*/ 9 w 19"/>
                  <a:gd name="T7" fmla="*/ 0 h 10"/>
                  <a:gd name="T8" fmla="*/ 11 w 19"/>
                  <a:gd name="T9" fmla="*/ 9 h 10"/>
                  <a:gd name="T10" fmla="*/ 13 w 19"/>
                  <a:gd name="T11" fmla="*/ 9 h 10"/>
                  <a:gd name="T12" fmla="*/ 15 w 19"/>
                  <a:gd name="T13" fmla="*/ 9 h 10"/>
                  <a:gd name="T14" fmla="*/ 17 w 19"/>
                  <a:gd name="T15" fmla="*/ 0 h 10"/>
                  <a:gd name="T16" fmla="*/ 18 w 19"/>
                  <a:gd name="T17" fmla="*/ 0 h 10"/>
                  <a:gd name="T18" fmla="*/ 0 w 19"/>
                  <a:gd name="T19" fmla="*/ 9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0">
                    <a:moveTo>
                      <a:pt x="0" y="9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FF8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3" name="Freeform 693">
                <a:extLst>
                  <a:ext uri="{FF2B5EF4-FFF2-40B4-BE49-F238E27FC236}">
                    <a16:creationId xmlns:a16="http://schemas.microsoft.com/office/drawing/2014/main" id="{B8631421-72D6-4CC6-9C90-9961866C1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3011"/>
                <a:ext cx="30" cy="2"/>
              </a:xfrm>
              <a:custGeom>
                <a:avLst/>
                <a:gdLst>
                  <a:gd name="T0" fmla="*/ 0 w 30"/>
                  <a:gd name="T1" fmla="*/ 0 h 2"/>
                  <a:gd name="T2" fmla="*/ 0 w 30"/>
                  <a:gd name="T3" fmla="*/ 0 h 2"/>
                  <a:gd name="T4" fmla="*/ 4 w 30"/>
                  <a:gd name="T5" fmla="*/ 1 h 2"/>
                  <a:gd name="T6" fmla="*/ 10 w 30"/>
                  <a:gd name="T7" fmla="*/ 1 h 2"/>
                  <a:gd name="T8" fmla="*/ 15 w 30"/>
                  <a:gd name="T9" fmla="*/ 1 h 2"/>
                  <a:gd name="T10" fmla="*/ 18 w 30"/>
                  <a:gd name="T11" fmla="*/ 0 h 2"/>
                  <a:gd name="T12" fmla="*/ 21 w 30"/>
                  <a:gd name="T13" fmla="*/ 0 h 2"/>
                  <a:gd name="T14" fmla="*/ 25 w 30"/>
                  <a:gd name="T15" fmla="*/ 0 h 2"/>
                  <a:gd name="T16" fmla="*/ 28 w 30"/>
                  <a:gd name="T17" fmla="*/ 1 h 2"/>
                  <a:gd name="T18" fmla="*/ 29 w 30"/>
                  <a:gd name="T19" fmla="*/ 1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10" y="1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29" y="1"/>
                    </a:lnTo>
                  </a:path>
                </a:pathLst>
              </a:custGeom>
              <a:noFill/>
              <a:ln w="12700" cap="rnd" cmpd="sng">
                <a:solidFill>
                  <a:srgbClr val="908E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08E8B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4" name="Freeform 694">
                <a:extLst>
                  <a:ext uri="{FF2B5EF4-FFF2-40B4-BE49-F238E27FC236}">
                    <a16:creationId xmlns:a16="http://schemas.microsoft.com/office/drawing/2014/main" id="{4A9886F1-DAEE-4DE3-9C3D-9788CFAD7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6" y="2953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4 w 10"/>
                  <a:gd name="T3" fmla="*/ 0 h 9"/>
                  <a:gd name="T4" fmla="*/ 9 w 10"/>
                  <a:gd name="T5" fmla="*/ 0 h 9"/>
                  <a:gd name="T6" fmla="*/ 9 w 10"/>
                  <a:gd name="T7" fmla="*/ 4 h 9"/>
                  <a:gd name="T8" fmla="*/ 9 w 10"/>
                  <a:gd name="T9" fmla="*/ 8 h 9"/>
                  <a:gd name="T10" fmla="*/ 4 w 10"/>
                  <a:gd name="T11" fmla="*/ 8 h 9"/>
                  <a:gd name="T12" fmla="*/ 0 w 10"/>
                  <a:gd name="T13" fmla="*/ 8 h 9"/>
                  <a:gd name="T14" fmla="*/ 0 w 10"/>
                  <a:gd name="T15" fmla="*/ 4 h 9"/>
                  <a:gd name="T16" fmla="*/ 0 w 10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5" name="Freeform 695">
                <a:extLst>
                  <a:ext uri="{FF2B5EF4-FFF2-40B4-BE49-F238E27FC236}">
                    <a16:creationId xmlns:a16="http://schemas.microsoft.com/office/drawing/2014/main" id="{834E7A00-8412-4E69-836B-BF1B70B50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2951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5 w 9"/>
                  <a:gd name="T9" fmla="*/ 8 h 9"/>
                  <a:gd name="T10" fmla="*/ 3 w 9"/>
                  <a:gd name="T11" fmla="*/ 8 h 9"/>
                  <a:gd name="T12" fmla="*/ 0 w 9"/>
                  <a:gd name="T13" fmla="*/ 8 h 9"/>
                  <a:gd name="T14" fmla="*/ 0 w 9"/>
                  <a:gd name="T15" fmla="*/ 4 h 9"/>
                  <a:gd name="T16" fmla="*/ 0 w 9"/>
                  <a:gd name="T17" fmla="*/ 0 h 9"/>
                  <a:gd name="T18" fmla="*/ 3 w 9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6" name="Freeform 696">
                <a:extLst>
                  <a:ext uri="{FF2B5EF4-FFF2-40B4-BE49-F238E27FC236}">
                    <a16:creationId xmlns:a16="http://schemas.microsoft.com/office/drawing/2014/main" id="{BC95DD78-E4E7-4ED8-84D2-E6FCE6ED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971"/>
                <a:ext cx="9" cy="10"/>
              </a:xfrm>
              <a:custGeom>
                <a:avLst/>
                <a:gdLst>
                  <a:gd name="T0" fmla="*/ 5 w 9"/>
                  <a:gd name="T1" fmla="*/ 0 h 10"/>
                  <a:gd name="T2" fmla="*/ 8 w 9"/>
                  <a:gd name="T3" fmla="*/ 0 h 10"/>
                  <a:gd name="T4" fmla="*/ 8 w 9"/>
                  <a:gd name="T5" fmla="*/ 9 h 10"/>
                  <a:gd name="T6" fmla="*/ 5 w 9"/>
                  <a:gd name="T7" fmla="*/ 9 h 10"/>
                  <a:gd name="T8" fmla="*/ 3 w 9"/>
                  <a:gd name="T9" fmla="*/ 9 h 10"/>
                  <a:gd name="T10" fmla="*/ 0 w 9"/>
                  <a:gd name="T11" fmla="*/ 9 h 10"/>
                  <a:gd name="T12" fmla="*/ 0 w 9"/>
                  <a:gd name="T13" fmla="*/ 0 h 10"/>
                  <a:gd name="T14" fmla="*/ 3 w 9"/>
                  <a:gd name="T15" fmla="*/ 0 h 10"/>
                  <a:gd name="T16" fmla="*/ 5 w 9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5" y="0"/>
                    </a:moveTo>
                    <a:lnTo>
                      <a:pt x="8" y="0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7" name="Freeform 697">
                <a:extLst>
                  <a:ext uri="{FF2B5EF4-FFF2-40B4-BE49-F238E27FC236}">
                    <a16:creationId xmlns:a16="http://schemas.microsoft.com/office/drawing/2014/main" id="{B9DD1C90-CA26-41D1-A03D-C1F0B7062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1" y="2995"/>
                <a:ext cx="9" cy="8"/>
              </a:xfrm>
              <a:custGeom>
                <a:avLst/>
                <a:gdLst>
                  <a:gd name="T0" fmla="*/ 3 w 9"/>
                  <a:gd name="T1" fmla="*/ 0 h 8"/>
                  <a:gd name="T2" fmla="*/ 5 w 9"/>
                  <a:gd name="T3" fmla="*/ 0 h 8"/>
                  <a:gd name="T4" fmla="*/ 8 w 9"/>
                  <a:gd name="T5" fmla="*/ 0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5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0 w 9"/>
                  <a:gd name="T21" fmla="*/ 0 h 8"/>
                  <a:gd name="T22" fmla="*/ 3 w 9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8" name="Freeform 698">
                <a:extLst>
                  <a:ext uri="{FF2B5EF4-FFF2-40B4-BE49-F238E27FC236}">
                    <a16:creationId xmlns:a16="http://schemas.microsoft.com/office/drawing/2014/main" id="{F5D3C8FC-C7C2-406C-ACD9-DA4688E51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3048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8 w 9"/>
                  <a:gd name="T3" fmla="*/ 0 h 9"/>
                  <a:gd name="T4" fmla="*/ 8 w 9"/>
                  <a:gd name="T5" fmla="*/ 4 h 9"/>
                  <a:gd name="T6" fmla="*/ 8 w 9"/>
                  <a:gd name="T7" fmla="*/ 8 h 9"/>
                  <a:gd name="T8" fmla="*/ 5 w 9"/>
                  <a:gd name="T9" fmla="*/ 8 h 9"/>
                  <a:gd name="T10" fmla="*/ 3 w 9"/>
                  <a:gd name="T11" fmla="*/ 8 h 9"/>
                  <a:gd name="T12" fmla="*/ 0 w 9"/>
                  <a:gd name="T13" fmla="*/ 8 h 9"/>
                  <a:gd name="T14" fmla="*/ 0 w 9"/>
                  <a:gd name="T15" fmla="*/ 4 h 9"/>
                  <a:gd name="T16" fmla="*/ 3 w 9"/>
                  <a:gd name="T17" fmla="*/ 4 h 9"/>
                  <a:gd name="T18" fmla="*/ 3 w 9"/>
                  <a:gd name="T19" fmla="*/ 0 h 9"/>
                  <a:gd name="T20" fmla="*/ 5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9" name="Freeform 699">
                <a:extLst>
                  <a:ext uri="{FF2B5EF4-FFF2-40B4-BE49-F238E27FC236}">
                    <a16:creationId xmlns:a16="http://schemas.microsoft.com/office/drawing/2014/main" id="{4DA2874B-DA90-4DC7-9435-9C08616CB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39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3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0" name="Freeform 700">
                <a:extLst>
                  <a:ext uri="{FF2B5EF4-FFF2-40B4-BE49-F238E27FC236}">
                    <a16:creationId xmlns:a16="http://schemas.microsoft.com/office/drawing/2014/main" id="{AD799F73-3536-4524-AAC6-0C8877BB5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3" y="2975"/>
                <a:ext cx="9" cy="9"/>
              </a:xfrm>
              <a:custGeom>
                <a:avLst/>
                <a:gdLst>
                  <a:gd name="T0" fmla="*/ 3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3 w 9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1" name="Freeform 701">
                <a:extLst>
                  <a:ext uri="{FF2B5EF4-FFF2-40B4-BE49-F238E27FC236}">
                    <a16:creationId xmlns:a16="http://schemas.microsoft.com/office/drawing/2014/main" id="{62ECB635-E85A-4BF5-AE28-6029454C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2944"/>
                <a:ext cx="9" cy="8"/>
              </a:xfrm>
              <a:custGeom>
                <a:avLst/>
                <a:gdLst>
                  <a:gd name="T0" fmla="*/ 5 w 9"/>
                  <a:gd name="T1" fmla="*/ 0 h 8"/>
                  <a:gd name="T2" fmla="*/ 8 w 9"/>
                  <a:gd name="T3" fmla="*/ 0 h 8"/>
                  <a:gd name="T4" fmla="*/ 8 w 9"/>
                  <a:gd name="T5" fmla="*/ 2 h 8"/>
                  <a:gd name="T6" fmla="*/ 8 w 9"/>
                  <a:gd name="T7" fmla="*/ 5 h 8"/>
                  <a:gd name="T8" fmla="*/ 8 w 9"/>
                  <a:gd name="T9" fmla="*/ 7 h 8"/>
                  <a:gd name="T10" fmla="*/ 5 w 9"/>
                  <a:gd name="T11" fmla="*/ 7 h 8"/>
                  <a:gd name="T12" fmla="*/ 3 w 9"/>
                  <a:gd name="T13" fmla="*/ 7 h 8"/>
                  <a:gd name="T14" fmla="*/ 0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3 w 9"/>
                  <a:gd name="T21" fmla="*/ 2 h 8"/>
                  <a:gd name="T22" fmla="*/ 3 w 9"/>
                  <a:gd name="T23" fmla="*/ 0 h 8"/>
                  <a:gd name="T24" fmla="*/ 5 w 9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2" name="Freeform 702">
                <a:extLst>
                  <a:ext uri="{FF2B5EF4-FFF2-40B4-BE49-F238E27FC236}">
                    <a16:creationId xmlns:a16="http://schemas.microsoft.com/office/drawing/2014/main" id="{D058C72E-C158-473B-9C79-00368048F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969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4 w 10"/>
                  <a:gd name="T3" fmla="*/ 0 h 8"/>
                  <a:gd name="T4" fmla="*/ 4 w 10"/>
                  <a:gd name="T5" fmla="*/ 2 h 8"/>
                  <a:gd name="T6" fmla="*/ 9 w 10"/>
                  <a:gd name="T7" fmla="*/ 2 h 8"/>
                  <a:gd name="T8" fmla="*/ 9 w 10"/>
                  <a:gd name="T9" fmla="*/ 5 h 8"/>
                  <a:gd name="T10" fmla="*/ 4 w 10"/>
                  <a:gd name="T11" fmla="*/ 5 h 8"/>
                  <a:gd name="T12" fmla="*/ 4 w 10"/>
                  <a:gd name="T13" fmla="*/ 7 h 8"/>
                  <a:gd name="T14" fmla="*/ 0 w 10"/>
                  <a:gd name="T15" fmla="*/ 7 h 8"/>
                  <a:gd name="T16" fmla="*/ 0 w 10"/>
                  <a:gd name="T17" fmla="*/ 5 h 8"/>
                  <a:gd name="T18" fmla="*/ 0 w 10"/>
                  <a:gd name="T19" fmla="*/ 2 h 8"/>
                  <a:gd name="T20" fmla="*/ 0 w 10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3" name="Freeform 703">
                <a:extLst>
                  <a:ext uri="{FF2B5EF4-FFF2-40B4-BE49-F238E27FC236}">
                    <a16:creationId xmlns:a16="http://schemas.microsoft.com/office/drawing/2014/main" id="{9C2FF204-CBD7-4DBD-94A0-CA82FF70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3026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4 w 10"/>
                  <a:gd name="T3" fmla="*/ 0 h 9"/>
                  <a:gd name="T4" fmla="*/ 9 w 10"/>
                  <a:gd name="T5" fmla="*/ 0 h 9"/>
                  <a:gd name="T6" fmla="*/ 9 w 10"/>
                  <a:gd name="T7" fmla="*/ 4 h 9"/>
                  <a:gd name="T8" fmla="*/ 9 w 10"/>
                  <a:gd name="T9" fmla="*/ 8 h 9"/>
                  <a:gd name="T10" fmla="*/ 4 w 10"/>
                  <a:gd name="T11" fmla="*/ 8 h 9"/>
                  <a:gd name="T12" fmla="*/ 0 w 10"/>
                  <a:gd name="T13" fmla="*/ 8 h 9"/>
                  <a:gd name="T14" fmla="*/ 0 w 10"/>
                  <a:gd name="T15" fmla="*/ 4 h 9"/>
                  <a:gd name="T16" fmla="*/ 0 w 10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4" name="Freeform 704">
                <a:extLst>
                  <a:ext uri="{FF2B5EF4-FFF2-40B4-BE49-F238E27FC236}">
                    <a16:creationId xmlns:a16="http://schemas.microsoft.com/office/drawing/2014/main" id="{46E8EF19-8E50-43F7-A1DC-537B959EF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2928"/>
                <a:ext cx="10" cy="8"/>
              </a:xfrm>
              <a:custGeom>
                <a:avLst/>
                <a:gdLst>
                  <a:gd name="T0" fmla="*/ 0 w 10"/>
                  <a:gd name="T1" fmla="*/ 0 h 8"/>
                  <a:gd name="T2" fmla="*/ 4 w 10"/>
                  <a:gd name="T3" fmla="*/ 0 h 8"/>
                  <a:gd name="T4" fmla="*/ 4 w 10"/>
                  <a:gd name="T5" fmla="*/ 2 h 8"/>
                  <a:gd name="T6" fmla="*/ 9 w 10"/>
                  <a:gd name="T7" fmla="*/ 2 h 8"/>
                  <a:gd name="T8" fmla="*/ 9 w 10"/>
                  <a:gd name="T9" fmla="*/ 5 h 8"/>
                  <a:gd name="T10" fmla="*/ 4 w 10"/>
                  <a:gd name="T11" fmla="*/ 7 h 8"/>
                  <a:gd name="T12" fmla="*/ 0 w 10"/>
                  <a:gd name="T13" fmla="*/ 7 h 8"/>
                  <a:gd name="T14" fmla="*/ 0 w 10"/>
                  <a:gd name="T15" fmla="*/ 5 h 8"/>
                  <a:gd name="T16" fmla="*/ 0 w 10"/>
                  <a:gd name="T17" fmla="*/ 2 h 8"/>
                  <a:gd name="T18" fmla="*/ 0 w 10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5" name="Freeform 705">
                <a:extLst>
                  <a:ext uri="{FF2B5EF4-FFF2-40B4-BE49-F238E27FC236}">
                    <a16:creationId xmlns:a16="http://schemas.microsoft.com/office/drawing/2014/main" id="{1614DFF0-41DD-4F8E-9158-14075B3DF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" y="2960"/>
                <a:ext cx="10" cy="8"/>
              </a:xfrm>
              <a:custGeom>
                <a:avLst/>
                <a:gdLst>
                  <a:gd name="T0" fmla="*/ 9 w 10"/>
                  <a:gd name="T1" fmla="*/ 0 h 8"/>
                  <a:gd name="T2" fmla="*/ 9 w 10"/>
                  <a:gd name="T3" fmla="*/ 0 h 8"/>
                  <a:gd name="T4" fmla="*/ 9 w 10"/>
                  <a:gd name="T5" fmla="*/ 2 h 8"/>
                  <a:gd name="T6" fmla="*/ 9 w 10"/>
                  <a:gd name="T7" fmla="*/ 5 h 8"/>
                  <a:gd name="T8" fmla="*/ 9 w 10"/>
                  <a:gd name="T9" fmla="*/ 7 h 8"/>
                  <a:gd name="T10" fmla="*/ 4 w 10"/>
                  <a:gd name="T11" fmla="*/ 7 h 8"/>
                  <a:gd name="T12" fmla="*/ 4 w 10"/>
                  <a:gd name="T13" fmla="*/ 5 h 8"/>
                  <a:gd name="T14" fmla="*/ 0 w 10"/>
                  <a:gd name="T15" fmla="*/ 5 h 8"/>
                  <a:gd name="T16" fmla="*/ 0 w 10"/>
                  <a:gd name="T17" fmla="*/ 2 h 8"/>
                  <a:gd name="T18" fmla="*/ 0 w 10"/>
                  <a:gd name="T19" fmla="*/ 0 h 8"/>
                  <a:gd name="T20" fmla="*/ 4 w 10"/>
                  <a:gd name="T21" fmla="*/ 0 h 8"/>
                  <a:gd name="T22" fmla="*/ 9 w 10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6" name="Freeform 706">
                <a:extLst>
                  <a:ext uri="{FF2B5EF4-FFF2-40B4-BE49-F238E27FC236}">
                    <a16:creationId xmlns:a16="http://schemas.microsoft.com/office/drawing/2014/main" id="{696602F2-309F-4461-A3AC-D094BD338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" y="3011"/>
                <a:ext cx="9" cy="8"/>
              </a:xfrm>
              <a:custGeom>
                <a:avLst/>
                <a:gdLst>
                  <a:gd name="T0" fmla="*/ 5 w 9"/>
                  <a:gd name="T1" fmla="*/ 0 h 8"/>
                  <a:gd name="T2" fmla="*/ 5 w 9"/>
                  <a:gd name="T3" fmla="*/ 0 h 8"/>
                  <a:gd name="T4" fmla="*/ 5 w 9"/>
                  <a:gd name="T5" fmla="*/ 2 h 8"/>
                  <a:gd name="T6" fmla="*/ 8 w 9"/>
                  <a:gd name="T7" fmla="*/ 2 h 8"/>
                  <a:gd name="T8" fmla="*/ 8 w 9"/>
                  <a:gd name="T9" fmla="*/ 5 h 8"/>
                  <a:gd name="T10" fmla="*/ 8 w 9"/>
                  <a:gd name="T11" fmla="*/ 7 h 8"/>
                  <a:gd name="T12" fmla="*/ 5 w 9"/>
                  <a:gd name="T13" fmla="*/ 7 h 8"/>
                  <a:gd name="T14" fmla="*/ 3 w 9"/>
                  <a:gd name="T15" fmla="*/ 7 h 8"/>
                  <a:gd name="T16" fmla="*/ 0 w 9"/>
                  <a:gd name="T17" fmla="*/ 7 h 8"/>
                  <a:gd name="T18" fmla="*/ 0 w 9"/>
                  <a:gd name="T19" fmla="*/ 5 h 8"/>
                  <a:gd name="T20" fmla="*/ 0 w 9"/>
                  <a:gd name="T21" fmla="*/ 2 h 8"/>
                  <a:gd name="T22" fmla="*/ 3 w 9"/>
                  <a:gd name="T23" fmla="*/ 2 h 8"/>
                  <a:gd name="T24" fmla="*/ 3 w 9"/>
                  <a:gd name="T25" fmla="*/ 0 h 8"/>
                  <a:gd name="T26" fmla="*/ 5 w 9"/>
                  <a:gd name="T27" fmla="*/ 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7" name="Freeform 707">
                <a:extLst>
                  <a:ext uri="{FF2B5EF4-FFF2-40B4-BE49-F238E27FC236}">
                    <a16:creationId xmlns:a16="http://schemas.microsoft.com/office/drawing/2014/main" id="{8D36B525-F3EB-4FCD-9CF2-38DFEFE1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026"/>
                <a:ext cx="9" cy="8"/>
              </a:xfrm>
              <a:custGeom>
                <a:avLst/>
                <a:gdLst>
                  <a:gd name="T0" fmla="*/ 3 w 9"/>
                  <a:gd name="T1" fmla="*/ 0 h 8"/>
                  <a:gd name="T2" fmla="*/ 5 w 9"/>
                  <a:gd name="T3" fmla="*/ 0 h 8"/>
                  <a:gd name="T4" fmla="*/ 5 w 9"/>
                  <a:gd name="T5" fmla="*/ 2 h 8"/>
                  <a:gd name="T6" fmla="*/ 8 w 9"/>
                  <a:gd name="T7" fmla="*/ 2 h 8"/>
                  <a:gd name="T8" fmla="*/ 8 w 9"/>
                  <a:gd name="T9" fmla="*/ 5 h 8"/>
                  <a:gd name="T10" fmla="*/ 5 w 9"/>
                  <a:gd name="T11" fmla="*/ 7 h 8"/>
                  <a:gd name="T12" fmla="*/ 3 w 9"/>
                  <a:gd name="T13" fmla="*/ 7 h 8"/>
                  <a:gd name="T14" fmla="*/ 0 w 9"/>
                  <a:gd name="T15" fmla="*/ 7 h 8"/>
                  <a:gd name="T16" fmla="*/ 0 w 9"/>
                  <a:gd name="T17" fmla="*/ 5 h 8"/>
                  <a:gd name="T18" fmla="*/ 0 w 9"/>
                  <a:gd name="T19" fmla="*/ 2 h 8"/>
                  <a:gd name="T20" fmla="*/ 3 w 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8" name="Freeform 708">
                <a:extLst>
                  <a:ext uri="{FF2B5EF4-FFF2-40B4-BE49-F238E27FC236}">
                    <a16:creationId xmlns:a16="http://schemas.microsoft.com/office/drawing/2014/main" id="{36A1FC40-5EA0-469C-95F7-274934939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3029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5 w 9"/>
                  <a:gd name="T3" fmla="*/ 0 h 9"/>
                  <a:gd name="T4" fmla="*/ 8 w 9"/>
                  <a:gd name="T5" fmla="*/ 0 h 9"/>
                  <a:gd name="T6" fmla="*/ 8 w 9"/>
                  <a:gd name="T7" fmla="*/ 4 h 9"/>
                  <a:gd name="T8" fmla="*/ 8 w 9"/>
                  <a:gd name="T9" fmla="*/ 8 h 9"/>
                  <a:gd name="T10" fmla="*/ 5 w 9"/>
                  <a:gd name="T11" fmla="*/ 8 h 9"/>
                  <a:gd name="T12" fmla="*/ 3 w 9"/>
                  <a:gd name="T13" fmla="*/ 8 h 9"/>
                  <a:gd name="T14" fmla="*/ 0 w 9"/>
                  <a:gd name="T15" fmla="*/ 8 h 9"/>
                  <a:gd name="T16" fmla="*/ 0 w 9"/>
                  <a:gd name="T17" fmla="*/ 4 h 9"/>
                  <a:gd name="T18" fmla="*/ 0 w 9"/>
                  <a:gd name="T19" fmla="*/ 0 h 9"/>
                  <a:gd name="T20" fmla="*/ 3 w 9"/>
                  <a:gd name="T21" fmla="*/ 0 h 9"/>
                  <a:gd name="T22" fmla="*/ 5 w 9"/>
                  <a:gd name="T23" fmla="*/ 0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774" name="Group 709">
              <a:extLst>
                <a:ext uri="{FF2B5EF4-FFF2-40B4-BE49-F238E27FC236}">
                  <a16:creationId xmlns:a16="http://schemas.microsoft.com/office/drawing/2014/main" id="{4CF47134-2C36-43A1-A774-D9E2F4A7C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9" y="2256"/>
              <a:ext cx="986" cy="110"/>
              <a:chOff x="3769" y="2256"/>
              <a:chExt cx="986" cy="110"/>
            </a:xfrm>
          </p:grpSpPr>
          <p:sp>
            <p:nvSpPr>
              <p:cNvPr id="51775" name="Freeform 710">
                <a:extLst>
                  <a:ext uri="{FF2B5EF4-FFF2-40B4-BE49-F238E27FC236}">
                    <a16:creationId xmlns:a16="http://schemas.microsoft.com/office/drawing/2014/main" id="{7AD784E5-4FBE-4C96-AC6E-69C12CB1E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2324"/>
                <a:ext cx="40" cy="37"/>
              </a:xfrm>
              <a:custGeom>
                <a:avLst/>
                <a:gdLst>
                  <a:gd name="T0" fmla="*/ 19 w 40"/>
                  <a:gd name="T1" fmla="*/ 36 h 37"/>
                  <a:gd name="T2" fmla="*/ 19 w 40"/>
                  <a:gd name="T3" fmla="*/ 36 h 37"/>
                  <a:gd name="T4" fmla="*/ 27 w 40"/>
                  <a:gd name="T5" fmla="*/ 34 h 37"/>
                  <a:gd name="T6" fmla="*/ 33 w 40"/>
                  <a:gd name="T7" fmla="*/ 30 h 37"/>
                  <a:gd name="T8" fmla="*/ 37 w 40"/>
                  <a:gd name="T9" fmla="*/ 24 h 37"/>
                  <a:gd name="T10" fmla="*/ 39 w 40"/>
                  <a:gd name="T11" fmla="*/ 17 h 37"/>
                  <a:gd name="T12" fmla="*/ 37 w 40"/>
                  <a:gd name="T13" fmla="*/ 10 h 37"/>
                  <a:gd name="T14" fmla="*/ 33 w 40"/>
                  <a:gd name="T15" fmla="*/ 5 h 37"/>
                  <a:gd name="T16" fmla="*/ 27 w 40"/>
                  <a:gd name="T17" fmla="*/ 2 h 37"/>
                  <a:gd name="T18" fmla="*/ 19 w 40"/>
                  <a:gd name="T19" fmla="*/ 0 h 37"/>
                  <a:gd name="T20" fmla="*/ 11 w 40"/>
                  <a:gd name="T21" fmla="*/ 2 h 37"/>
                  <a:gd name="T22" fmla="*/ 6 w 40"/>
                  <a:gd name="T23" fmla="*/ 5 h 37"/>
                  <a:gd name="T24" fmla="*/ 1 w 40"/>
                  <a:gd name="T25" fmla="*/ 10 h 37"/>
                  <a:gd name="T26" fmla="*/ 0 w 40"/>
                  <a:gd name="T27" fmla="*/ 17 h 37"/>
                  <a:gd name="T28" fmla="*/ 1 w 40"/>
                  <a:gd name="T29" fmla="*/ 24 h 37"/>
                  <a:gd name="T30" fmla="*/ 6 w 40"/>
                  <a:gd name="T31" fmla="*/ 30 h 37"/>
                  <a:gd name="T32" fmla="*/ 11 w 40"/>
                  <a:gd name="T33" fmla="*/ 34 h 37"/>
                  <a:gd name="T34" fmla="*/ 19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19" y="36"/>
                    </a:moveTo>
                    <a:lnTo>
                      <a:pt x="19" y="36"/>
                    </a:lnTo>
                    <a:lnTo>
                      <a:pt x="27" y="34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0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1" y="34"/>
                    </a:lnTo>
                    <a:lnTo>
                      <a:pt x="19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6" name="Freeform 711">
                <a:extLst>
                  <a:ext uri="{FF2B5EF4-FFF2-40B4-BE49-F238E27FC236}">
                    <a16:creationId xmlns:a16="http://schemas.microsoft.com/office/drawing/2014/main" id="{91F394C7-55D8-41A8-81A3-4772B7EB8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77"/>
                <a:ext cx="40" cy="37"/>
              </a:xfrm>
              <a:custGeom>
                <a:avLst/>
                <a:gdLst>
                  <a:gd name="T0" fmla="*/ 19 w 40"/>
                  <a:gd name="T1" fmla="*/ 36 h 37"/>
                  <a:gd name="T2" fmla="*/ 19 w 40"/>
                  <a:gd name="T3" fmla="*/ 36 h 37"/>
                  <a:gd name="T4" fmla="*/ 27 w 40"/>
                  <a:gd name="T5" fmla="*/ 34 h 37"/>
                  <a:gd name="T6" fmla="*/ 33 w 40"/>
                  <a:gd name="T7" fmla="*/ 31 h 37"/>
                  <a:gd name="T8" fmla="*/ 37 w 40"/>
                  <a:gd name="T9" fmla="*/ 26 h 37"/>
                  <a:gd name="T10" fmla="*/ 39 w 40"/>
                  <a:gd name="T11" fmla="*/ 19 h 37"/>
                  <a:gd name="T12" fmla="*/ 37 w 40"/>
                  <a:gd name="T13" fmla="*/ 12 h 37"/>
                  <a:gd name="T14" fmla="*/ 33 w 40"/>
                  <a:gd name="T15" fmla="*/ 6 h 37"/>
                  <a:gd name="T16" fmla="*/ 27 w 40"/>
                  <a:gd name="T17" fmla="*/ 2 h 37"/>
                  <a:gd name="T18" fmla="*/ 19 w 40"/>
                  <a:gd name="T19" fmla="*/ 0 h 37"/>
                  <a:gd name="T20" fmla="*/ 11 w 40"/>
                  <a:gd name="T21" fmla="*/ 2 h 37"/>
                  <a:gd name="T22" fmla="*/ 6 w 40"/>
                  <a:gd name="T23" fmla="*/ 6 h 37"/>
                  <a:gd name="T24" fmla="*/ 1 w 40"/>
                  <a:gd name="T25" fmla="*/ 12 h 37"/>
                  <a:gd name="T26" fmla="*/ 0 w 40"/>
                  <a:gd name="T27" fmla="*/ 19 h 37"/>
                  <a:gd name="T28" fmla="*/ 1 w 40"/>
                  <a:gd name="T29" fmla="*/ 26 h 37"/>
                  <a:gd name="T30" fmla="*/ 6 w 40"/>
                  <a:gd name="T31" fmla="*/ 31 h 37"/>
                  <a:gd name="T32" fmla="*/ 11 w 40"/>
                  <a:gd name="T33" fmla="*/ 34 h 37"/>
                  <a:gd name="T34" fmla="*/ 19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19" y="36"/>
                    </a:moveTo>
                    <a:lnTo>
                      <a:pt x="19" y="36"/>
                    </a:lnTo>
                    <a:lnTo>
                      <a:pt x="27" y="34"/>
                    </a:lnTo>
                    <a:lnTo>
                      <a:pt x="33" y="31"/>
                    </a:lnTo>
                    <a:lnTo>
                      <a:pt x="37" y="26"/>
                    </a:lnTo>
                    <a:lnTo>
                      <a:pt x="39" y="19"/>
                    </a:lnTo>
                    <a:lnTo>
                      <a:pt x="37" y="12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1" y="34"/>
                    </a:lnTo>
                    <a:lnTo>
                      <a:pt x="19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7" name="Freeform 712">
                <a:extLst>
                  <a:ext uri="{FF2B5EF4-FFF2-40B4-BE49-F238E27FC236}">
                    <a16:creationId xmlns:a16="http://schemas.microsoft.com/office/drawing/2014/main" id="{B341983C-C93A-4D4F-935B-9448C0F44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256"/>
                <a:ext cx="42" cy="36"/>
              </a:xfrm>
              <a:custGeom>
                <a:avLst/>
                <a:gdLst>
                  <a:gd name="T0" fmla="*/ 21 w 42"/>
                  <a:gd name="T1" fmla="*/ 35 h 36"/>
                  <a:gd name="T2" fmla="*/ 21 w 42"/>
                  <a:gd name="T3" fmla="*/ 35 h 36"/>
                  <a:gd name="T4" fmla="*/ 28 w 42"/>
                  <a:gd name="T5" fmla="*/ 34 h 36"/>
                  <a:gd name="T6" fmla="*/ 35 w 42"/>
                  <a:gd name="T7" fmla="*/ 30 h 36"/>
                  <a:gd name="T8" fmla="*/ 39 w 42"/>
                  <a:gd name="T9" fmla="*/ 25 h 36"/>
                  <a:gd name="T10" fmla="*/ 41 w 42"/>
                  <a:gd name="T11" fmla="*/ 18 h 36"/>
                  <a:gd name="T12" fmla="*/ 39 w 42"/>
                  <a:gd name="T13" fmla="*/ 11 h 36"/>
                  <a:gd name="T14" fmla="*/ 35 w 42"/>
                  <a:gd name="T15" fmla="*/ 5 h 36"/>
                  <a:gd name="T16" fmla="*/ 28 w 42"/>
                  <a:gd name="T17" fmla="*/ 2 h 36"/>
                  <a:gd name="T18" fmla="*/ 21 w 42"/>
                  <a:gd name="T19" fmla="*/ 0 h 36"/>
                  <a:gd name="T20" fmla="*/ 13 w 42"/>
                  <a:gd name="T21" fmla="*/ 2 h 36"/>
                  <a:gd name="T22" fmla="*/ 7 w 42"/>
                  <a:gd name="T23" fmla="*/ 5 h 36"/>
                  <a:gd name="T24" fmla="*/ 2 w 42"/>
                  <a:gd name="T25" fmla="*/ 11 h 36"/>
                  <a:gd name="T26" fmla="*/ 0 w 42"/>
                  <a:gd name="T27" fmla="*/ 18 h 36"/>
                  <a:gd name="T28" fmla="*/ 2 w 42"/>
                  <a:gd name="T29" fmla="*/ 25 h 36"/>
                  <a:gd name="T30" fmla="*/ 7 w 42"/>
                  <a:gd name="T31" fmla="*/ 30 h 36"/>
                  <a:gd name="T32" fmla="*/ 13 w 42"/>
                  <a:gd name="T33" fmla="*/ 34 h 36"/>
                  <a:gd name="T34" fmla="*/ 21 w 42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8" y="34"/>
                    </a:lnTo>
                    <a:lnTo>
                      <a:pt x="35" y="30"/>
                    </a:lnTo>
                    <a:lnTo>
                      <a:pt x="39" y="25"/>
                    </a:lnTo>
                    <a:lnTo>
                      <a:pt x="41" y="18"/>
                    </a:lnTo>
                    <a:lnTo>
                      <a:pt x="39" y="11"/>
                    </a:lnTo>
                    <a:lnTo>
                      <a:pt x="35" y="5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8" name="Freeform 713">
                <a:extLst>
                  <a:ext uri="{FF2B5EF4-FFF2-40B4-BE49-F238E27FC236}">
                    <a16:creationId xmlns:a16="http://schemas.microsoft.com/office/drawing/2014/main" id="{9BA79D59-43D8-4D4A-BE2D-C459616A1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273"/>
                <a:ext cx="41" cy="37"/>
              </a:xfrm>
              <a:custGeom>
                <a:avLst/>
                <a:gdLst>
                  <a:gd name="T0" fmla="*/ 21 w 41"/>
                  <a:gd name="T1" fmla="*/ 36 h 37"/>
                  <a:gd name="T2" fmla="*/ 21 w 41"/>
                  <a:gd name="T3" fmla="*/ 36 h 37"/>
                  <a:gd name="T4" fmla="*/ 29 w 41"/>
                  <a:gd name="T5" fmla="*/ 34 h 37"/>
                  <a:gd name="T6" fmla="*/ 34 w 41"/>
                  <a:gd name="T7" fmla="*/ 30 h 37"/>
                  <a:gd name="T8" fmla="*/ 38 w 41"/>
                  <a:gd name="T9" fmla="*/ 24 h 37"/>
                  <a:gd name="T10" fmla="*/ 40 w 41"/>
                  <a:gd name="T11" fmla="*/ 17 h 37"/>
                  <a:gd name="T12" fmla="*/ 38 w 41"/>
                  <a:gd name="T13" fmla="*/ 11 h 37"/>
                  <a:gd name="T14" fmla="*/ 34 w 41"/>
                  <a:gd name="T15" fmla="*/ 5 h 37"/>
                  <a:gd name="T16" fmla="*/ 29 w 41"/>
                  <a:gd name="T17" fmla="*/ 2 h 37"/>
                  <a:gd name="T18" fmla="*/ 21 w 41"/>
                  <a:gd name="T19" fmla="*/ 0 h 37"/>
                  <a:gd name="T20" fmla="*/ 13 w 41"/>
                  <a:gd name="T21" fmla="*/ 2 h 37"/>
                  <a:gd name="T22" fmla="*/ 6 w 41"/>
                  <a:gd name="T23" fmla="*/ 5 h 37"/>
                  <a:gd name="T24" fmla="*/ 1 w 41"/>
                  <a:gd name="T25" fmla="*/ 11 h 37"/>
                  <a:gd name="T26" fmla="*/ 0 w 41"/>
                  <a:gd name="T27" fmla="*/ 17 h 37"/>
                  <a:gd name="T28" fmla="*/ 1 w 41"/>
                  <a:gd name="T29" fmla="*/ 24 h 37"/>
                  <a:gd name="T30" fmla="*/ 6 w 41"/>
                  <a:gd name="T31" fmla="*/ 30 h 37"/>
                  <a:gd name="T32" fmla="*/ 13 w 41"/>
                  <a:gd name="T33" fmla="*/ 34 h 37"/>
                  <a:gd name="T34" fmla="*/ 21 w 41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7">
                    <a:moveTo>
                      <a:pt x="21" y="36"/>
                    </a:moveTo>
                    <a:lnTo>
                      <a:pt x="21" y="36"/>
                    </a:lnTo>
                    <a:lnTo>
                      <a:pt x="29" y="34"/>
                    </a:lnTo>
                    <a:lnTo>
                      <a:pt x="34" y="30"/>
                    </a:lnTo>
                    <a:lnTo>
                      <a:pt x="38" y="24"/>
                    </a:lnTo>
                    <a:lnTo>
                      <a:pt x="40" y="17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9" name="Freeform 714">
                <a:extLst>
                  <a:ext uri="{FF2B5EF4-FFF2-40B4-BE49-F238E27FC236}">
                    <a16:creationId xmlns:a16="http://schemas.microsoft.com/office/drawing/2014/main" id="{E51CD498-B4C4-4E40-9D91-FF934EFA4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2325"/>
                <a:ext cx="41" cy="36"/>
              </a:xfrm>
              <a:custGeom>
                <a:avLst/>
                <a:gdLst>
                  <a:gd name="T0" fmla="*/ 20 w 41"/>
                  <a:gd name="T1" fmla="*/ 35 h 36"/>
                  <a:gd name="T2" fmla="*/ 20 w 41"/>
                  <a:gd name="T3" fmla="*/ 35 h 36"/>
                  <a:gd name="T4" fmla="*/ 28 w 41"/>
                  <a:gd name="T5" fmla="*/ 33 h 36"/>
                  <a:gd name="T6" fmla="*/ 34 w 41"/>
                  <a:gd name="T7" fmla="*/ 29 h 36"/>
                  <a:gd name="T8" fmla="*/ 38 w 41"/>
                  <a:gd name="T9" fmla="*/ 24 h 36"/>
                  <a:gd name="T10" fmla="*/ 40 w 41"/>
                  <a:gd name="T11" fmla="*/ 17 h 36"/>
                  <a:gd name="T12" fmla="*/ 38 w 41"/>
                  <a:gd name="T13" fmla="*/ 10 h 36"/>
                  <a:gd name="T14" fmla="*/ 34 w 41"/>
                  <a:gd name="T15" fmla="*/ 5 h 36"/>
                  <a:gd name="T16" fmla="*/ 28 w 41"/>
                  <a:gd name="T17" fmla="*/ 2 h 36"/>
                  <a:gd name="T18" fmla="*/ 20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2 w 41"/>
                  <a:gd name="T25" fmla="*/ 10 h 36"/>
                  <a:gd name="T26" fmla="*/ 0 w 41"/>
                  <a:gd name="T27" fmla="*/ 17 h 36"/>
                  <a:gd name="T28" fmla="*/ 2 w 41"/>
                  <a:gd name="T29" fmla="*/ 24 h 36"/>
                  <a:gd name="T30" fmla="*/ 6 w 41"/>
                  <a:gd name="T31" fmla="*/ 29 h 36"/>
                  <a:gd name="T32" fmla="*/ 13 w 41"/>
                  <a:gd name="T33" fmla="*/ 33 h 36"/>
                  <a:gd name="T34" fmla="*/ 20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3"/>
                    </a:lnTo>
                    <a:lnTo>
                      <a:pt x="34" y="29"/>
                    </a:lnTo>
                    <a:lnTo>
                      <a:pt x="38" y="24"/>
                    </a:lnTo>
                    <a:lnTo>
                      <a:pt x="40" y="17"/>
                    </a:lnTo>
                    <a:lnTo>
                      <a:pt x="38" y="10"/>
                    </a:lnTo>
                    <a:lnTo>
                      <a:pt x="34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13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0" name="Freeform 715">
                <a:extLst>
                  <a:ext uri="{FF2B5EF4-FFF2-40B4-BE49-F238E27FC236}">
                    <a16:creationId xmlns:a16="http://schemas.microsoft.com/office/drawing/2014/main" id="{EFE3AC7F-36BB-4AC2-953D-DEF095219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328"/>
                <a:ext cx="40" cy="37"/>
              </a:xfrm>
              <a:custGeom>
                <a:avLst/>
                <a:gdLst>
                  <a:gd name="T0" fmla="*/ 19 w 40"/>
                  <a:gd name="T1" fmla="*/ 36 h 37"/>
                  <a:gd name="T2" fmla="*/ 19 w 40"/>
                  <a:gd name="T3" fmla="*/ 36 h 37"/>
                  <a:gd name="T4" fmla="*/ 27 w 40"/>
                  <a:gd name="T5" fmla="*/ 34 h 37"/>
                  <a:gd name="T6" fmla="*/ 33 w 40"/>
                  <a:gd name="T7" fmla="*/ 31 h 37"/>
                  <a:gd name="T8" fmla="*/ 38 w 40"/>
                  <a:gd name="T9" fmla="*/ 25 h 37"/>
                  <a:gd name="T10" fmla="*/ 39 w 40"/>
                  <a:gd name="T11" fmla="*/ 19 h 37"/>
                  <a:gd name="T12" fmla="*/ 38 w 40"/>
                  <a:gd name="T13" fmla="*/ 12 h 37"/>
                  <a:gd name="T14" fmla="*/ 33 w 40"/>
                  <a:gd name="T15" fmla="*/ 6 h 37"/>
                  <a:gd name="T16" fmla="*/ 27 w 40"/>
                  <a:gd name="T17" fmla="*/ 2 h 37"/>
                  <a:gd name="T18" fmla="*/ 19 w 40"/>
                  <a:gd name="T19" fmla="*/ 0 h 37"/>
                  <a:gd name="T20" fmla="*/ 11 w 40"/>
                  <a:gd name="T21" fmla="*/ 2 h 37"/>
                  <a:gd name="T22" fmla="*/ 6 w 40"/>
                  <a:gd name="T23" fmla="*/ 6 h 37"/>
                  <a:gd name="T24" fmla="*/ 2 w 40"/>
                  <a:gd name="T25" fmla="*/ 12 h 37"/>
                  <a:gd name="T26" fmla="*/ 0 w 40"/>
                  <a:gd name="T27" fmla="*/ 19 h 37"/>
                  <a:gd name="T28" fmla="*/ 2 w 40"/>
                  <a:gd name="T29" fmla="*/ 25 h 37"/>
                  <a:gd name="T30" fmla="*/ 6 w 40"/>
                  <a:gd name="T31" fmla="*/ 31 h 37"/>
                  <a:gd name="T32" fmla="*/ 11 w 40"/>
                  <a:gd name="T33" fmla="*/ 34 h 37"/>
                  <a:gd name="T34" fmla="*/ 19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19" y="36"/>
                    </a:moveTo>
                    <a:lnTo>
                      <a:pt x="19" y="36"/>
                    </a:lnTo>
                    <a:lnTo>
                      <a:pt x="27" y="34"/>
                    </a:lnTo>
                    <a:lnTo>
                      <a:pt x="33" y="31"/>
                    </a:lnTo>
                    <a:lnTo>
                      <a:pt x="38" y="25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1" y="34"/>
                    </a:lnTo>
                    <a:lnTo>
                      <a:pt x="19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1" name="Freeform 716">
                <a:extLst>
                  <a:ext uri="{FF2B5EF4-FFF2-40B4-BE49-F238E27FC236}">
                    <a16:creationId xmlns:a16="http://schemas.microsoft.com/office/drawing/2014/main" id="{C23CCB93-76BE-48D5-B2B7-999C5CE75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2282"/>
                <a:ext cx="42" cy="36"/>
              </a:xfrm>
              <a:custGeom>
                <a:avLst/>
                <a:gdLst>
                  <a:gd name="T0" fmla="*/ 19 w 42"/>
                  <a:gd name="T1" fmla="*/ 35 h 36"/>
                  <a:gd name="T2" fmla="*/ 19 w 42"/>
                  <a:gd name="T3" fmla="*/ 35 h 36"/>
                  <a:gd name="T4" fmla="*/ 27 w 42"/>
                  <a:gd name="T5" fmla="*/ 33 h 36"/>
                  <a:gd name="T6" fmla="*/ 34 w 42"/>
                  <a:gd name="T7" fmla="*/ 30 h 36"/>
                  <a:gd name="T8" fmla="*/ 39 w 42"/>
                  <a:gd name="T9" fmla="*/ 25 h 36"/>
                  <a:gd name="T10" fmla="*/ 41 w 42"/>
                  <a:gd name="T11" fmla="*/ 18 h 36"/>
                  <a:gd name="T12" fmla="*/ 39 w 42"/>
                  <a:gd name="T13" fmla="*/ 11 h 36"/>
                  <a:gd name="T14" fmla="*/ 34 w 42"/>
                  <a:gd name="T15" fmla="*/ 5 h 36"/>
                  <a:gd name="T16" fmla="*/ 27 w 42"/>
                  <a:gd name="T17" fmla="*/ 2 h 36"/>
                  <a:gd name="T18" fmla="*/ 19 w 42"/>
                  <a:gd name="T19" fmla="*/ 0 h 36"/>
                  <a:gd name="T20" fmla="*/ 11 w 42"/>
                  <a:gd name="T21" fmla="*/ 2 h 36"/>
                  <a:gd name="T22" fmla="*/ 6 w 42"/>
                  <a:gd name="T23" fmla="*/ 5 h 36"/>
                  <a:gd name="T24" fmla="*/ 2 w 42"/>
                  <a:gd name="T25" fmla="*/ 11 h 36"/>
                  <a:gd name="T26" fmla="*/ 0 w 42"/>
                  <a:gd name="T27" fmla="*/ 18 h 36"/>
                  <a:gd name="T28" fmla="*/ 2 w 42"/>
                  <a:gd name="T29" fmla="*/ 25 h 36"/>
                  <a:gd name="T30" fmla="*/ 6 w 42"/>
                  <a:gd name="T31" fmla="*/ 30 h 36"/>
                  <a:gd name="T32" fmla="*/ 11 w 42"/>
                  <a:gd name="T33" fmla="*/ 33 h 36"/>
                  <a:gd name="T34" fmla="*/ 19 w 42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6">
                    <a:moveTo>
                      <a:pt x="19" y="35"/>
                    </a:moveTo>
                    <a:lnTo>
                      <a:pt x="19" y="35"/>
                    </a:lnTo>
                    <a:lnTo>
                      <a:pt x="27" y="33"/>
                    </a:lnTo>
                    <a:lnTo>
                      <a:pt x="34" y="30"/>
                    </a:lnTo>
                    <a:lnTo>
                      <a:pt x="39" y="25"/>
                    </a:lnTo>
                    <a:lnTo>
                      <a:pt x="41" y="18"/>
                    </a:lnTo>
                    <a:lnTo>
                      <a:pt x="39" y="11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1" y="33"/>
                    </a:lnTo>
                    <a:lnTo>
                      <a:pt x="19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2" name="Freeform 717">
                <a:extLst>
                  <a:ext uri="{FF2B5EF4-FFF2-40B4-BE49-F238E27FC236}">
                    <a16:creationId xmlns:a16="http://schemas.microsoft.com/office/drawing/2014/main" id="{11161A05-5F82-469C-8837-90E087AE2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2261"/>
                <a:ext cx="42" cy="36"/>
              </a:xfrm>
              <a:custGeom>
                <a:avLst/>
                <a:gdLst>
                  <a:gd name="T0" fmla="*/ 19 w 42"/>
                  <a:gd name="T1" fmla="*/ 35 h 36"/>
                  <a:gd name="T2" fmla="*/ 19 w 42"/>
                  <a:gd name="T3" fmla="*/ 35 h 36"/>
                  <a:gd name="T4" fmla="*/ 27 w 42"/>
                  <a:gd name="T5" fmla="*/ 33 h 36"/>
                  <a:gd name="T6" fmla="*/ 34 w 42"/>
                  <a:gd name="T7" fmla="*/ 29 h 36"/>
                  <a:gd name="T8" fmla="*/ 39 w 42"/>
                  <a:gd name="T9" fmla="*/ 24 h 36"/>
                  <a:gd name="T10" fmla="*/ 41 w 42"/>
                  <a:gd name="T11" fmla="*/ 17 h 36"/>
                  <a:gd name="T12" fmla="*/ 39 w 42"/>
                  <a:gd name="T13" fmla="*/ 10 h 36"/>
                  <a:gd name="T14" fmla="*/ 34 w 42"/>
                  <a:gd name="T15" fmla="*/ 5 h 36"/>
                  <a:gd name="T16" fmla="*/ 27 w 42"/>
                  <a:gd name="T17" fmla="*/ 2 h 36"/>
                  <a:gd name="T18" fmla="*/ 19 w 42"/>
                  <a:gd name="T19" fmla="*/ 0 h 36"/>
                  <a:gd name="T20" fmla="*/ 13 w 42"/>
                  <a:gd name="T21" fmla="*/ 2 h 36"/>
                  <a:gd name="T22" fmla="*/ 6 w 42"/>
                  <a:gd name="T23" fmla="*/ 5 h 36"/>
                  <a:gd name="T24" fmla="*/ 2 w 42"/>
                  <a:gd name="T25" fmla="*/ 10 h 36"/>
                  <a:gd name="T26" fmla="*/ 0 w 42"/>
                  <a:gd name="T27" fmla="*/ 17 h 36"/>
                  <a:gd name="T28" fmla="*/ 2 w 42"/>
                  <a:gd name="T29" fmla="*/ 24 h 36"/>
                  <a:gd name="T30" fmla="*/ 6 w 42"/>
                  <a:gd name="T31" fmla="*/ 29 h 36"/>
                  <a:gd name="T32" fmla="*/ 13 w 42"/>
                  <a:gd name="T33" fmla="*/ 33 h 36"/>
                  <a:gd name="T34" fmla="*/ 19 w 42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6">
                    <a:moveTo>
                      <a:pt x="19" y="35"/>
                    </a:moveTo>
                    <a:lnTo>
                      <a:pt x="19" y="35"/>
                    </a:lnTo>
                    <a:lnTo>
                      <a:pt x="27" y="33"/>
                    </a:lnTo>
                    <a:lnTo>
                      <a:pt x="34" y="29"/>
                    </a:lnTo>
                    <a:lnTo>
                      <a:pt x="39" y="24"/>
                    </a:lnTo>
                    <a:lnTo>
                      <a:pt x="41" y="17"/>
                    </a:lnTo>
                    <a:lnTo>
                      <a:pt x="39" y="10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13" y="33"/>
                    </a:lnTo>
                    <a:lnTo>
                      <a:pt x="19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3" name="Freeform 718">
                <a:extLst>
                  <a:ext uri="{FF2B5EF4-FFF2-40B4-BE49-F238E27FC236}">
                    <a16:creationId xmlns:a16="http://schemas.microsoft.com/office/drawing/2014/main" id="{787270A4-6582-4EA8-9319-1BB13D4E7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2277"/>
                <a:ext cx="42" cy="37"/>
              </a:xfrm>
              <a:custGeom>
                <a:avLst/>
                <a:gdLst>
                  <a:gd name="T0" fmla="*/ 21 w 42"/>
                  <a:gd name="T1" fmla="*/ 36 h 37"/>
                  <a:gd name="T2" fmla="*/ 21 w 42"/>
                  <a:gd name="T3" fmla="*/ 36 h 37"/>
                  <a:gd name="T4" fmla="*/ 28 w 42"/>
                  <a:gd name="T5" fmla="*/ 34 h 37"/>
                  <a:gd name="T6" fmla="*/ 35 w 42"/>
                  <a:gd name="T7" fmla="*/ 31 h 37"/>
                  <a:gd name="T8" fmla="*/ 39 w 42"/>
                  <a:gd name="T9" fmla="*/ 26 h 37"/>
                  <a:gd name="T10" fmla="*/ 41 w 42"/>
                  <a:gd name="T11" fmla="*/ 19 h 37"/>
                  <a:gd name="T12" fmla="*/ 39 w 42"/>
                  <a:gd name="T13" fmla="*/ 12 h 37"/>
                  <a:gd name="T14" fmla="*/ 35 w 42"/>
                  <a:gd name="T15" fmla="*/ 6 h 37"/>
                  <a:gd name="T16" fmla="*/ 28 w 42"/>
                  <a:gd name="T17" fmla="*/ 2 h 37"/>
                  <a:gd name="T18" fmla="*/ 21 w 42"/>
                  <a:gd name="T19" fmla="*/ 0 h 37"/>
                  <a:gd name="T20" fmla="*/ 14 w 42"/>
                  <a:gd name="T21" fmla="*/ 2 h 37"/>
                  <a:gd name="T22" fmla="*/ 6 w 42"/>
                  <a:gd name="T23" fmla="*/ 6 h 37"/>
                  <a:gd name="T24" fmla="*/ 2 w 42"/>
                  <a:gd name="T25" fmla="*/ 12 h 37"/>
                  <a:gd name="T26" fmla="*/ 0 w 42"/>
                  <a:gd name="T27" fmla="*/ 19 h 37"/>
                  <a:gd name="T28" fmla="*/ 2 w 42"/>
                  <a:gd name="T29" fmla="*/ 26 h 37"/>
                  <a:gd name="T30" fmla="*/ 6 w 42"/>
                  <a:gd name="T31" fmla="*/ 31 h 37"/>
                  <a:gd name="T32" fmla="*/ 14 w 42"/>
                  <a:gd name="T33" fmla="*/ 34 h 37"/>
                  <a:gd name="T34" fmla="*/ 21 w 42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2" h="37">
                    <a:moveTo>
                      <a:pt x="21" y="36"/>
                    </a:moveTo>
                    <a:lnTo>
                      <a:pt x="21" y="36"/>
                    </a:lnTo>
                    <a:lnTo>
                      <a:pt x="28" y="34"/>
                    </a:lnTo>
                    <a:lnTo>
                      <a:pt x="35" y="31"/>
                    </a:lnTo>
                    <a:lnTo>
                      <a:pt x="39" y="26"/>
                    </a:lnTo>
                    <a:lnTo>
                      <a:pt x="41" y="19"/>
                    </a:lnTo>
                    <a:lnTo>
                      <a:pt x="39" y="12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1"/>
                    </a:lnTo>
                    <a:lnTo>
                      <a:pt x="14" y="34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4" name="Freeform 719">
                <a:extLst>
                  <a:ext uri="{FF2B5EF4-FFF2-40B4-BE49-F238E27FC236}">
                    <a16:creationId xmlns:a16="http://schemas.microsoft.com/office/drawing/2014/main" id="{9C0879D7-1978-4A25-A134-6BA6A4E43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2329"/>
                <a:ext cx="40" cy="37"/>
              </a:xfrm>
              <a:custGeom>
                <a:avLst/>
                <a:gdLst>
                  <a:gd name="T0" fmla="*/ 20 w 40"/>
                  <a:gd name="T1" fmla="*/ 36 h 37"/>
                  <a:gd name="T2" fmla="*/ 20 w 40"/>
                  <a:gd name="T3" fmla="*/ 36 h 37"/>
                  <a:gd name="T4" fmla="*/ 28 w 40"/>
                  <a:gd name="T5" fmla="*/ 34 h 37"/>
                  <a:gd name="T6" fmla="*/ 33 w 40"/>
                  <a:gd name="T7" fmla="*/ 31 h 37"/>
                  <a:gd name="T8" fmla="*/ 38 w 40"/>
                  <a:gd name="T9" fmla="*/ 24 h 37"/>
                  <a:gd name="T10" fmla="*/ 39 w 40"/>
                  <a:gd name="T11" fmla="*/ 18 h 37"/>
                  <a:gd name="T12" fmla="*/ 38 w 40"/>
                  <a:gd name="T13" fmla="*/ 11 h 37"/>
                  <a:gd name="T14" fmla="*/ 33 w 40"/>
                  <a:gd name="T15" fmla="*/ 5 h 37"/>
                  <a:gd name="T16" fmla="*/ 28 w 40"/>
                  <a:gd name="T17" fmla="*/ 2 h 37"/>
                  <a:gd name="T18" fmla="*/ 20 w 40"/>
                  <a:gd name="T19" fmla="*/ 0 h 37"/>
                  <a:gd name="T20" fmla="*/ 12 w 40"/>
                  <a:gd name="T21" fmla="*/ 2 h 37"/>
                  <a:gd name="T22" fmla="*/ 6 w 40"/>
                  <a:gd name="T23" fmla="*/ 5 h 37"/>
                  <a:gd name="T24" fmla="*/ 2 w 40"/>
                  <a:gd name="T25" fmla="*/ 11 h 37"/>
                  <a:gd name="T26" fmla="*/ 0 w 40"/>
                  <a:gd name="T27" fmla="*/ 18 h 37"/>
                  <a:gd name="T28" fmla="*/ 2 w 40"/>
                  <a:gd name="T29" fmla="*/ 24 h 37"/>
                  <a:gd name="T30" fmla="*/ 6 w 40"/>
                  <a:gd name="T31" fmla="*/ 31 h 37"/>
                  <a:gd name="T32" fmla="*/ 12 w 40"/>
                  <a:gd name="T33" fmla="*/ 34 h 37"/>
                  <a:gd name="T34" fmla="*/ 20 w 40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7">
                    <a:moveTo>
                      <a:pt x="20" y="36"/>
                    </a:moveTo>
                    <a:lnTo>
                      <a:pt x="20" y="36"/>
                    </a:lnTo>
                    <a:lnTo>
                      <a:pt x="28" y="34"/>
                    </a:lnTo>
                    <a:lnTo>
                      <a:pt x="33" y="31"/>
                    </a:lnTo>
                    <a:lnTo>
                      <a:pt x="38" y="24"/>
                    </a:lnTo>
                    <a:lnTo>
                      <a:pt x="39" y="18"/>
                    </a:lnTo>
                    <a:lnTo>
                      <a:pt x="38" y="11"/>
                    </a:lnTo>
                    <a:lnTo>
                      <a:pt x="33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1"/>
                    </a:lnTo>
                    <a:lnTo>
                      <a:pt x="12" y="34"/>
                    </a:lnTo>
                    <a:lnTo>
                      <a:pt x="20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5" name="Freeform 720">
                <a:extLst>
                  <a:ext uri="{FF2B5EF4-FFF2-40B4-BE49-F238E27FC236}">
                    <a16:creationId xmlns:a16="http://schemas.microsoft.com/office/drawing/2014/main" id="{4A0CD13F-0878-48F3-8007-B0C593385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2325"/>
                <a:ext cx="41" cy="36"/>
              </a:xfrm>
              <a:custGeom>
                <a:avLst/>
                <a:gdLst>
                  <a:gd name="T0" fmla="*/ 21 w 41"/>
                  <a:gd name="T1" fmla="*/ 35 h 36"/>
                  <a:gd name="T2" fmla="*/ 21 w 41"/>
                  <a:gd name="T3" fmla="*/ 35 h 36"/>
                  <a:gd name="T4" fmla="*/ 27 w 41"/>
                  <a:gd name="T5" fmla="*/ 34 h 36"/>
                  <a:gd name="T6" fmla="*/ 34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4 w 41"/>
                  <a:gd name="T15" fmla="*/ 5 h 36"/>
                  <a:gd name="T16" fmla="*/ 27 w 41"/>
                  <a:gd name="T17" fmla="*/ 2 h 36"/>
                  <a:gd name="T18" fmla="*/ 21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2 w 41"/>
                  <a:gd name="T25" fmla="*/ 11 h 36"/>
                  <a:gd name="T26" fmla="*/ 0 w 41"/>
                  <a:gd name="T27" fmla="*/ 18 h 36"/>
                  <a:gd name="T28" fmla="*/ 2 w 41"/>
                  <a:gd name="T29" fmla="*/ 25 h 36"/>
                  <a:gd name="T30" fmla="*/ 6 w 41"/>
                  <a:gd name="T31" fmla="*/ 30 h 36"/>
                  <a:gd name="T32" fmla="*/ 13 w 41"/>
                  <a:gd name="T33" fmla="*/ 34 h 36"/>
                  <a:gd name="T34" fmla="*/ 21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7" y="34"/>
                    </a:lnTo>
                    <a:lnTo>
                      <a:pt x="34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6" name="Freeform 721">
                <a:extLst>
                  <a:ext uri="{FF2B5EF4-FFF2-40B4-BE49-F238E27FC236}">
                    <a16:creationId xmlns:a16="http://schemas.microsoft.com/office/drawing/2014/main" id="{616E7161-1E56-4A67-9807-4E361C808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" y="2279"/>
                <a:ext cx="40" cy="36"/>
              </a:xfrm>
              <a:custGeom>
                <a:avLst/>
                <a:gdLst>
                  <a:gd name="T0" fmla="*/ 20 w 40"/>
                  <a:gd name="T1" fmla="*/ 35 h 36"/>
                  <a:gd name="T2" fmla="*/ 20 w 40"/>
                  <a:gd name="T3" fmla="*/ 35 h 36"/>
                  <a:gd name="T4" fmla="*/ 28 w 40"/>
                  <a:gd name="T5" fmla="*/ 33 h 36"/>
                  <a:gd name="T6" fmla="*/ 33 w 40"/>
                  <a:gd name="T7" fmla="*/ 30 h 36"/>
                  <a:gd name="T8" fmla="*/ 37 w 40"/>
                  <a:gd name="T9" fmla="*/ 24 h 36"/>
                  <a:gd name="T10" fmla="*/ 39 w 40"/>
                  <a:gd name="T11" fmla="*/ 17 h 36"/>
                  <a:gd name="T12" fmla="*/ 37 w 40"/>
                  <a:gd name="T13" fmla="*/ 11 h 36"/>
                  <a:gd name="T14" fmla="*/ 33 w 40"/>
                  <a:gd name="T15" fmla="*/ 5 h 36"/>
                  <a:gd name="T16" fmla="*/ 28 w 40"/>
                  <a:gd name="T17" fmla="*/ 2 h 36"/>
                  <a:gd name="T18" fmla="*/ 20 w 40"/>
                  <a:gd name="T19" fmla="*/ 0 h 36"/>
                  <a:gd name="T20" fmla="*/ 12 w 40"/>
                  <a:gd name="T21" fmla="*/ 2 h 36"/>
                  <a:gd name="T22" fmla="*/ 7 w 40"/>
                  <a:gd name="T23" fmla="*/ 5 h 36"/>
                  <a:gd name="T24" fmla="*/ 2 w 40"/>
                  <a:gd name="T25" fmla="*/ 11 h 36"/>
                  <a:gd name="T26" fmla="*/ 0 w 40"/>
                  <a:gd name="T27" fmla="*/ 17 h 36"/>
                  <a:gd name="T28" fmla="*/ 2 w 40"/>
                  <a:gd name="T29" fmla="*/ 24 h 36"/>
                  <a:gd name="T30" fmla="*/ 7 w 40"/>
                  <a:gd name="T31" fmla="*/ 30 h 36"/>
                  <a:gd name="T32" fmla="*/ 12 w 40"/>
                  <a:gd name="T33" fmla="*/ 33 h 36"/>
                  <a:gd name="T34" fmla="*/ 20 w 40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3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1"/>
                    </a:lnTo>
                    <a:lnTo>
                      <a:pt x="33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7" y="30"/>
                    </a:lnTo>
                    <a:lnTo>
                      <a:pt x="12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7" name="Freeform 722">
                <a:extLst>
                  <a:ext uri="{FF2B5EF4-FFF2-40B4-BE49-F238E27FC236}">
                    <a16:creationId xmlns:a16="http://schemas.microsoft.com/office/drawing/2014/main" id="{9248F30C-2319-4001-AA68-D170839CB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" y="2258"/>
                <a:ext cx="41" cy="35"/>
              </a:xfrm>
              <a:custGeom>
                <a:avLst/>
                <a:gdLst>
                  <a:gd name="T0" fmla="*/ 21 w 41"/>
                  <a:gd name="T1" fmla="*/ 34 h 35"/>
                  <a:gd name="T2" fmla="*/ 21 w 41"/>
                  <a:gd name="T3" fmla="*/ 34 h 35"/>
                  <a:gd name="T4" fmla="*/ 28 w 41"/>
                  <a:gd name="T5" fmla="*/ 32 h 35"/>
                  <a:gd name="T6" fmla="*/ 34 w 41"/>
                  <a:gd name="T7" fmla="*/ 29 h 35"/>
                  <a:gd name="T8" fmla="*/ 38 w 41"/>
                  <a:gd name="T9" fmla="*/ 24 h 35"/>
                  <a:gd name="T10" fmla="*/ 40 w 41"/>
                  <a:gd name="T11" fmla="*/ 17 h 35"/>
                  <a:gd name="T12" fmla="*/ 38 w 41"/>
                  <a:gd name="T13" fmla="*/ 10 h 35"/>
                  <a:gd name="T14" fmla="*/ 34 w 41"/>
                  <a:gd name="T15" fmla="*/ 5 h 35"/>
                  <a:gd name="T16" fmla="*/ 28 w 41"/>
                  <a:gd name="T17" fmla="*/ 1 h 35"/>
                  <a:gd name="T18" fmla="*/ 21 w 41"/>
                  <a:gd name="T19" fmla="*/ 0 h 35"/>
                  <a:gd name="T20" fmla="*/ 13 w 41"/>
                  <a:gd name="T21" fmla="*/ 1 h 35"/>
                  <a:gd name="T22" fmla="*/ 7 w 41"/>
                  <a:gd name="T23" fmla="*/ 5 h 35"/>
                  <a:gd name="T24" fmla="*/ 2 w 41"/>
                  <a:gd name="T25" fmla="*/ 10 h 35"/>
                  <a:gd name="T26" fmla="*/ 0 w 41"/>
                  <a:gd name="T27" fmla="*/ 17 h 35"/>
                  <a:gd name="T28" fmla="*/ 2 w 41"/>
                  <a:gd name="T29" fmla="*/ 24 h 35"/>
                  <a:gd name="T30" fmla="*/ 7 w 41"/>
                  <a:gd name="T31" fmla="*/ 29 h 35"/>
                  <a:gd name="T32" fmla="*/ 13 w 41"/>
                  <a:gd name="T33" fmla="*/ 32 h 35"/>
                  <a:gd name="T34" fmla="*/ 21 w 41"/>
                  <a:gd name="T35" fmla="*/ 34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5">
                    <a:moveTo>
                      <a:pt x="21" y="34"/>
                    </a:moveTo>
                    <a:lnTo>
                      <a:pt x="21" y="34"/>
                    </a:lnTo>
                    <a:lnTo>
                      <a:pt x="28" y="32"/>
                    </a:lnTo>
                    <a:lnTo>
                      <a:pt x="34" y="29"/>
                    </a:lnTo>
                    <a:lnTo>
                      <a:pt x="38" y="24"/>
                    </a:lnTo>
                    <a:lnTo>
                      <a:pt x="40" y="17"/>
                    </a:lnTo>
                    <a:lnTo>
                      <a:pt x="38" y="10"/>
                    </a:lnTo>
                    <a:lnTo>
                      <a:pt x="34" y="5"/>
                    </a:lnTo>
                    <a:lnTo>
                      <a:pt x="28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1" y="34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8" name="Freeform 723">
                <a:extLst>
                  <a:ext uri="{FF2B5EF4-FFF2-40B4-BE49-F238E27FC236}">
                    <a16:creationId xmlns:a16="http://schemas.microsoft.com/office/drawing/2014/main" id="{3AD83866-702D-4AAF-9B20-E045374A8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2274"/>
                <a:ext cx="41" cy="36"/>
              </a:xfrm>
              <a:custGeom>
                <a:avLst/>
                <a:gdLst>
                  <a:gd name="T0" fmla="*/ 20 w 41"/>
                  <a:gd name="T1" fmla="*/ 35 h 36"/>
                  <a:gd name="T2" fmla="*/ 20 w 41"/>
                  <a:gd name="T3" fmla="*/ 35 h 36"/>
                  <a:gd name="T4" fmla="*/ 28 w 41"/>
                  <a:gd name="T5" fmla="*/ 34 h 36"/>
                  <a:gd name="T6" fmla="*/ 34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4 w 41"/>
                  <a:gd name="T15" fmla="*/ 5 h 36"/>
                  <a:gd name="T16" fmla="*/ 28 w 41"/>
                  <a:gd name="T17" fmla="*/ 2 h 36"/>
                  <a:gd name="T18" fmla="*/ 20 w 41"/>
                  <a:gd name="T19" fmla="*/ 0 h 36"/>
                  <a:gd name="T20" fmla="*/ 12 w 41"/>
                  <a:gd name="T21" fmla="*/ 2 h 36"/>
                  <a:gd name="T22" fmla="*/ 7 w 41"/>
                  <a:gd name="T23" fmla="*/ 5 h 36"/>
                  <a:gd name="T24" fmla="*/ 2 w 41"/>
                  <a:gd name="T25" fmla="*/ 11 h 36"/>
                  <a:gd name="T26" fmla="*/ 0 w 41"/>
                  <a:gd name="T27" fmla="*/ 18 h 36"/>
                  <a:gd name="T28" fmla="*/ 2 w 41"/>
                  <a:gd name="T29" fmla="*/ 25 h 36"/>
                  <a:gd name="T30" fmla="*/ 7 w 41"/>
                  <a:gd name="T31" fmla="*/ 30 h 36"/>
                  <a:gd name="T32" fmla="*/ 12 w 41"/>
                  <a:gd name="T33" fmla="*/ 34 h 36"/>
                  <a:gd name="T34" fmla="*/ 20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2" y="34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9" name="Freeform 724">
                <a:extLst>
                  <a:ext uri="{FF2B5EF4-FFF2-40B4-BE49-F238E27FC236}">
                    <a16:creationId xmlns:a16="http://schemas.microsoft.com/office/drawing/2014/main" id="{C696ABE0-4F46-4015-A162-6BB1ECF62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2326"/>
                <a:ext cx="41" cy="36"/>
              </a:xfrm>
              <a:custGeom>
                <a:avLst/>
                <a:gdLst>
                  <a:gd name="T0" fmla="*/ 21 w 41"/>
                  <a:gd name="T1" fmla="*/ 35 h 36"/>
                  <a:gd name="T2" fmla="*/ 21 w 41"/>
                  <a:gd name="T3" fmla="*/ 35 h 36"/>
                  <a:gd name="T4" fmla="*/ 29 w 41"/>
                  <a:gd name="T5" fmla="*/ 34 h 36"/>
                  <a:gd name="T6" fmla="*/ 34 w 41"/>
                  <a:gd name="T7" fmla="*/ 30 h 36"/>
                  <a:gd name="T8" fmla="*/ 39 w 41"/>
                  <a:gd name="T9" fmla="*/ 24 h 36"/>
                  <a:gd name="T10" fmla="*/ 40 w 41"/>
                  <a:gd name="T11" fmla="*/ 17 h 36"/>
                  <a:gd name="T12" fmla="*/ 39 w 41"/>
                  <a:gd name="T13" fmla="*/ 10 h 36"/>
                  <a:gd name="T14" fmla="*/ 34 w 41"/>
                  <a:gd name="T15" fmla="*/ 5 h 36"/>
                  <a:gd name="T16" fmla="*/ 29 w 41"/>
                  <a:gd name="T17" fmla="*/ 2 h 36"/>
                  <a:gd name="T18" fmla="*/ 21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2 w 41"/>
                  <a:gd name="T25" fmla="*/ 10 h 36"/>
                  <a:gd name="T26" fmla="*/ 0 w 41"/>
                  <a:gd name="T27" fmla="*/ 17 h 36"/>
                  <a:gd name="T28" fmla="*/ 2 w 41"/>
                  <a:gd name="T29" fmla="*/ 24 h 36"/>
                  <a:gd name="T30" fmla="*/ 6 w 41"/>
                  <a:gd name="T31" fmla="*/ 30 h 36"/>
                  <a:gd name="T32" fmla="*/ 13 w 41"/>
                  <a:gd name="T33" fmla="*/ 34 h 36"/>
                  <a:gd name="T34" fmla="*/ 21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9" y="34"/>
                    </a:lnTo>
                    <a:lnTo>
                      <a:pt x="34" y="30"/>
                    </a:lnTo>
                    <a:lnTo>
                      <a:pt x="39" y="24"/>
                    </a:lnTo>
                    <a:lnTo>
                      <a:pt x="40" y="17"/>
                    </a:lnTo>
                    <a:lnTo>
                      <a:pt x="39" y="10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0" name="Freeform 725">
                <a:extLst>
                  <a:ext uri="{FF2B5EF4-FFF2-40B4-BE49-F238E27FC236}">
                    <a16:creationId xmlns:a16="http://schemas.microsoft.com/office/drawing/2014/main" id="{F5E687A4-C4D7-4704-ABFD-8BB65891E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2328"/>
                <a:ext cx="40" cy="36"/>
              </a:xfrm>
              <a:custGeom>
                <a:avLst/>
                <a:gdLst>
                  <a:gd name="T0" fmla="*/ 20 w 40"/>
                  <a:gd name="T1" fmla="*/ 35 h 36"/>
                  <a:gd name="T2" fmla="*/ 20 w 40"/>
                  <a:gd name="T3" fmla="*/ 35 h 36"/>
                  <a:gd name="T4" fmla="*/ 28 w 40"/>
                  <a:gd name="T5" fmla="*/ 33 h 36"/>
                  <a:gd name="T6" fmla="*/ 33 w 40"/>
                  <a:gd name="T7" fmla="*/ 30 h 36"/>
                  <a:gd name="T8" fmla="*/ 37 w 40"/>
                  <a:gd name="T9" fmla="*/ 24 h 36"/>
                  <a:gd name="T10" fmla="*/ 39 w 40"/>
                  <a:gd name="T11" fmla="*/ 17 h 36"/>
                  <a:gd name="T12" fmla="*/ 37 w 40"/>
                  <a:gd name="T13" fmla="*/ 10 h 36"/>
                  <a:gd name="T14" fmla="*/ 33 w 40"/>
                  <a:gd name="T15" fmla="*/ 5 h 36"/>
                  <a:gd name="T16" fmla="*/ 28 w 40"/>
                  <a:gd name="T17" fmla="*/ 1 h 36"/>
                  <a:gd name="T18" fmla="*/ 20 w 40"/>
                  <a:gd name="T19" fmla="*/ 0 h 36"/>
                  <a:gd name="T20" fmla="*/ 12 w 40"/>
                  <a:gd name="T21" fmla="*/ 1 h 36"/>
                  <a:gd name="T22" fmla="*/ 6 w 40"/>
                  <a:gd name="T23" fmla="*/ 5 h 36"/>
                  <a:gd name="T24" fmla="*/ 1 w 40"/>
                  <a:gd name="T25" fmla="*/ 10 h 36"/>
                  <a:gd name="T26" fmla="*/ 0 w 40"/>
                  <a:gd name="T27" fmla="*/ 17 h 36"/>
                  <a:gd name="T28" fmla="*/ 1 w 40"/>
                  <a:gd name="T29" fmla="*/ 24 h 36"/>
                  <a:gd name="T30" fmla="*/ 6 w 40"/>
                  <a:gd name="T31" fmla="*/ 30 h 36"/>
                  <a:gd name="T32" fmla="*/ 12 w 40"/>
                  <a:gd name="T33" fmla="*/ 33 h 36"/>
                  <a:gd name="T34" fmla="*/ 20 w 40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8" y="33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0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1" name="Freeform 726">
                <a:extLst>
                  <a:ext uri="{FF2B5EF4-FFF2-40B4-BE49-F238E27FC236}">
                    <a16:creationId xmlns:a16="http://schemas.microsoft.com/office/drawing/2014/main" id="{2D755E6C-81DA-4D6B-8FC4-E74D60D57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281"/>
                <a:ext cx="41" cy="36"/>
              </a:xfrm>
              <a:custGeom>
                <a:avLst/>
                <a:gdLst>
                  <a:gd name="T0" fmla="*/ 21 w 41"/>
                  <a:gd name="T1" fmla="*/ 35 h 36"/>
                  <a:gd name="T2" fmla="*/ 21 w 41"/>
                  <a:gd name="T3" fmla="*/ 35 h 36"/>
                  <a:gd name="T4" fmla="*/ 29 w 41"/>
                  <a:gd name="T5" fmla="*/ 34 h 36"/>
                  <a:gd name="T6" fmla="*/ 34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4 w 41"/>
                  <a:gd name="T15" fmla="*/ 5 h 36"/>
                  <a:gd name="T16" fmla="*/ 29 w 41"/>
                  <a:gd name="T17" fmla="*/ 2 h 36"/>
                  <a:gd name="T18" fmla="*/ 21 w 41"/>
                  <a:gd name="T19" fmla="*/ 0 h 36"/>
                  <a:gd name="T20" fmla="*/ 13 w 41"/>
                  <a:gd name="T21" fmla="*/ 2 h 36"/>
                  <a:gd name="T22" fmla="*/ 6 w 41"/>
                  <a:gd name="T23" fmla="*/ 5 h 36"/>
                  <a:gd name="T24" fmla="*/ 1 w 41"/>
                  <a:gd name="T25" fmla="*/ 11 h 36"/>
                  <a:gd name="T26" fmla="*/ 0 w 41"/>
                  <a:gd name="T27" fmla="*/ 18 h 36"/>
                  <a:gd name="T28" fmla="*/ 1 w 41"/>
                  <a:gd name="T29" fmla="*/ 25 h 36"/>
                  <a:gd name="T30" fmla="*/ 6 w 41"/>
                  <a:gd name="T31" fmla="*/ 30 h 36"/>
                  <a:gd name="T32" fmla="*/ 13 w 41"/>
                  <a:gd name="T33" fmla="*/ 34 h 36"/>
                  <a:gd name="T34" fmla="*/ 21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1" y="35"/>
                    </a:moveTo>
                    <a:lnTo>
                      <a:pt x="21" y="35"/>
                    </a:lnTo>
                    <a:lnTo>
                      <a:pt x="29" y="34"/>
                    </a:lnTo>
                    <a:lnTo>
                      <a:pt x="34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3" y="34"/>
                    </a:lnTo>
                    <a:lnTo>
                      <a:pt x="21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2" name="Freeform 727">
                <a:extLst>
                  <a:ext uri="{FF2B5EF4-FFF2-40B4-BE49-F238E27FC236}">
                    <a16:creationId xmlns:a16="http://schemas.microsoft.com/office/drawing/2014/main" id="{92509699-BB4D-4ABC-B264-020EB071A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59"/>
                <a:ext cx="41" cy="37"/>
              </a:xfrm>
              <a:custGeom>
                <a:avLst/>
                <a:gdLst>
                  <a:gd name="T0" fmla="*/ 21 w 41"/>
                  <a:gd name="T1" fmla="*/ 36 h 37"/>
                  <a:gd name="T2" fmla="*/ 21 w 41"/>
                  <a:gd name="T3" fmla="*/ 36 h 37"/>
                  <a:gd name="T4" fmla="*/ 29 w 41"/>
                  <a:gd name="T5" fmla="*/ 34 h 37"/>
                  <a:gd name="T6" fmla="*/ 34 w 41"/>
                  <a:gd name="T7" fmla="*/ 31 h 37"/>
                  <a:gd name="T8" fmla="*/ 38 w 41"/>
                  <a:gd name="T9" fmla="*/ 25 h 37"/>
                  <a:gd name="T10" fmla="*/ 40 w 41"/>
                  <a:gd name="T11" fmla="*/ 18 h 37"/>
                  <a:gd name="T12" fmla="*/ 38 w 41"/>
                  <a:gd name="T13" fmla="*/ 12 h 37"/>
                  <a:gd name="T14" fmla="*/ 34 w 41"/>
                  <a:gd name="T15" fmla="*/ 6 h 37"/>
                  <a:gd name="T16" fmla="*/ 29 w 41"/>
                  <a:gd name="T17" fmla="*/ 2 h 37"/>
                  <a:gd name="T18" fmla="*/ 21 w 41"/>
                  <a:gd name="T19" fmla="*/ 0 h 37"/>
                  <a:gd name="T20" fmla="*/ 13 w 41"/>
                  <a:gd name="T21" fmla="*/ 2 h 37"/>
                  <a:gd name="T22" fmla="*/ 6 w 41"/>
                  <a:gd name="T23" fmla="*/ 6 h 37"/>
                  <a:gd name="T24" fmla="*/ 1 w 41"/>
                  <a:gd name="T25" fmla="*/ 12 h 37"/>
                  <a:gd name="T26" fmla="*/ 0 w 41"/>
                  <a:gd name="T27" fmla="*/ 18 h 37"/>
                  <a:gd name="T28" fmla="*/ 1 w 41"/>
                  <a:gd name="T29" fmla="*/ 25 h 37"/>
                  <a:gd name="T30" fmla="*/ 6 w 41"/>
                  <a:gd name="T31" fmla="*/ 31 h 37"/>
                  <a:gd name="T32" fmla="*/ 13 w 41"/>
                  <a:gd name="T33" fmla="*/ 34 h 37"/>
                  <a:gd name="T34" fmla="*/ 21 w 41"/>
                  <a:gd name="T35" fmla="*/ 36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7">
                    <a:moveTo>
                      <a:pt x="21" y="36"/>
                    </a:moveTo>
                    <a:lnTo>
                      <a:pt x="21" y="36"/>
                    </a:lnTo>
                    <a:lnTo>
                      <a:pt x="29" y="34"/>
                    </a:lnTo>
                    <a:lnTo>
                      <a:pt x="34" y="31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6" y="31"/>
                    </a:lnTo>
                    <a:lnTo>
                      <a:pt x="13" y="34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3" name="Freeform 728">
                <a:extLst>
                  <a:ext uri="{FF2B5EF4-FFF2-40B4-BE49-F238E27FC236}">
                    <a16:creationId xmlns:a16="http://schemas.microsoft.com/office/drawing/2014/main" id="{51E573AC-2F4B-40F7-97AA-5908A0776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277"/>
                <a:ext cx="40" cy="36"/>
              </a:xfrm>
              <a:custGeom>
                <a:avLst/>
                <a:gdLst>
                  <a:gd name="T0" fmla="*/ 19 w 40"/>
                  <a:gd name="T1" fmla="*/ 35 h 36"/>
                  <a:gd name="T2" fmla="*/ 19 w 40"/>
                  <a:gd name="T3" fmla="*/ 35 h 36"/>
                  <a:gd name="T4" fmla="*/ 27 w 40"/>
                  <a:gd name="T5" fmla="*/ 33 h 36"/>
                  <a:gd name="T6" fmla="*/ 33 w 40"/>
                  <a:gd name="T7" fmla="*/ 30 h 36"/>
                  <a:gd name="T8" fmla="*/ 37 w 40"/>
                  <a:gd name="T9" fmla="*/ 24 h 36"/>
                  <a:gd name="T10" fmla="*/ 39 w 40"/>
                  <a:gd name="T11" fmla="*/ 17 h 36"/>
                  <a:gd name="T12" fmla="*/ 37 w 40"/>
                  <a:gd name="T13" fmla="*/ 10 h 36"/>
                  <a:gd name="T14" fmla="*/ 33 w 40"/>
                  <a:gd name="T15" fmla="*/ 5 h 36"/>
                  <a:gd name="T16" fmla="*/ 27 w 40"/>
                  <a:gd name="T17" fmla="*/ 1 h 36"/>
                  <a:gd name="T18" fmla="*/ 19 w 40"/>
                  <a:gd name="T19" fmla="*/ 0 h 36"/>
                  <a:gd name="T20" fmla="*/ 11 w 40"/>
                  <a:gd name="T21" fmla="*/ 1 h 36"/>
                  <a:gd name="T22" fmla="*/ 6 w 40"/>
                  <a:gd name="T23" fmla="*/ 5 h 36"/>
                  <a:gd name="T24" fmla="*/ 1 w 40"/>
                  <a:gd name="T25" fmla="*/ 10 h 36"/>
                  <a:gd name="T26" fmla="*/ 0 w 40"/>
                  <a:gd name="T27" fmla="*/ 17 h 36"/>
                  <a:gd name="T28" fmla="*/ 1 w 40"/>
                  <a:gd name="T29" fmla="*/ 24 h 36"/>
                  <a:gd name="T30" fmla="*/ 6 w 40"/>
                  <a:gd name="T31" fmla="*/ 30 h 36"/>
                  <a:gd name="T32" fmla="*/ 11 w 40"/>
                  <a:gd name="T33" fmla="*/ 33 h 36"/>
                  <a:gd name="T34" fmla="*/ 19 w 40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" h="36">
                    <a:moveTo>
                      <a:pt x="19" y="35"/>
                    </a:moveTo>
                    <a:lnTo>
                      <a:pt x="19" y="35"/>
                    </a:lnTo>
                    <a:lnTo>
                      <a:pt x="27" y="33"/>
                    </a:lnTo>
                    <a:lnTo>
                      <a:pt x="33" y="30"/>
                    </a:lnTo>
                    <a:lnTo>
                      <a:pt x="37" y="24"/>
                    </a:lnTo>
                    <a:lnTo>
                      <a:pt x="39" y="17"/>
                    </a:lnTo>
                    <a:lnTo>
                      <a:pt x="37" y="10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6" y="30"/>
                    </a:lnTo>
                    <a:lnTo>
                      <a:pt x="11" y="33"/>
                    </a:lnTo>
                    <a:lnTo>
                      <a:pt x="19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4" name="Freeform 729">
                <a:extLst>
                  <a:ext uri="{FF2B5EF4-FFF2-40B4-BE49-F238E27FC236}">
                    <a16:creationId xmlns:a16="http://schemas.microsoft.com/office/drawing/2014/main" id="{EA2FFBEE-4F1E-4265-8BB4-4C688CF69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2328"/>
                <a:ext cx="41" cy="36"/>
              </a:xfrm>
              <a:custGeom>
                <a:avLst/>
                <a:gdLst>
                  <a:gd name="T0" fmla="*/ 20 w 41"/>
                  <a:gd name="T1" fmla="*/ 35 h 36"/>
                  <a:gd name="T2" fmla="*/ 20 w 41"/>
                  <a:gd name="T3" fmla="*/ 35 h 36"/>
                  <a:gd name="T4" fmla="*/ 27 w 41"/>
                  <a:gd name="T5" fmla="*/ 33 h 36"/>
                  <a:gd name="T6" fmla="*/ 33 w 41"/>
                  <a:gd name="T7" fmla="*/ 30 h 36"/>
                  <a:gd name="T8" fmla="*/ 38 w 41"/>
                  <a:gd name="T9" fmla="*/ 25 h 36"/>
                  <a:gd name="T10" fmla="*/ 40 w 41"/>
                  <a:gd name="T11" fmla="*/ 18 h 36"/>
                  <a:gd name="T12" fmla="*/ 38 w 41"/>
                  <a:gd name="T13" fmla="*/ 11 h 36"/>
                  <a:gd name="T14" fmla="*/ 33 w 41"/>
                  <a:gd name="T15" fmla="*/ 6 h 36"/>
                  <a:gd name="T16" fmla="*/ 27 w 41"/>
                  <a:gd name="T17" fmla="*/ 2 h 36"/>
                  <a:gd name="T18" fmla="*/ 20 w 41"/>
                  <a:gd name="T19" fmla="*/ 0 h 36"/>
                  <a:gd name="T20" fmla="*/ 12 w 41"/>
                  <a:gd name="T21" fmla="*/ 2 h 36"/>
                  <a:gd name="T22" fmla="*/ 6 w 41"/>
                  <a:gd name="T23" fmla="*/ 6 h 36"/>
                  <a:gd name="T24" fmla="*/ 2 w 41"/>
                  <a:gd name="T25" fmla="*/ 11 h 36"/>
                  <a:gd name="T26" fmla="*/ 0 w 41"/>
                  <a:gd name="T27" fmla="*/ 18 h 36"/>
                  <a:gd name="T28" fmla="*/ 2 w 41"/>
                  <a:gd name="T29" fmla="*/ 25 h 36"/>
                  <a:gd name="T30" fmla="*/ 6 w 41"/>
                  <a:gd name="T31" fmla="*/ 30 h 36"/>
                  <a:gd name="T32" fmla="*/ 12 w 41"/>
                  <a:gd name="T33" fmla="*/ 33 h 36"/>
                  <a:gd name="T34" fmla="*/ 20 w 41"/>
                  <a:gd name="T35" fmla="*/ 35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36">
                    <a:moveTo>
                      <a:pt x="20" y="35"/>
                    </a:moveTo>
                    <a:lnTo>
                      <a:pt x="20" y="35"/>
                    </a:lnTo>
                    <a:lnTo>
                      <a:pt x="27" y="33"/>
                    </a:lnTo>
                    <a:lnTo>
                      <a:pt x="33" y="30"/>
                    </a:lnTo>
                    <a:lnTo>
                      <a:pt x="38" y="25"/>
                    </a:lnTo>
                    <a:lnTo>
                      <a:pt x="40" y="18"/>
                    </a:lnTo>
                    <a:lnTo>
                      <a:pt x="38" y="11"/>
                    </a:lnTo>
                    <a:lnTo>
                      <a:pt x="33" y="6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20" y="35"/>
                    </a:lnTo>
                  </a:path>
                </a:pathLst>
              </a:custGeom>
              <a:solidFill>
                <a:srgbClr val="818182"/>
              </a:solidFill>
              <a:ln w="12700" cap="rnd" cmpd="sng">
                <a:solidFill>
                  <a:srgbClr val="CECEC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1656" name="Group 730">
            <a:extLst>
              <a:ext uri="{FF2B5EF4-FFF2-40B4-BE49-F238E27FC236}">
                <a16:creationId xmlns:a16="http://schemas.microsoft.com/office/drawing/2014/main" id="{42E15E1E-BE31-43AB-B42C-1692CD633B7F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2589213"/>
            <a:ext cx="395287" cy="1384300"/>
            <a:chOff x="4762" y="2234"/>
            <a:chExt cx="281" cy="872"/>
          </a:xfrm>
        </p:grpSpPr>
        <p:sp>
          <p:nvSpPr>
            <p:cNvPr id="51726" name="Freeform 731">
              <a:extLst>
                <a:ext uri="{FF2B5EF4-FFF2-40B4-BE49-F238E27FC236}">
                  <a16:creationId xmlns:a16="http://schemas.microsoft.com/office/drawing/2014/main" id="{52A99D6F-BB7B-4A94-85C7-2EE31D137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2234"/>
              <a:ext cx="281" cy="872"/>
            </a:xfrm>
            <a:custGeom>
              <a:avLst/>
              <a:gdLst>
                <a:gd name="T0" fmla="*/ 51 w 281"/>
                <a:gd name="T1" fmla="*/ 33 h 872"/>
                <a:gd name="T2" fmla="*/ 78 w 281"/>
                <a:gd name="T3" fmla="*/ 18 h 872"/>
                <a:gd name="T4" fmla="*/ 101 w 281"/>
                <a:gd name="T5" fmla="*/ 6 h 872"/>
                <a:gd name="T6" fmla="*/ 128 w 281"/>
                <a:gd name="T7" fmla="*/ 1 h 872"/>
                <a:gd name="T8" fmla="*/ 162 w 281"/>
                <a:gd name="T9" fmla="*/ 0 h 872"/>
                <a:gd name="T10" fmla="*/ 207 w 281"/>
                <a:gd name="T11" fmla="*/ 6 h 872"/>
                <a:gd name="T12" fmla="*/ 272 w 281"/>
                <a:gd name="T13" fmla="*/ 38 h 872"/>
                <a:gd name="T14" fmla="*/ 279 w 281"/>
                <a:gd name="T15" fmla="*/ 92 h 872"/>
                <a:gd name="T16" fmla="*/ 272 w 281"/>
                <a:gd name="T17" fmla="*/ 149 h 872"/>
                <a:gd name="T18" fmla="*/ 269 w 281"/>
                <a:gd name="T19" fmla="*/ 214 h 872"/>
                <a:gd name="T20" fmla="*/ 267 w 281"/>
                <a:gd name="T21" fmla="*/ 305 h 872"/>
                <a:gd name="T22" fmla="*/ 264 w 281"/>
                <a:gd name="T23" fmla="*/ 404 h 872"/>
                <a:gd name="T24" fmla="*/ 264 w 281"/>
                <a:gd name="T25" fmla="*/ 491 h 872"/>
                <a:gd name="T26" fmla="*/ 267 w 281"/>
                <a:gd name="T27" fmla="*/ 547 h 872"/>
                <a:gd name="T28" fmla="*/ 269 w 281"/>
                <a:gd name="T29" fmla="*/ 584 h 872"/>
                <a:gd name="T30" fmla="*/ 271 w 281"/>
                <a:gd name="T31" fmla="*/ 631 h 872"/>
                <a:gd name="T32" fmla="*/ 271 w 281"/>
                <a:gd name="T33" fmla="*/ 680 h 872"/>
                <a:gd name="T34" fmla="*/ 271 w 281"/>
                <a:gd name="T35" fmla="*/ 727 h 872"/>
                <a:gd name="T36" fmla="*/ 270 w 281"/>
                <a:gd name="T37" fmla="*/ 766 h 872"/>
                <a:gd name="T38" fmla="*/ 260 w 281"/>
                <a:gd name="T39" fmla="*/ 817 h 872"/>
                <a:gd name="T40" fmla="*/ 216 w 281"/>
                <a:gd name="T41" fmla="*/ 856 h 872"/>
                <a:gd name="T42" fmla="*/ 138 w 281"/>
                <a:gd name="T43" fmla="*/ 871 h 872"/>
                <a:gd name="T44" fmla="*/ 97 w 281"/>
                <a:gd name="T45" fmla="*/ 860 h 872"/>
                <a:gd name="T46" fmla="*/ 51 w 281"/>
                <a:gd name="T47" fmla="*/ 834 h 872"/>
                <a:gd name="T48" fmla="*/ 28 w 281"/>
                <a:gd name="T49" fmla="*/ 807 h 872"/>
                <a:gd name="T50" fmla="*/ 24 w 281"/>
                <a:gd name="T51" fmla="*/ 775 h 872"/>
                <a:gd name="T52" fmla="*/ 19 w 281"/>
                <a:gd name="T53" fmla="*/ 727 h 872"/>
                <a:gd name="T54" fmla="*/ 10 w 281"/>
                <a:gd name="T55" fmla="*/ 680 h 872"/>
                <a:gd name="T56" fmla="*/ 6 w 281"/>
                <a:gd name="T57" fmla="*/ 634 h 872"/>
                <a:gd name="T58" fmla="*/ 1 w 281"/>
                <a:gd name="T59" fmla="*/ 584 h 872"/>
                <a:gd name="T60" fmla="*/ 0 w 281"/>
                <a:gd name="T61" fmla="*/ 537 h 872"/>
                <a:gd name="T62" fmla="*/ 0 w 281"/>
                <a:gd name="T63" fmla="*/ 495 h 872"/>
                <a:gd name="T64" fmla="*/ 3 w 281"/>
                <a:gd name="T65" fmla="*/ 466 h 872"/>
                <a:gd name="T66" fmla="*/ 8 w 281"/>
                <a:gd name="T67" fmla="*/ 425 h 872"/>
                <a:gd name="T68" fmla="*/ 11 w 281"/>
                <a:gd name="T69" fmla="*/ 375 h 872"/>
                <a:gd name="T70" fmla="*/ 13 w 281"/>
                <a:gd name="T71" fmla="*/ 322 h 872"/>
                <a:gd name="T72" fmla="*/ 13 w 281"/>
                <a:gd name="T73" fmla="*/ 276 h 872"/>
                <a:gd name="T74" fmla="*/ 10 w 281"/>
                <a:gd name="T75" fmla="*/ 243 h 872"/>
                <a:gd name="T76" fmla="*/ 6 w 281"/>
                <a:gd name="T77" fmla="*/ 206 h 872"/>
                <a:gd name="T78" fmla="*/ 4 w 281"/>
                <a:gd name="T79" fmla="*/ 168 h 872"/>
                <a:gd name="T80" fmla="*/ 6 w 281"/>
                <a:gd name="T81" fmla="*/ 132 h 872"/>
                <a:gd name="T82" fmla="*/ 8 w 281"/>
                <a:gd name="T83" fmla="*/ 107 h 872"/>
                <a:gd name="T84" fmla="*/ 8 w 281"/>
                <a:gd name="T85" fmla="*/ 95 h 872"/>
                <a:gd name="T86" fmla="*/ 11 w 281"/>
                <a:gd name="T87" fmla="*/ 76 h 872"/>
                <a:gd name="T88" fmla="*/ 21 w 281"/>
                <a:gd name="T89" fmla="*/ 55 h 8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1" h="872">
                  <a:moveTo>
                    <a:pt x="42" y="39"/>
                  </a:moveTo>
                  <a:lnTo>
                    <a:pt x="42" y="39"/>
                  </a:lnTo>
                  <a:lnTo>
                    <a:pt x="51" y="33"/>
                  </a:lnTo>
                  <a:lnTo>
                    <a:pt x="61" y="27"/>
                  </a:lnTo>
                  <a:lnTo>
                    <a:pt x="70" y="22"/>
                  </a:lnTo>
                  <a:lnTo>
                    <a:pt x="78" y="18"/>
                  </a:lnTo>
                  <a:lnTo>
                    <a:pt x="85" y="13"/>
                  </a:lnTo>
                  <a:lnTo>
                    <a:pt x="93" y="10"/>
                  </a:lnTo>
                  <a:lnTo>
                    <a:pt x="101" y="6"/>
                  </a:lnTo>
                  <a:lnTo>
                    <a:pt x="109" y="4"/>
                  </a:lnTo>
                  <a:lnTo>
                    <a:pt x="118" y="2"/>
                  </a:lnTo>
                  <a:lnTo>
                    <a:pt x="128" y="1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62" y="0"/>
                  </a:lnTo>
                  <a:lnTo>
                    <a:pt x="174" y="2"/>
                  </a:lnTo>
                  <a:lnTo>
                    <a:pt x="190" y="4"/>
                  </a:lnTo>
                  <a:lnTo>
                    <a:pt x="207" y="6"/>
                  </a:lnTo>
                  <a:lnTo>
                    <a:pt x="237" y="14"/>
                  </a:lnTo>
                  <a:lnTo>
                    <a:pt x="259" y="24"/>
                  </a:lnTo>
                  <a:lnTo>
                    <a:pt x="272" y="38"/>
                  </a:lnTo>
                  <a:lnTo>
                    <a:pt x="279" y="54"/>
                  </a:lnTo>
                  <a:lnTo>
                    <a:pt x="280" y="72"/>
                  </a:lnTo>
                  <a:lnTo>
                    <a:pt x="279" y="92"/>
                  </a:lnTo>
                  <a:lnTo>
                    <a:pt x="276" y="113"/>
                  </a:lnTo>
                  <a:lnTo>
                    <a:pt x="272" y="136"/>
                  </a:lnTo>
                  <a:lnTo>
                    <a:pt x="272" y="149"/>
                  </a:lnTo>
                  <a:lnTo>
                    <a:pt x="271" y="166"/>
                  </a:lnTo>
                  <a:lnTo>
                    <a:pt x="270" y="189"/>
                  </a:lnTo>
                  <a:lnTo>
                    <a:pt x="269" y="214"/>
                  </a:lnTo>
                  <a:lnTo>
                    <a:pt x="268" y="242"/>
                  </a:lnTo>
                  <a:lnTo>
                    <a:pt x="267" y="273"/>
                  </a:lnTo>
                  <a:lnTo>
                    <a:pt x="267" y="305"/>
                  </a:lnTo>
                  <a:lnTo>
                    <a:pt x="265" y="338"/>
                  </a:lnTo>
                  <a:lnTo>
                    <a:pt x="264" y="372"/>
                  </a:lnTo>
                  <a:lnTo>
                    <a:pt x="264" y="404"/>
                  </a:lnTo>
                  <a:lnTo>
                    <a:pt x="264" y="435"/>
                  </a:lnTo>
                  <a:lnTo>
                    <a:pt x="264" y="464"/>
                  </a:lnTo>
                  <a:lnTo>
                    <a:pt x="264" y="491"/>
                  </a:lnTo>
                  <a:lnTo>
                    <a:pt x="264" y="513"/>
                  </a:lnTo>
                  <a:lnTo>
                    <a:pt x="265" y="532"/>
                  </a:lnTo>
                  <a:lnTo>
                    <a:pt x="267" y="547"/>
                  </a:lnTo>
                  <a:lnTo>
                    <a:pt x="268" y="558"/>
                  </a:lnTo>
                  <a:lnTo>
                    <a:pt x="269" y="570"/>
                  </a:lnTo>
                  <a:lnTo>
                    <a:pt x="269" y="584"/>
                  </a:lnTo>
                  <a:lnTo>
                    <a:pt x="270" y="599"/>
                  </a:lnTo>
                  <a:lnTo>
                    <a:pt x="270" y="614"/>
                  </a:lnTo>
                  <a:lnTo>
                    <a:pt x="271" y="631"/>
                  </a:lnTo>
                  <a:lnTo>
                    <a:pt x="271" y="647"/>
                  </a:lnTo>
                  <a:lnTo>
                    <a:pt x="271" y="663"/>
                  </a:lnTo>
                  <a:lnTo>
                    <a:pt x="271" y="680"/>
                  </a:lnTo>
                  <a:lnTo>
                    <a:pt x="271" y="696"/>
                  </a:lnTo>
                  <a:lnTo>
                    <a:pt x="271" y="712"/>
                  </a:lnTo>
                  <a:lnTo>
                    <a:pt x="271" y="727"/>
                  </a:lnTo>
                  <a:lnTo>
                    <a:pt x="271" y="741"/>
                  </a:lnTo>
                  <a:lnTo>
                    <a:pt x="271" y="754"/>
                  </a:lnTo>
                  <a:lnTo>
                    <a:pt x="270" y="766"/>
                  </a:lnTo>
                  <a:lnTo>
                    <a:pt x="270" y="777"/>
                  </a:lnTo>
                  <a:lnTo>
                    <a:pt x="267" y="798"/>
                  </a:lnTo>
                  <a:lnTo>
                    <a:pt x="260" y="817"/>
                  </a:lnTo>
                  <a:lnTo>
                    <a:pt x="250" y="833"/>
                  </a:lnTo>
                  <a:lnTo>
                    <a:pt x="235" y="846"/>
                  </a:lnTo>
                  <a:lnTo>
                    <a:pt x="216" y="856"/>
                  </a:lnTo>
                  <a:lnTo>
                    <a:pt x="193" y="864"/>
                  </a:lnTo>
                  <a:lnTo>
                    <a:pt x="169" y="868"/>
                  </a:lnTo>
                  <a:lnTo>
                    <a:pt x="138" y="871"/>
                  </a:lnTo>
                  <a:lnTo>
                    <a:pt x="127" y="870"/>
                  </a:lnTo>
                  <a:lnTo>
                    <a:pt x="114" y="866"/>
                  </a:lnTo>
                  <a:lnTo>
                    <a:pt x="97" y="860"/>
                  </a:lnTo>
                  <a:lnTo>
                    <a:pt x="80" y="852"/>
                  </a:lnTo>
                  <a:lnTo>
                    <a:pt x="64" y="843"/>
                  </a:lnTo>
                  <a:lnTo>
                    <a:pt x="51" y="834"/>
                  </a:lnTo>
                  <a:lnTo>
                    <a:pt x="38" y="824"/>
                  </a:lnTo>
                  <a:lnTo>
                    <a:pt x="31" y="815"/>
                  </a:lnTo>
                  <a:lnTo>
                    <a:pt x="28" y="807"/>
                  </a:lnTo>
                  <a:lnTo>
                    <a:pt x="26" y="797"/>
                  </a:lnTo>
                  <a:lnTo>
                    <a:pt x="25" y="787"/>
                  </a:lnTo>
                  <a:lnTo>
                    <a:pt x="24" y="775"/>
                  </a:lnTo>
                  <a:lnTo>
                    <a:pt x="22" y="761"/>
                  </a:lnTo>
                  <a:lnTo>
                    <a:pt x="21" y="745"/>
                  </a:lnTo>
                  <a:lnTo>
                    <a:pt x="19" y="727"/>
                  </a:lnTo>
                  <a:lnTo>
                    <a:pt x="15" y="705"/>
                  </a:lnTo>
                  <a:lnTo>
                    <a:pt x="12" y="693"/>
                  </a:lnTo>
                  <a:lnTo>
                    <a:pt x="10" y="680"/>
                  </a:lnTo>
                  <a:lnTo>
                    <a:pt x="8" y="665"/>
                  </a:lnTo>
                  <a:lnTo>
                    <a:pt x="7" y="650"/>
                  </a:lnTo>
                  <a:lnTo>
                    <a:pt x="6" y="634"/>
                  </a:lnTo>
                  <a:lnTo>
                    <a:pt x="3" y="618"/>
                  </a:lnTo>
                  <a:lnTo>
                    <a:pt x="2" y="601"/>
                  </a:lnTo>
                  <a:lnTo>
                    <a:pt x="1" y="584"/>
                  </a:lnTo>
                  <a:lnTo>
                    <a:pt x="0" y="568"/>
                  </a:lnTo>
                  <a:lnTo>
                    <a:pt x="0" y="552"/>
                  </a:lnTo>
                  <a:lnTo>
                    <a:pt x="0" y="537"/>
                  </a:lnTo>
                  <a:lnTo>
                    <a:pt x="0" y="522"/>
                  </a:lnTo>
                  <a:lnTo>
                    <a:pt x="0" y="508"/>
                  </a:lnTo>
                  <a:lnTo>
                    <a:pt x="0" y="495"/>
                  </a:lnTo>
                  <a:lnTo>
                    <a:pt x="1" y="485"/>
                  </a:lnTo>
                  <a:lnTo>
                    <a:pt x="2" y="475"/>
                  </a:lnTo>
                  <a:lnTo>
                    <a:pt x="3" y="466"/>
                  </a:lnTo>
                  <a:lnTo>
                    <a:pt x="4" y="454"/>
                  </a:lnTo>
                  <a:lnTo>
                    <a:pt x="7" y="441"/>
                  </a:lnTo>
                  <a:lnTo>
                    <a:pt x="8" y="425"/>
                  </a:lnTo>
                  <a:lnTo>
                    <a:pt x="8" y="410"/>
                  </a:lnTo>
                  <a:lnTo>
                    <a:pt x="10" y="392"/>
                  </a:lnTo>
                  <a:lnTo>
                    <a:pt x="11" y="375"/>
                  </a:lnTo>
                  <a:lnTo>
                    <a:pt x="12" y="358"/>
                  </a:lnTo>
                  <a:lnTo>
                    <a:pt x="12" y="340"/>
                  </a:lnTo>
                  <a:lnTo>
                    <a:pt x="13" y="322"/>
                  </a:lnTo>
                  <a:lnTo>
                    <a:pt x="13" y="306"/>
                  </a:lnTo>
                  <a:lnTo>
                    <a:pt x="13" y="290"/>
                  </a:lnTo>
                  <a:lnTo>
                    <a:pt x="13" y="276"/>
                  </a:lnTo>
                  <a:lnTo>
                    <a:pt x="12" y="263"/>
                  </a:lnTo>
                  <a:lnTo>
                    <a:pt x="11" y="252"/>
                  </a:lnTo>
                  <a:lnTo>
                    <a:pt x="10" y="243"/>
                  </a:lnTo>
                  <a:lnTo>
                    <a:pt x="8" y="231"/>
                  </a:lnTo>
                  <a:lnTo>
                    <a:pt x="7" y="219"/>
                  </a:lnTo>
                  <a:lnTo>
                    <a:pt x="6" y="206"/>
                  </a:lnTo>
                  <a:lnTo>
                    <a:pt x="4" y="193"/>
                  </a:lnTo>
                  <a:lnTo>
                    <a:pt x="4" y="181"/>
                  </a:lnTo>
                  <a:lnTo>
                    <a:pt x="4" y="168"/>
                  </a:lnTo>
                  <a:lnTo>
                    <a:pt x="4" y="155"/>
                  </a:lnTo>
                  <a:lnTo>
                    <a:pt x="6" y="144"/>
                  </a:lnTo>
                  <a:lnTo>
                    <a:pt x="6" y="132"/>
                  </a:lnTo>
                  <a:lnTo>
                    <a:pt x="7" y="123"/>
                  </a:lnTo>
                  <a:lnTo>
                    <a:pt x="7" y="114"/>
                  </a:lnTo>
                  <a:lnTo>
                    <a:pt x="8" y="107"/>
                  </a:lnTo>
                  <a:lnTo>
                    <a:pt x="8" y="100"/>
                  </a:lnTo>
                  <a:lnTo>
                    <a:pt x="8" y="97"/>
                  </a:lnTo>
                  <a:lnTo>
                    <a:pt x="8" y="95"/>
                  </a:lnTo>
                  <a:lnTo>
                    <a:pt x="9" y="89"/>
                  </a:lnTo>
                  <a:lnTo>
                    <a:pt x="10" y="82"/>
                  </a:lnTo>
                  <a:lnTo>
                    <a:pt x="11" y="76"/>
                  </a:lnTo>
                  <a:lnTo>
                    <a:pt x="13" y="69"/>
                  </a:lnTo>
                  <a:lnTo>
                    <a:pt x="17" y="62"/>
                  </a:lnTo>
                  <a:lnTo>
                    <a:pt x="21" y="55"/>
                  </a:lnTo>
                  <a:lnTo>
                    <a:pt x="29" y="47"/>
                  </a:lnTo>
                  <a:lnTo>
                    <a:pt x="42" y="39"/>
                  </a:lnTo>
                </a:path>
              </a:pathLst>
            </a:custGeom>
            <a:solidFill>
              <a:srgbClr val="FFF6AA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27" name="Freeform 732">
              <a:extLst>
                <a:ext uri="{FF2B5EF4-FFF2-40B4-BE49-F238E27FC236}">
                  <a16:creationId xmlns:a16="http://schemas.microsoft.com/office/drawing/2014/main" id="{E38202C6-8D98-45B9-B571-964A0DDC4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" y="2327"/>
              <a:ext cx="40" cy="35"/>
            </a:xfrm>
            <a:custGeom>
              <a:avLst/>
              <a:gdLst>
                <a:gd name="T0" fmla="*/ 20 w 40"/>
                <a:gd name="T1" fmla="*/ 34 h 35"/>
                <a:gd name="T2" fmla="*/ 20 w 40"/>
                <a:gd name="T3" fmla="*/ 34 h 35"/>
                <a:gd name="T4" fmla="*/ 28 w 40"/>
                <a:gd name="T5" fmla="*/ 33 h 35"/>
                <a:gd name="T6" fmla="*/ 33 w 40"/>
                <a:gd name="T7" fmla="*/ 29 h 35"/>
                <a:gd name="T8" fmla="*/ 38 w 40"/>
                <a:gd name="T9" fmla="*/ 24 h 35"/>
                <a:gd name="T10" fmla="*/ 39 w 40"/>
                <a:gd name="T11" fmla="*/ 17 h 35"/>
                <a:gd name="T12" fmla="*/ 38 w 40"/>
                <a:gd name="T13" fmla="*/ 10 h 35"/>
                <a:gd name="T14" fmla="*/ 33 w 40"/>
                <a:gd name="T15" fmla="*/ 5 h 35"/>
                <a:gd name="T16" fmla="*/ 28 w 40"/>
                <a:gd name="T17" fmla="*/ 1 h 35"/>
                <a:gd name="T18" fmla="*/ 20 w 40"/>
                <a:gd name="T19" fmla="*/ 0 h 35"/>
                <a:gd name="T20" fmla="*/ 12 w 40"/>
                <a:gd name="T21" fmla="*/ 1 h 35"/>
                <a:gd name="T22" fmla="*/ 6 w 40"/>
                <a:gd name="T23" fmla="*/ 5 h 35"/>
                <a:gd name="T24" fmla="*/ 2 w 40"/>
                <a:gd name="T25" fmla="*/ 10 h 35"/>
                <a:gd name="T26" fmla="*/ 0 w 40"/>
                <a:gd name="T27" fmla="*/ 17 h 35"/>
                <a:gd name="T28" fmla="*/ 2 w 40"/>
                <a:gd name="T29" fmla="*/ 24 h 35"/>
                <a:gd name="T30" fmla="*/ 6 w 40"/>
                <a:gd name="T31" fmla="*/ 29 h 35"/>
                <a:gd name="T32" fmla="*/ 12 w 40"/>
                <a:gd name="T33" fmla="*/ 33 h 35"/>
                <a:gd name="T34" fmla="*/ 20 w 40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5">
                  <a:moveTo>
                    <a:pt x="20" y="34"/>
                  </a:moveTo>
                  <a:lnTo>
                    <a:pt x="20" y="34"/>
                  </a:lnTo>
                  <a:lnTo>
                    <a:pt x="28" y="33"/>
                  </a:lnTo>
                  <a:lnTo>
                    <a:pt x="33" y="29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2" y="33"/>
                  </a:lnTo>
                  <a:lnTo>
                    <a:pt x="20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28" name="Freeform 733">
              <a:extLst>
                <a:ext uri="{FF2B5EF4-FFF2-40B4-BE49-F238E27FC236}">
                  <a16:creationId xmlns:a16="http://schemas.microsoft.com/office/drawing/2014/main" id="{8302F825-A909-473C-9A42-0ECFA658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" y="2280"/>
              <a:ext cx="40" cy="36"/>
            </a:xfrm>
            <a:custGeom>
              <a:avLst/>
              <a:gdLst>
                <a:gd name="T0" fmla="*/ 19 w 40"/>
                <a:gd name="T1" fmla="*/ 35 h 36"/>
                <a:gd name="T2" fmla="*/ 19 w 40"/>
                <a:gd name="T3" fmla="*/ 35 h 36"/>
                <a:gd name="T4" fmla="*/ 27 w 40"/>
                <a:gd name="T5" fmla="*/ 34 h 36"/>
                <a:gd name="T6" fmla="*/ 33 w 40"/>
                <a:gd name="T7" fmla="*/ 30 h 36"/>
                <a:gd name="T8" fmla="*/ 38 w 40"/>
                <a:gd name="T9" fmla="*/ 24 h 36"/>
                <a:gd name="T10" fmla="*/ 39 w 40"/>
                <a:gd name="T11" fmla="*/ 17 h 36"/>
                <a:gd name="T12" fmla="*/ 38 w 40"/>
                <a:gd name="T13" fmla="*/ 10 h 36"/>
                <a:gd name="T14" fmla="*/ 33 w 40"/>
                <a:gd name="T15" fmla="*/ 5 h 36"/>
                <a:gd name="T16" fmla="*/ 27 w 40"/>
                <a:gd name="T17" fmla="*/ 2 h 36"/>
                <a:gd name="T18" fmla="*/ 19 w 40"/>
                <a:gd name="T19" fmla="*/ 0 h 36"/>
                <a:gd name="T20" fmla="*/ 11 w 40"/>
                <a:gd name="T21" fmla="*/ 2 h 36"/>
                <a:gd name="T22" fmla="*/ 6 w 40"/>
                <a:gd name="T23" fmla="*/ 5 h 36"/>
                <a:gd name="T24" fmla="*/ 2 w 40"/>
                <a:gd name="T25" fmla="*/ 10 h 36"/>
                <a:gd name="T26" fmla="*/ 0 w 40"/>
                <a:gd name="T27" fmla="*/ 17 h 36"/>
                <a:gd name="T28" fmla="*/ 2 w 40"/>
                <a:gd name="T29" fmla="*/ 24 h 36"/>
                <a:gd name="T30" fmla="*/ 6 w 40"/>
                <a:gd name="T31" fmla="*/ 30 h 36"/>
                <a:gd name="T32" fmla="*/ 11 w 40"/>
                <a:gd name="T33" fmla="*/ 34 h 36"/>
                <a:gd name="T34" fmla="*/ 19 w 40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36">
                  <a:moveTo>
                    <a:pt x="19" y="35"/>
                  </a:moveTo>
                  <a:lnTo>
                    <a:pt x="19" y="35"/>
                  </a:lnTo>
                  <a:lnTo>
                    <a:pt x="27" y="34"/>
                  </a:lnTo>
                  <a:lnTo>
                    <a:pt x="33" y="30"/>
                  </a:lnTo>
                  <a:lnTo>
                    <a:pt x="38" y="24"/>
                  </a:lnTo>
                  <a:lnTo>
                    <a:pt x="39" y="17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30"/>
                  </a:lnTo>
                  <a:lnTo>
                    <a:pt x="11" y="34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29" name="Freeform 734">
              <a:extLst>
                <a:ext uri="{FF2B5EF4-FFF2-40B4-BE49-F238E27FC236}">
                  <a16:creationId xmlns:a16="http://schemas.microsoft.com/office/drawing/2014/main" id="{55E33990-CD76-4E50-83AC-DF2B013D7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2258"/>
              <a:ext cx="41" cy="37"/>
            </a:xfrm>
            <a:custGeom>
              <a:avLst/>
              <a:gdLst>
                <a:gd name="T0" fmla="*/ 19 w 41"/>
                <a:gd name="T1" fmla="*/ 36 h 37"/>
                <a:gd name="T2" fmla="*/ 19 w 41"/>
                <a:gd name="T3" fmla="*/ 36 h 37"/>
                <a:gd name="T4" fmla="*/ 27 w 41"/>
                <a:gd name="T5" fmla="*/ 34 h 37"/>
                <a:gd name="T6" fmla="*/ 34 w 41"/>
                <a:gd name="T7" fmla="*/ 31 h 37"/>
                <a:gd name="T8" fmla="*/ 39 w 41"/>
                <a:gd name="T9" fmla="*/ 25 h 37"/>
                <a:gd name="T10" fmla="*/ 40 w 41"/>
                <a:gd name="T11" fmla="*/ 18 h 37"/>
                <a:gd name="T12" fmla="*/ 39 w 41"/>
                <a:gd name="T13" fmla="*/ 11 h 37"/>
                <a:gd name="T14" fmla="*/ 34 w 41"/>
                <a:gd name="T15" fmla="*/ 6 h 37"/>
                <a:gd name="T16" fmla="*/ 27 w 41"/>
                <a:gd name="T17" fmla="*/ 2 h 37"/>
                <a:gd name="T18" fmla="*/ 19 w 41"/>
                <a:gd name="T19" fmla="*/ 0 h 37"/>
                <a:gd name="T20" fmla="*/ 11 w 41"/>
                <a:gd name="T21" fmla="*/ 2 h 37"/>
                <a:gd name="T22" fmla="*/ 6 w 41"/>
                <a:gd name="T23" fmla="*/ 6 h 37"/>
                <a:gd name="T24" fmla="*/ 2 w 41"/>
                <a:gd name="T25" fmla="*/ 11 h 37"/>
                <a:gd name="T26" fmla="*/ 0 w 41"/>
                <a:gd name="T27" fmla="*/ 18 h 37"/>
                <a:gd name="T28" fmla="*/ 2 w 41"/>
                <a:gd name="T29" fmla="*/ 25 h 37"/>
                <a:gd name="T30" fmla="*/ 6 w 41"/>
                <a:gd name="T31" fmla="*/ 31 h 37"/>
                <a:gd name="T32" fmla="*/ 11 w 41"/>
                <a:gd name="T33" fmla="*/ 34 h 37"/>
                <a:gd name="T34" fmla="*/ 19 w 41"/>
                <a:gd name="T35" fmla="*/ 3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37">
                  <a:moveTo>
                    <a:pt x="19" y="36"/>
                  </a:moveTo>
                  <a:lnTo>
                    <a:pt x="19" y="36"/>
                  </a:lnTo>
                  <a:lnTo>
                    <a:pt x="27" y="34"/>
                  </a:lnTo>
                  <a:lnTo>
                    <a:pt x="34" y="31"/>
                  </a:lnTo>
                  <a:lnTo>
                    <a:pt x="39" y="25"/>
                  </a:lnTo>
                  <a:lnTo>
                    <a:pt x="40" y="18"/>
                  </a:lnTo>
                  <a:lnTo>
                    <a:pt x="39" y="11"/>
                  </a:lnTo>
                  <a:lnTo>
                    <a:pt x="34" y="6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5"/>
                  </a:lnTo>
                  <a:lnTo>
                    <a:pt x="6" y="31"/>
                  </a:lnTo>
                  <a:lnTo>
                    <a:pt x="11" y="34"/>
                  </a:lnTo>
                  <a:lnTo>
                    <a:pt x="19" y="36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0" name="Freeform 735">
              <a:extLst>
                <a:ext uri="{FF2B5EF4-FFF2-40B4-BE49-F238E27FC236}">
                  <a16:creationId xmlns:a16="http://schemas.microsoft.com/office/drawing/2014/main" id="{C8AC8317-8FF4-41EE-A935-875930B8F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2276"/>
              <a:ext cx="42" cy="35"/>
            </a:xfrm>
            <a:custGeom>
              <a:avLst/>
              <a:gdLst>
                <a:gd name="T0" fmla="*/ 21 w 42"/>
                <a:gd name="T1" fmla="*/ 34 h 35"/>
                <a:gd name="T2" fmla="*/ 21 w 42"/>
                <a:gd name="T3" fmla="*/ 34 h 35"/>
                <a:gd name="T4" fmla="*/ 28 w 42"/>
                <a:gd name="T5" fmla="*/ 33 h 35"/>
                <a:gd name="T6" fmla="*/ 34 w 42"/>
                <a:gd name="T7" fmla="*/ 29 h 35"/>
                <a:gd name="T8" fmla="*/ 39 w 42"/>
                <a:gd name="T9" fmla="*/ 24 h 35"/>
                <a:gd name="T10" fmla="*/ 41 w 42"/>
                <a:gd name="T11" fmla="*/ 17 h 35"/>
                <a:gd name="T12" fmla="*/ 39 w 42"/>
                <a:gd name="T13" fmla="*/ 10 h 35"/>
                <a:gd name="T14" fmla="*/ 34 w 42"/>
                <a:gd name="T15" fmla="*/ 5 h 35"/>
                <a:gd name="T16" fmla="*/ 28 w 42"/>
                <a:gd name="T17" fmla="*/ 1 h 35"/>
                <a:gd name="T18" fmla="*/ 21 w 42"/>
                <a:gd name="T19" fmla="*/ 0 h 35"/>
                <a:gd name="T20" fmla="*/ 13 w 42"/>
                <a:gd name="T21" fmla="*/ 1 h 35"/>
                <a:gd name="T22" fmla="*/ 6 w 42"/>
                <a:gd name="T23" fmla="*/ 5 h 35"/>
                <a:gd name="T24" fmla="*/ 2 w 42"/>
                <a:gd name="T25" fmla="*/ 10 h 35"/>
                <a:gd name="T26" fmla="*/ 0 w 42"/>
                <a:gd name="T27" fmla="*/ 17 h 35"/>
                <a:gd name="T28" fmla="*/ 2 w 42"/>
                <a:gd name="T29" fmla="*/ 24 h 35"/>
                <a:gd name="T30" fmla="*/ 6 w 42"/>
                <a:gd name="T31" fmla="*/ 29 h 35"/>
                <a:gd name="T32" fmla="*/ 13 w 42"/>
                <a:gd name="T33" fmla="*/ 33 h 35"/>
                <a:gd name="T34" fmla="*/ 21 w 42"/>
                <a:gd name="T35" fmla="*/ 34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35">
                  <a:moveTo>
                    <a:pt x="21" y="34"/>
                  </a:moveTo>
                  <a:lnTo>
                    <a:pt x="21" y="34"/>
                  </a:lnTo>
                  <a:lnTo>
                    <a:pt x="28" y="33"/>
                  </a:lnTo>
                  <a:lnTo>
                    <a:pt x="34" y="29"/>
                  </a:lnTo>
                  <a:lnTo>
                    <a:pt x="39" y="24"/>
                  </a:lnTo>
                  <a:lnTo>
                    <a:pt x="41" y="17"/>
                  </a:lnTo>
                  <a:lnTo>
                    <a:pt x="39" y="10"/>
                  </a:lnTo>
                  <a:lnTo>
                    <a:pt x="34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3" y="33"/>
                  </a:lnTo>
                  <a:lnTo>
                    <a:pt x="21" y="34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1" name="Freeform 736">
              <a:extLst>
                <a:ext uri="{FF2B5EF4-FFF2-40B4-BE49-F238E27FC236}">
                  <a16:creationId xmlns:a16="http://schemas.microsoft.com/office/drawing/2014/main" id="{C748529E-B6A3-42F1-9795-FC75ADACC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27"/>
              <a:ext cx="39" cy="36"/>
            </a:xfrm>
            <a:custGeom>
              <a:avLst/>
              <a:gdLst>
                <a:gd name="T0" fmla="*/ 19 w 39"/>
                <a:gd name="T1" fmla="*/ 35 h 36"/>
                <a:gd name="T2" fmla="*/ 19 w 39"/>
                <a:gd name="T3" fmla="*/ 35 h 36"/>
                <a:gd name="T4" fmla="*/ 27 w 39"/>
                <a:gd name="T5" fmla="*/ 33 h 36"/>
                <a:gd name="T6" fmla="*/ 32 w 39"/>
                <a:gd name="T7" fmla="*/ 30 h 36"/>
                <a:gd name="T8" fmla="*/ 36 w 39"/>
                <a:gd name="T9" fmla="*/ 25 h 36"/>
                <a:gd name="T10" fmla="*/ 38 w 39"/>
                <a:gd name="T11" fmla="*/ 18 h 36"/>
                <a:gd name="T12" fmla="*/ 36 w 39"/>
                <a:gd name="T13" fmla="*/ 11 h 36"/>
                <a:gd name="T14" fmla="*/ 32 w 39"/>
                <a:gd name="T15" fmla="*/ 5 h 36"/>
                <a:gd name="T16" fmla="*/ 27 w 39"/>
                <a:gd name="T17" fmla="*/ 1 h 36"/>
                <a:gd name="T18" fmla="*/ 19 w 39"/>
                <a:gd name="T19" fmla="*/ 0 h 36"/>
                <a:gd name="T20" fmla="*/ 11 w 39"/>
                <a:gd name="T21" fmla="*/ 1 h 36"/>
                <a:gd name="T22" fmla="*/ 6 w 39"/>
                <a:gd name="T23" fmla="*/ 5 h 36"/>
                <a:gd name="T24" fmla="*/ 1 w 39"/>
                <a:gd name="T25" fmla="*/ 11 h 36"/>
                <a:gd name="T26" fmla="*/ 0 w 39"/>
                <a:gd name="T27" fmla="*/ 18 h 36"/>
                <a:gd name="T28" fmla="*/ 1 w 39"/>
                <a:gd name="T29" fmla="*/ 25 h 36"/>
                <a:gd name="T30" fmla="*/ 6 w 39"/>
                <a:gd name="T31" fmla="*/ 30 h 36"/>
                <a:gd name="T32" fmla="*/ 11 w 39"/>
                <a:gd name="T33" fmla="*/ 33 h 36"/>
                <a:gd name="T34" fmla="*/ 19 w 39"/>
                <a:gd name="T35" fmla="*/ 35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36">
                  <a:moveTo>
                    <a:pt x="19" y="35"/>
                  </a:moveTo>
                  <a:lnTo>
                    <a:pt x="19" y="35"/>
                  </a:lnTo>
                  <a:lnTo>
                    <a:pt x="27" y="33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8" y="18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11" y="33"/>
                  </a:lnTo>
                  <a:lnTo>
                    <a:pt x="19" y="35"/>
                  </a:lnTo>
                </a:path>
              </a:pathLst>
            </a:custGeom>
            <a:solidFill>
              <a:srgbClr val="3E3D3E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2" name="Freeform 737">
              <a:extLst>
                <a:ext uri="{FF2B5EF4-FFF2-40B4-BE49-F238E27FC236}">
                  <a16:creationId xmlns:a16="http://schemas.microsoft.com/office/drawing/2014/main" id="{2D1FD07A-66DB-4C5D-B3A8-7E585E859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897"/>
              <a:ext cx="168" cy="169"/>
            </a:xfrm>
            <a:custGeom>
              <a:avLst/>
              <a:gdLst>
                <a:gd name="T0" fmla="*/ 77 w 168"/>
                <a:gd name="T1" fmla="*/ 168 h 169"/>
                <a:gd name="T2" fmla="*/ 63 w 168"/>
                <a:gd name="T3" fmla="*/ 165 h 169"/>
                <a:gd name="T4" fmla="*/ 55 w 168"/>
                <a:gd name="T5" fmla="*/ 160 h 169"/>
                <a:gd name="T6" fmla="*/ 47 w 168"/>
                <a:gd name="T7" fmla="*/ 155 h 169"/>
                <a:gd name="T8" fmla="*/ 36 w 168"/>
                <a:gd name="T9" fmla="*/ 150 h 169"/>
                <a:gd name="T10" fmla="*/ 20 w 168"/>
                <a:gd name="T11" fmla="*/ 140 h 169"/>
                <a:gd name="T12" fmla="*/ 9 w 168"/>
                <a:gd name="T13" fmla="*/ 130 h 169"/>
                <a:gd name="T14" fmla="*/ 6 w 168"/>
                <a:gd name="T15" fmla="*/ 124 h 169"/>
                <a:gd name="T16" fmla="*/ 5 w 168"/>
                <a:gd name="T17" fmla="*/ 116 h 169"/>
                <a:gd name="T18" fmla="*/ 3 w 168"/>
                <a:gd name="T19" fmla="*/ 108 h 169"/>
                <a:gd name="T20" fmla="*/ 3 w 168"/>
                <a:gd name="T21" fmla="*/ 100 h 169"/>
                <a:gd name="T22" fmla="*/ 2 w 168"/>
                <a:gd name="T23" fmla="*/ 89 h 169"/>
                <a:gd name="T24" fmla="*/ 1 w 168"/>
                <a:gd name="T25" fmla="*/ 78 h 169"/>
                <a:gd name="T26" fmla="*/ 0 w 168"/>
                <a:gd name="T27" fmla="*/ 66 h 169"/>
                <a:gd name="T28" fmla="*/ 5 w 168"/>
                <a:gd name="T29" fmla="*/ 57 h 169"/>
                <a:gd name="T30" fmla="*/ 11 w 168"/>
                <a:gd name="T31" fmla="*/ 46 h 169"/>
                <a:gd name="T32" fmla="*/ 21 w 168"/>
                <a:gd name="T33" fmla="*/ 34 h 169"/>
                <a:gd name="T34" fmla="*/ 33 w 168"/>
                <a:gd name="T35" fmla="*/ 24 h 169"/>
                <a:gd name="T36" fmla="*/ 42 w 168"/>
                <a:gd name="T37" fmla="*/ 17 h 169"/>
                <a:gd name="T38" fmla="*/ 55 w 168"/>
                <a:gd name="T39" fmla="*/ 11 h 169"/>
                <a:gd name="T40" fmla="*/ 78 w 168"/>
                <a:gd name="T41" fmla="*/ 3 h 169"/>
                <a:gd name="T42" fmla="*/ 103 w 168"/>
                <a:gd name="T43" fmla="*/ 0 h 169"/>
                <a:gd name="T44" fmla="*/ 126 w 168"/>
                <a:gd name="T45" fmla="*/ 8 h 169"/>
                <a:gd name="T46" fmla="*/ 134 w 168"/>
                <a:gd name="T47" fmla="*/ 15 h 169"/>
                <a:gd name="T48" fmla="*/ 143 w 168"/>
                <a:gd name="T49" fmla="*/ 24 h 169"/>
                <a:gd name="T50" fmla="*/ 152 w 168"/>
                <a:gd name="T51" fmla="*/ 33 h 169"/>
                <a:gd name="T52" fmla="*/ 158 w 168"/>
                <a:gd name="T53" fmla="*/ 43 h 169"/>
                <a:gd name="T54" fmla="*/ 162 w 168"/>
                <a:gd name="T55" fmla="*/ 54 h 169"/>
                <a:gd name="T56" fmla="*/ 164 w 168"/>
                <a:gd name="T57" fmla="*/ 69 h 169"/>
                <a:gd name="T58" fmla="*/ 166 w 168"/>
                <a:gd name="T59" fmla="*/ 84 h 169"/>
                <a:gd name="T60" fmla="*/ 167 w 168"/>
                <a:gd name="T61" fmla="*/ 97 h 169"/>
                <a:gd name="T62" fmla="*/ 165 w 168"/>
                <a:gd name="T63" fmla="*/ 109 h 169"/>
                <a:gd name="T64" fmla="*/ 161 w 168"/>
                <a:gd name="T65" fmla="*/ 125 h 169"/>
                <a:gd name="T66" fmla="*/ 155 w 168"/>
                <a:gd name="T67" fmla="*/ 140 h 169"/>
                <a:gd name="T68" fmla="*/ 146 w 168"/>
                <a:gd name="T69" fmla="*/ 148 h 169"/>
                <a:gd name="T70" fmla="*/ 137 w 168"/>
                <a:gd name="T71" fmla="*/ 153 h 169"/>
                <a:gd name="T72" fmla="*/ 129 w 168"/>
                <a:gd name="T73" fmla="*/ 159 h 169"/>
                <a:gd name="T74" fmla="*/ 123 w 168"/>
                <a:gd name="T75" fmla="*/ 163 h 169"/>
                <a:gd name="T76" fmla="*/ 115 w 168"/>
                <a:gd name="T77" fmla="*/ 165 h 169"/>
                <a:gd name="T78" fmla="*/ 105 w 168"/>
                <a:gd name="T79" fmla="*/ 167 h 169"/>
                <a:gd name="T80" fmla="*/ 91 w 168"/>
                <a:gd name="T81" fmla="*/ 168 h 169"/>
                <a:gd name="T82" fmla="*/ 81 w 168"/>
                <a:gd name="T83" fmla="*/ 168 h 169"/>
                <a:gd name="T84" fmla="*/ 77 w 168"/>
                <a:gd name="T85" fmla="*/ 168 h 1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8" h="169">
                  <a:moveTo>
                    <a:pt x="77" y="168"/>
                  </a:moveTo>
                  <a:lnTo>
                    <a:pt x="77" y="168"/>
                  </a:lnTo>
                  <a:lnTo>
                    <a:pt x="70" y="166"/>
                  </a:lnTo>
                  <a:lnTo>
                    <a:pt x="63" y="165"/>
                  </a:lnTo>
                  <a:lnTo>
                    <a:pt x="59" y="163"/>
                  </a:lnTo>
                  <a:lnTo>
                    <a:pt x="55" y="160"/>
                  </a:lnTo>
                  <a:lnTo>
                    <a:pt x="51" y="158"/>
                  </a:lnTo>
                  <a:lnTo>
                    <a:pt x="47" y="155"/>
                  </a:lnTo>
                  <a:lnTo>
                    <a:pt x="42" y="152"/>
                  </a:lnTo>
                  <a:lnTo>
                    <a:pt x="36" y="150"/>
                  </a:lnTo>
                  <a:lnTo>
                    <a:pt x="27" y="146"/>
                  </a:lnTo>
                  <a:lnTo>
                    <a:pt x="20" y="140"/>
                  </a:lnTo>
                  <a:lnTo>
                    <a:pt x="14" y="135"/>
                  </a:lnTo>
                  <a:lnTo>
                    <a:pt x="9" y="130"/>
                  </a:lnTo>
                  <a:lnTo>
                    <a:pt x="7" y="127"/>
                  </a:lnTo>
                  <a:lnTo>
                    <a:pt x="6" y="124"/>
                  </a:lnTo>
                  <a:lnTo>
                    <a:pt x="6" y="121"/>
                  </a:lnTo>
                  <a:lnTo>
                    <a:pt x="5" y="116"/>
                  </a:lnTo>
                  <a:lnTo>
                    <a:pt x="3" y="112"/>
                  </a:lnTo>
                  <a:lnTo>
                    <a:pt x="3" y="108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3" y="95"/>
                  </a:lnTo>
                  <a:lnTo>
                    <a:pt x="2" y="89"/>
                  </a:lnTo>
                  <a:lnTo>
                    <a:pt x="1" y="84"/>
                  </a:lnTo>
                  <a:lnTo>
                    <a:pt x="1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" y="61"/>
                  </a:lnTo>
                  <a:lnTo>
                    <a:pt x="5" y="57"/>
                  </a:lnTo>
                  <a:lnTo>
                    <a:pt x="7" y="52"/>
                  </a:lnTo>
                  <a:lnTo>
                    <a:pt x="11" y="46"/>
                  </a:lnTo>
                  <a:lnTo>
                    <a:pt x="16" y="40"/>
                  </a:lnTo>
                  <a:lnTo>
                    <a:pt x="21" y="34"/>
                  </a:lnTo>
                  <a:lnTo>
                    <a:pt x="27" y="29"/>
                  </a:lnTo>
                  <a:lnTo>
                    <a:pt x="33" y="24"/>
                  </a:lnTo>
                  <a:lnTo>
                    <a:pt x="37" y="19"/>
                  </a:lnTo>
                  <a:lnTo>
                    <a:pt x="42" y="17"/>
                  </a:lnTo>
                  <a:lnTo>
                    <a:pt x="47" y="14"/>
                  </a:lnTo>
                  <a:lnTo>
                    <a:pt x="55" y="11"/>
                  </a:lnTo>
                  <a:lnTo>
                    <a:pt x="65" y="7"/>
                  </a:lnTo>
                  <a:lnTo>
                    <a:pt x="78" y="3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4" y="3"/>
                  </a:lnTo>
                  <a:lnTo>
                    <a:pt x="126" y="8"/>
                  </a:lnTo>
                  <a:lnTo>
                    <a:pt x="130" y="11"/>
                  </a:lnTo>
                  <a:lnTo>
                    <a:pt x="134" y="15"/>
                  </a:lnTo>
                  <a:lnTo>
                    <a:pt x="139" y="19"/>
                  </a:lnTo>
                  <a:lnTo>
                    <a:pt x="143" y="24"/>
                  </a:lnTo>
                  <a:lnTo>
                    <a:pt x="149" y="29"/>
                  </a:lnTo>
                  <a:lnTo>
                    <a:pt x="152" y="33"/>
                  </a:lnTo>
                  <a:lnTo>
                    <a:pt x="157" y="38"/>
                  </a:lnTo>
                  <a:lnTo>
                    <a:pt x="158" y="43"/>
                  </a:lnTo>
                  <a:lnTo>
                    <a:pt x="160" y="47"/>
                  </a:lnTo>
                  <a:lnTo>
                    <a:pt x="162" y="54"/>
                  </a:lnTo>
                  <a:lnTo>
                    <a:pt x="164" y="61"/>
                  </a:lnTo>
                  <a:lnTo>
                    <a:pt x="164" y="69"/>
                  </a:lnTo>
                  <a:lnTo>
                    <a:pt x="165" y="76"/>
                  </a:lnTo>
                  <a:lnTo>
                    <a:pt x="166" y="84"/>
                  </a:lnTo>
                  <a:lnTo>
                    <a:pt x="167" y="91"/>
                  </a:lnTo>
                  <a:lnTo>
                    <a:pt x="167" y="97"/>
                  </a:lnTo>
                  <a:lnTo>
                    <a:pt x="166" y="103"/>
                  </a:lnTo>
                  <a:lnTo>
                    <a:pt x="165" y="109"/>
                  </a:lnTo>
                  <a:lnTo>
                    <a:pt x="164" y="117"/>
                  </a:lnTo>
                  <a:lnTo>
                    <a:pt x="161" y="125"/>
                  </a:lnTo>
                  <a:lnTo>
                    <a:pt x="157" y="133"/>
                  </a:lnTo>
                  <a:lnTo>
                    <a:pt x="155" y="140"/>
                  </a:lnTo>
                  <a:lnTo>
                    <a:pt x="150" y="145"/>
                  </a:lnTo>
                  <a:lnTo>
                    <a:pt x="146" y="148"/>
                  </a:lnTo>
                  <a:lnTo>
                    <a:pt x="141" y="151"/>
                  </a:lnTo>
                  <a:lnTo>
                    <a:pt x="137" y="153"/>
                  </a:lnTo>
                  <a:lnTo>
                    <a:pt x="133" y="156"/>
                  </a:lnTo>
                  <a:lnTo>
                    <a:pt x="129" y="159"/>
                  </a:lnTo>
                  <a:lnTo>
                    <a:pt x="126" y="161"/>
                  </a:lnTo>
                  <a:lnTo>
                    <a:pt x="123" y="163"/>
                  </a:lnTo>
                  <a:lnTo>
                    <a:pt x="120" y="165"/>
                  </a:lnTo>
                  <a:lnTo>
                    <a:pt x="115" y="165"/>
                  </a:lnTo>
                  <a:lnTo>
                    <a:pt x="111" y="166"/>
                  </a:lnTo>
                  <a:lnTo>
                    <a:pt x="105" y="167"/>
                  </a:lnTo>
                  <a:lnTo>
                    <a:pt x="98" y="167"/>
                  </a:lnTo>
                  <a:lnTo>
                    <a:pt x="91" y="168"/>
                  </a:lnTo>
                  <a:lnTo>
                    <a:pt x="85" y="168"/>
                  </a:lnTo>
                  <a:lnTo>
                    <a:pt x="81" y="168"/>
                  </a:lnTo>
                  <a:lnTo>
                    <a:pt x="78" y="168"/>
                  </a:lnTo>
                  <a:lnTo>
                    <a:pt x="77" y="168"/>
                  </a:lnTo>
                </a:path>
              </a:pathLst>
            </a:custGeom>
            <a:solidFill>
              <a:srgbClr val="FF9B8B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3" name="Freeform 738">
              <a:extLst>
                <a:ext uri="{FF2B5EF4-FFF2-40B4-BE49-F238E27FC236}">
                  <a16:creationId xmlns:a16="http://schemas.microsoft.com/office/drawing/2014/main" id="{FB3D9B88-245E-4D08-BC38-0B9A9575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4"/>
              <a:ext cx="12" cy="2"/>
            </a:xfrm>
            <a:custGeom>
              <a:avLst/>
              <a:gdLst>
                <a:gd name="T0" fmla="*/ 8 w 12"/>
                <a:gd name="T1" fmla="*/ 0 h 2"/>
                <a:gd name="T2" fmla="*/ 6 w 12"/>
                <a:gd name="T3" fmla="*/ 0 h 2"/>
                <a:gd name="T4" fmla="*/ 4 w 12"/>
                <a:gd name="T5" fmla="*/ 0 h 2"/>
                <a:gd name="T6" fmla="*/ 3 w 12"/>
                <a:gd name="T7" fmla="*/ 0 h 2"/>
                <a:gd name="T8" fmla="*/ 2 w 12"/>
                <a:gd name="T9" fmla="*/ 0 h 2"/>
                <a:gd name="T10" fmla="*/ 1 w 12"/>
                <a:gd name="T11" fmla="*/ 0 h 2"/>
                <a:gd name="T12" fmla="*/ 0 w 12"/>
                <a:gd name="T13" fmla="*/ 0 h 2"/>
                <a:gd name="T14" fmla="*/ 0 w 12"/>
                <a:gd name="T15" fmla="*/ 0 h 2"/>
                <a:gd name="T16" fmla="*/ 0 w 12"/>
                <a:gd name="T17" fmla="*/ 1 h 2"/>
                <a:gd name="T18" fmla="*/ 1 w 12"/>
                <a:gd name="T19" fmla="*/ 1 h 2"/>
                <a:gd name="T20" fmla="*/ 2 w 12"/>
                <a:gd name="T21" fmla="*/ 1 h 2"/>
                <a:gd name="T22" fmla="*/ 3 w 12"/>
                <a:gd name="T23" fmla="*/ 1 h 2"/>
                <a:gd name="T24" fmla="*/ 3 w 12"/>
                <a:gd name="T25" fmla="*/ 1 h 2"/>
                <a:gd name="T26" fmla="*/ 5 w 12"/>
                <a:gd name="T27" fmla="*/ 1 h 2"/>
                <a:gd name="T28" fmla="*/ 6 w 12"/>
                <a:gd name="T29" fmla="*/ 1 h 2"/>
                <a:gd name="T30" fmla="*/ 8 w 12"/>
                <a:gd name="T31" fmla="*/ 1 h 2"/>
                <a:gd name="T32" fmla="*/ 8 w 12"/>
                <a:gd name="T33" fmla="*/ 1 h 2"/>
                <a:gd name="T34" fmla="*/ 9 w 12"/>
                <a:gd name="T35" fmla="*/ 1 h 2"/>
                <a:gd name="T36" fmla="*/ 10 w 12"/>
                <a:gd name="T37" fmla="*/ 1 h 2"/>
                <a:gd name="T38" fmla="*/ 11 w 12"/>
                <a:gd name="T39" fmla="*/ 0 h 2"/>
                <a:gd name="T40" fmla="*/ 11 w 12"/>
                <a:gd name="T41" fmla="*/ 0 h 2"/>
                <a:gd name="T42" fmla="*/ 11 w 12"/>
                <a:gd name="T43" fmla="*/ 0 h 2"/>
                <a:gd name="T44" fmla="*/ 10 w 12"/>
                <a:gd name="T45" fmla="*/ 0 h 2"/>
                <a:gd name="T46" fmla="*/ 9 w 12"/>
                <a:gd name="T47" fmla="*/ 0 h 2"/>
                <a:gd name="T48" fmla="*/ 8 w 12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2">
                  <a:moveTo>
                    <a:pt x="8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4" name="Freeform 739">
              <a:extLst>
                <a:ext uri="{FF2B5EF4-FFF2-40B4-BE49-F238E27FC236}">
                  <a16:creationId xmlns:a16="http://schemas.microsoft.com/office/drawing/2014/main" id="{371DB199-E0B4-42C7-A076-EC8FB45EA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035"/>
              <a:ext cx="23" cy="10"/>
            </a:xfrm>
            <a:custGeom>
              <a:avLst/>
              <a:gdLst>
                <a:gd name="T0" fmla="*/ 16 w 23"/>
                <a:gd name="T1" fmla="*/ 9 h 10"/>
                <a:gd name="T2" fmla="*/ 16 w 23"/>
                <a:gd name="T3" fmla="*/ 9 h 10"/>
                <a:gd name="T4" fmla="*/ 12 w 23"/>
                <a:gd name="T5" fmla="*/ 9 h 10"/>
                <a:gd name="T6" fmla="*/ 8 w 23"/>
                <a:gd name="T7" fmla="*/ 9 h 10"/>
                <a:gd name="T8" fmla="*/ 7 w 23"/>
                <a:gd name="T9" fmla="*/ 9 h 10"/>
                <a:gd name="T10" fmla="*/ 5 w 23"/>
                <a:gd name="T11" fmla="*/ 9 h 10"/>
                <a:gd name="T12" fmla="*/ 2 w 23"/>
                <a:gd name="T13" fmla="*/ 8 h 10"/>
                <a:gd name="T14" fmla="*/ 0 w 23"/>
                <a:gd name="T15" fmla="*/ 8 h 10"/>
                <a:gd name="T16" fmla="*/ 0 w 23"/>
                <a:gd name="T17" fmla="*/ 5 h 10"/>
                <a:gd name="T18" fmla="*/ 0 w 23"/>
                <a:gd name="T19" fmla="*/ 3 h 10"/>
                <a:gd name="T20" fmla="*/ 1 w 23"/>
                <a:gd name="T21" fmla="*/ 2 h 10"/>
                <a:gd name="T22" fmla="*/ 3 w 23"/>
                <a:gd name="T23" fmla="*/ 1 h 10"/>
                <a:gd name="T24" fmla="*/ 6 w 23"/>
                <a:gd name="T25" fmla="*/ 0 h 10"/>
                <a:gd name="T26" fmla="*/ 7 w 23"/>
                <a:gd name="T27" fmla="*/ 0 h 10"/>
                <a:gd name="T28" fmla="*/ 9 w 23"/>
                <a:gd name="T29" fmla="*/ 0 h 10"/>
                <a:gd name="T30" fmla="*/ 13 w 23"/>
                <a:gd name="T31" fmla="*/ 0 h 10"/>
                <a:gd name="T32" fmla="*/ 15 w 23"/>
                <a:gd name="T33" fmla="*/ 0 h 10"/>
                <a:gd name="T34" fmla="*/ 16 w 23"/>
                <a:gd name="T35" fmla="*/ 2 h 10"/>
                <a:gd name="T36" fmla="*/ 19 w 23"/>
                <a:gd name="T37" fmla="*/ 3 h 10"/>
                <a:gd name="T38" fmla="*/ 21 w 23"/>
                <a:gd name="T39" fmla="*/ 4 h 10"/>
                <a:gd name="T40" fmla="*/ 22 w 23"/>
                <a:gd name="T41" fmla="*/ 5 h 10"/>
                <a:gd name="T42" fmla="*/ 22 w 23"/>
                <a:gd name="T43" fmla="*/ 7 h 10"/>
                <a:gd name="T44" fmla="*/ 22 w 23"/>
                <a:gd name="T45" fmla="*/ 8 h 10"/>
                <a:gd name="T46" fmla="*/ 20 w 23"/>
                <a:gd name="T47" fmla="*/ 9 h 10"/>
                <a:gd name="T48" fmla="*/ 17 w 23"/>
                <a:gd name="T49" fmla="*/ 9 h 10"/>
                <a:gd name="T50" fmla="*/ 16 w 23"/>
                <a:gd name="T51" fmla="*/ 9 h 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0">
                  <a:moveTo>
                    <a:pt x="16" y="9"/>
                  </a:moveTo>
                  <a:lnTo>
                    <a:pt x="16" y="9"/>
                  </a:lnTo>
                  <a:lnTo>
                    <a:pt x="12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7" y="9"/>
                  </a:lnTo>
                  <a:lnTo>
                    <a:pt x="16" y="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5" name="Freeform 740">
              <a:extLst>
                <a:ext uri="{FF2B5EF4-FFF2-40B4-BE49-F238E27FC236}">
                  <a16:creationId xmlns:a16="http://schemas.microsoft.com/office/drawing/2014/main" id="{7F9A3975-83AE-47C8-A108-06E15CFB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11" cy="4"/>
            </a:xfrm>
            <a:custGeom>
              <a:avLst/>
              <a:gdLst>
                <a:gd name="T0" fmla="*/ 7 w 11"/>
                <a:gd name="T1" fmla="*/ 3 h 4"/>
                <a:gd name="T2" fmla="*/ 5 w 11"/>
                <a:gd name="T3" fmla="*/ 3 h 4"/>
                <a:gd name="T4" fmla="*/ 4 w 11"/>
                <a:gd name="T5" fmla="*/ 3 h 4"/>
                <a:gd name="T6" fmla="*/ 3 w 11"/>
                <a:gd name="T7" fmla="*/ 3 h 4"/>
                <a:gd name="T8" fmla="*/ 2 w 11"/>
                <a:gd name="T9" fmla="*/ 3 h 4"/>
                <a:gd name="T10" fmla="*/ 1 w 11"/>
                <a:gd name="T11" fmla="*/ 3 h 4"/>
                <a:gd name="T12" fmla="*/ 1 w 11"/>
                <a:gd name="T13" fmla="*/ 3 h 4"/>
                <a:gd name="T14" fmla="*/ 0 w 11"/>
                <a:gd name="T15" fmla="*/ 2 h 4"/>
                <a:gd name="T16" fmla="*/ 0 w 11"/>
                <a:gd name="T17" fmla="*/ 2 h 4"/>
                <a:gd name="T18" fmla="*/ 1 w 11"/>
                <a:gd name="T19" fmla="*/ 1 h 4"/>
                <a:gd name="T20" fmla="*/ 1 w 11"/>
                <a:gd name="T21" fmla="*/ 1 h 4"/>
                <a:gd name="T22" fmla="*/ 2 w 11"/>
                <a:gd name="T23" fmla="*/ 1 h 4"/>
                <a:gd name="T24" fmla="*/ 3 w 11"/>
                <a:gd name="T25" fmla="*/ 1 h 4"/>
                <a:gd name="T26" fmla="*/ 4 w 11"/>
                <a:gd name="T27" fmla="*/ 0 h 4"/>
                <a:gd name="T28" fmla="*/ 5 w 11"/>
                <a:gd name="T29" fmla="*/ 0 h 4"/>
                <a:gd name="T30" fmla="*/ 6 w 11"/>
                <a:gd name="T31" fmla="*/ 0 h 4"/>
                <a:gd name="T32" fmla="*/ 7 w 11"/>
                <a:gd name="T33" fmla="*/ 0 h 4"/>
                <a:gd name="T34" fmla="*/ 8 w 11"/>
                <a:gd name="T35" fmla="*/ 1 h 4"/>
                <a:gd name="T36" fmla="*/ 9 w 11"/>
                <a:gd name="T37" fmla="*/ 1 h 4"/>
                <a:gd name="T38" fmla="*/ 9 w 11"/>
                <a:gd name="T39" fmla="*/ 2 h 4"/>
                <a:gd name="T40" fmla="*/ 10 w 11"/>
                <a:gd name="T41" fmla="*/ 2 h 4"/>
                <a:gd name="T42" fmla="*/ 9 w 11"/>
                <a:gd name="T43" fmla="*/ 3 h 4"/>
                <a:gd name="T44" fmla="*/ 8 w 11"/>
                <a:gd name="T45" fmla="*/ 3 h 4"/>
                <a:gd name="T46" fmla="*/ 7 w 11"/>
                <a:gd name="T47" fmla="*/ 3 h 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" h="4">
                  <a:moveTo>
                    <a:pt x="7" y="3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6" name="Freeform 741">
              <a:extLst>
                <a:ext uri="{FF2B5EF4-FFF2-40B4-BE49-F238E27FC236}">
                  <a16:creationId xmlns:a16="http://schemas.microsoft.com/office/drawing/2014/main" id="{1F6B2C6D-415F-4453-919C-B99A5E1D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2930"/>
              <a:ext cx="22" cy="14"/>
            </a:xfrm>
            <a:custGeom>
              <a:avLst/>
              <a:gdLst>
                <a:gd name="T0" fmla="*/ 15 w 22"/>
                <a:gd name="T1" fmla="*/ 13 h 14"/>
                <a:gd name="T2" fmla="*/ 15 w 22"/>
                <a:gd name="T3" fmla="*/ 13 h 14"/>
                <a:gd name="T4" fmla="*/ 10 w 22"/>
                <a:gd name="T5" fmla="*/ 12 h 14"/>
                <a:gd name="T6" fmla="*/ 8 w 22"/>
                <a:gd name="T7" fmla="*/ 12 h 14"/>
                <a:gd name="T8" fmla="*/ 7 w 22"/>
                <a:gd name="T9" fmla="*/ 13 h 14"/>
                <a:gd name="T10" fmla="*/ 4 w 22"/>
                <a:gd name="T11" fmla="*/ 13 h 14"/>
                <a:gd name="T12" fmla="*/ 2 w 22"/>
                <a:gd name="T13" fmla="*/ 12 h 14"/>
                <a:gd name="T14" fmla="*/ 1 w 22"/>
                <a:gd name="T15" fmla="*/ 11 h 14"/>
                <a:gd name="T16" fmla="*/ 0 w 22"/>
                <a:gd name="T17" fmla="*/ 9 h 14"/>
                <a:gd name="T18" fmla="*/ 0 w 22"/>
                <a:gd name="T19" fmla="*/ 7 h 14"/>
                <a:gd name="T20" fmla="*/ 1 w 22"/>
                <a:gd name="T21" fmla="*/ 5 h 14"/>
                <a:gd name="T22" fmla="*/ 2 w 22"/>
                <a:gd name="T23" fmla="*/ 4 h 14"/>
                <a:gd name="T24" fmla="*/ 4 w 22"/>
                <a:gd name="T25" fmla="*/ 3 h 14"/>
                <a:gd name="T26" fmla="*/ 7 w 22"/>
                <a:gd name="T27" fmla="*/ 3 h 14"/>
                <a:gd name="T28" fmla="*/ 9 w 22"/>
                <a:gd name="T29" fmla="*/ 2 h 14"/>
                <a:gd name="T30" fmla="*/ 11 w 22"/>
                <a:gd name="T31" fmla="*/ 1 h 14"/>
                <a:gd name="T32" fmla="*/ 13 w 22"/>
                <a:gd name="T33" fmla="*/ 0 h 14"/>
                <a:gd name="T34" fmla="*/ 15 w 22"/>
                <a:gd name="T35" fmla="*/ 1 h 14"/>
                <a:gd name="T36" fmla="*/ 17 w 22"/>
                <a:gd name="T37" fmla="*/ 4 h 14"/>
                <a:gd name="T38" fmla="*/ 19 w 22"/>
                <a:gd name="T39" fmla="*/ 6 h 14"/>
                <a:gd name="T40" fmla="*/ 20 w 22"/>
                <a:gd name="T41" fmla="*/ 8 h 14"/>
                <a:gd name="T42" fmla="*/ 21 w 22"/>
                <a:gd name="T43" fmla="*/ 10 h 14"/>
                <a:gd name="T44" fmla="*/ 20 w 22"/>
                <a:gd name="T45" fmla="*/ 12 h 14"/>
                <a:gd name="T46" fmla="*/ 18 w 22"/>
                <a:gd name="T47" fmla="*/ 12 h 14"/>
                <a:gd name="T48" fmla="*/ 15 w 22"/>
                <a:gd name="T49" fmla="*/ 13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" h="14">
                  <a:moveTo>
                    <a:pt x="15" y="13"/>
                  </a:moveTo>
                  <a:lnTo>
                    <a:pt x="15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7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5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7" name="Freeform 742">
              <a:extLst>
                <a:ext uri="{FF2B5EF4-FFF2-40B4-BE49-F238E27FC236}">
                  <a16:creationId xmlns:a16="http://schemas.microsoft.com/office/drawing/2014/main" id="{C078B1C9-8DDB-4FCB-BA1F-80C13C224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3013"/>
              <a:ext cx="3" cy="5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1 h 5"/>
                <a:gd name="T4" fmla="*/ 0 w 3"/>
                <a:gd name="T5" fmla="*/ 1 h 5"/>
                <a:gd name="T6" fmla="*/ 0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2 w 3"/>
                <a:gd name="T15" fmla="*/ 1 h 5"/>
                <a:gd name="T16" fmla="*/ 2 w 3"/>
                <a:gd name="T17" fmla="*/ 3 h 5"/>
                <a:gd name="T18" fmla="*/ 1 w 3"/>
                <a:gd name="T19" fmla="*/ 4 h 5"/>
                <a:gd name="T20" fmla="*/ 0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8" name="Freeform 743">
              <a:extLst>
                <a:ext uri="{FF2B5EF4-FFF2-40B4-BE49-F238E27FC236}">
                  <a16:creationId xmlns:a16="http://schemas.microsoft.com/office/drawing/2014/main" id="{418AD6F3-9F53-4312-884B-4E9817AB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3013"/>
              <a:ext cx="10" cy="15"/>
            </a:xfrm>
            <a:custGeom>
              <a:avLst/>
              <a:gdLst>
                <a:gd name="T0" fmla="*/ 9 w 10"/>
                <a:gd name="T1" fmla="*/ 7 h 15"/>
                <a:gd name="T2" fmla="*/ 9 w 10"/>
                <a:gd name="T3" fmla="*/ 7 h 15"/>
                <a:gd name="T4" fmla="*/ 8 w 10"/>
                <a:gd name="T5" fmla="*/ 5 h 15"/>
                <a:gd name="T6" fmla="*/ 8 w 10"/>
                <a:gd name="T7" fmla="*/ 2 h 15"/>
                <a:gd name="T8" fmla="*/ 8 w 10"/>
                <a:gd name="T9" fmla="*/ 1 h 15"/>
                <a:gd name="T10" fmla="*/ 6 w 10"/>
                <a:gd name="T11" fmla="*/ 0 h 15"/>
                <a:gd name="T12" fmla="*/ 3 w 10"/>
                <a:gd name="T13" fmla="*/ 0 h 15"/>
                <a:gd name="T14" fmla="*/ 2 w 10"/>
                <a:gd name="T15" fmla="*/ 1 h 15"/>
                <a:gd name="T16" fmla="*/ 1 w 10"/>
                <a:gd name="T17" fmla="*/ 3 h 15"/>
                <a:gd name="T18" fmla="*/ 0 w 10"/>
                <a:gd name="T19" fmla="*/ 10 h 15"/>
                <a:gd name="T20" fmla="*/ 6 w 10"/>
                <a:gd name="T21" fmla="*/ 14 h 15"/>
                <a:gd name="T22" fmla="*/ 9 w 10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lnTo>
                    <a:pt x="9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6" y="14"/>
                  </a:lnTo>
                  <a:lnTo>
                    <a:pt x="9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9" name="Freeform 744">
              <a:extLst>
                <a:ext uri="{FF2B5EF4-FFF2-40B4-BE49-F238E27FC236}">
                  <a16:creationId xmlns:a16="http://schemas.microsoft.com/office/drawing/2014/main" id="{233A6F1A-AE3C-47EE-8EC3-A7506DA6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996"/>
              <a:ext cx="2" cy="5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1 h 5"/>
                <a:gd name="T4" fmla="*/ 0 w 2"/>
                <a:gd name="T5" fmla="*/ 1 h 5"/>
                <a:gd name="T6" fmla="*/ 0 w 2"/>
                <a:gd name="T7" fmla="*/ 0 h 5"/>
                <a:gd name="T8" fmla="*/ 0 w 2"/>
                <a:gd name="T9" fmla="*/ 0 h 5"/>
                <a:gd name="T10" fmla="*/ 1 w 2"/>
                <a:gd name="T11" fmla="*/ 0 h 5"/>
                <a:gd name="T12" fmla="*/ 1 w 2"/>
                <a:gd name="T13" fmla="*/ 1 h 5"/>
                <a:gd name="T14" fmla="*/ 1 w 2"/>
                <a:gd name="T15" fmla="*/ 1 h 5"/>
                <a:gd name="T16" fmla="*/ 1 w 2"/>
                <a:gd name="T17" fmla="*/ 3 h 5"/>
                <a:gd name="T18" fmla="*/ 0 w 2"/>
                <a:gd name="T19" fmla="*/ 4 h 5"/>
                <a:gd name="T20" fmla="*/ 0 w 2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0" name="Freeform 745">
              <a:extLst>
                <a:ext uri="{FF2B5EF4-FFF2-40B4-BE49-F238E27FC236}">
                  <a16:creationId xmlns:a16="http://schemas.microsoft.com/office/drawing/2014/main" id="{EB8B6776-B881-4CC8-AD3E-177A34A22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96"/>
              <a:ext cx="11" cy="15"/>
            </a:xfrm>
            <a:custGeom>
              <a:avLst/>
              <a:gdLst>
                <a:gd name="T0" fmla="*/ 10 w 11"/>
                <a:gd name="T1" fmla="*/ 7 h 15"/>
                <a:gd name="T2" fmla="*/ 10 w 11"/>
                <a:gd name="T3" fmla="*/ 7 h 15"/>
                <a:gd name="T4" fmla="*/ 9 w 11"/>
                <a:gd name="T5" fmla="*/ 4 h 15"/>
                <a:gd name="T6" fmla="*/ 9 w 11"/>
                <a:gd name="T7" fmla="*/ 2 h 15"/>
                <a:gd name="T8" fmla="*/ 8 w 11"/>
                <a:gd name="T9" fmla="*/ 1 h 15"/>
                <a:gd name="T10" fmla="*/ 6 w 11"/>
                <a:gd name="T11" fmla="*/ 0 h 15"/>
                <a:gd name="T12" fmla="*/ 4 w 11"/>
                <a:gd name="T13" fmla="*/ 1 h 15"/>
                <a:gd name="T14" fmla="*/ 3 w 11"/>
                <a:gd name="T15" fmla="*/ 2 h 15"/>
                <a:gd name="T16" fmla="*/ 2 w 11"/>
                <a:gd name="T17" fmla="*/ 3 h 15"/>
                <a:gd name="T18" fmla="*/ 0 w 11"/>
                <a:gd name="T19" fmla="*/ 9 h 15"/>
                <a:gd name="T20" fmla="*/ 7 w 11"/>
                <a:gd name="T21" fmla="*/ 14 h 15"/>
                <a:gd name="T22" fmla="*/ 10 w 11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" h="15">
                  <a:moveTo>
                    <a:pt x="10" y="7"/>
                  </a:moveTo>
                  <a:lnTo>
                    <a:pt x="10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9"/>
                  </a:lnTo>
                  <a:lnTo>
                    <a:pt x="7" y="14"/>
                  </a:lnTo>
                  <a:lnTo>
                    <a:pt x="10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1" name="Freeform 746">
              <a:extLst>
                <a:ext uri="{FF2B5EF4-FFF2-40B4-BE49-F238E27FC236}">
                  <a16:creationId xmlns:a16="http://schemas.microsoft.com/office/drawing/2014/main" id="{9494E77E-80C4-4285-A5A4-090ACB69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3" cy="5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1 h 5"/>
                <a:gd name="T4" fmla="*/ 2 w 3"/>
                <a:gd name="T5" fmla="*/ 1 h 5"/>
                <a:gd name="T6" fmla="*/ 2 w 3"/>
                <a:gd name="T7" fmla="*/ 0 h 5"/>
                <a:gd name="T8" fmla="*/ 1 w 3"/>
                <a:gd name="T9" fmla="*/ 0 h 5"/>
                <a:gd name="T10" fmla="*/ 1 w 3"/>
                <a:gd name="T11" fmla="*/ 0 h 5"/>
                <a:gd name="T12" fmla="*/ 1 w 3"/>
                <a:gd name="T13" fmla="*/ 0 h 5"/>
                <a:gd name="T14" fmla="*/ 0 w 3"/>
                <a:gd name="T15" fmla="*/ 0 h 5"/>
                <a:gd name="T16" fmla="*/ 1 w 3"/>
                <a:gd name="T17" fmla="*/ 3 h 5"/>
                <a:gd name="T18" fmla="*/ 2 w 3"/>
                <a:gd name="T19" fmla="*/ 4 h 5"/>
                <a:gd name="T20" fmla="*/ 2 w 3"/>
                <a:gd name="T21" fmla="*/ 2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2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2" name="Freeform 747">
              <a:extLst>
                <a:ext uri="{FF2B5EF4-FFF2-40B4-BE49-F238E27FC236}">
                  <a16:creationId xmlns:a16="http://schemas.microsoft.com/office/drawing/2014/main" id="{5C319F23-7BA6-497A-B48B-065CA895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2954"/>
              <a:ext cx="14" cy="15"/>
            </a:xfrm>
            <a:custGeom>
              <a:avLst/>
              <a:gdLst>
                <a:gd name="T0" fmla="*/ 13 w 14"/>
                <a:gd name="T1" fmla="*/ 7 h 15"/>
                <a:gd name="T2" fmla="*/ 13 w 14"/>
                <a:gd name="T3" fmla="*/ 7 h 15"/>
                <a:gd name="T4" fmla="*/ 12 w 14"/>
                <a:gd name="T5" fmla="*/ 5 h 15"/>
                <a:gd name="T6" fmla="*/ 12 w 14"/>
                <a:gd name="T7" fmla="*/ 2 h 15"/>
                <a:gd name="T8" fmla="*/ 11 w 14"/>
                <a:gd name="T9" fmla="*/ 1 h 15"/>
                <a:gd name="T10" fmla="*/ 9 w 14"/>
                <a:gd name="T11" fmla="*/ 0 h 15"/>
                <a:gd name="T12" fmla="*/ 7 w 14"/>
                <a:gd name="T13" fmla="*/ 0 h 15"/>
                <a:gd name="T14" fmla="*/ 3 w 14"/>
                <a:gd name="T15" fmla="*/ 0 h 15"/>
                <a:gd name="T16" fmla="*/ 0 w 14"/>
                <a:gd name="T17" fmla="*/ 0 h 15"/>
                <a:gd name="T18" fmla="*/ 3 w 14"/>
                <a:gd name="T19" fmla="*/ 10 h 15"/>
                <a:gd name="T20" fmla="*/ 10 w 14"/>
                <a:gd name="T21" fmla="*/ 14 h 15"/>
                <a:gd name="T22" fmla="*/ 13 w 14"/>
                <a:gd name="T23" fmla="*/ 7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lnTo>
                    <a:pt x="13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0"/>
                  </a:lnTo>
                  <a:lnTo>
                    <a:pt x="10" y="14"/>
                  </a:lnTo>
                  <a:lnTo>
                    <a:pt x="13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3" name="Freeform 748">
              <a:extLst>
                <a:ext uri="{FF2B5EF4-FFF2-40B4-BE49-F238E27FC236}">
                  <a16:creationId xmlns:a16="http://schemas.microsoft.com/office/drawing/2014/main" id="{DE0BD6B1-C4AF-482C-8C0A-FF7851A22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12" cy="3"/>
            </a:xfrm>
            <a:custGeom>
              <a:avLst/>
              <a:gdLst>
                <a:gd name="T0" fmla="*/ 0 w 12"/>
                <a:gd name="T1" fmla="*/ 2 h 3"/>
                <a:gd name="T2" fmla="*/ 2 w 12"/>
                <a:gd name="T3" fmla="*/ 2 h 3"/>
                <a:gd name="T4" fmla="*/ 2 w 12"/>
                <a:gd name="T5" fmla="*/ 1 h 3"/>
                <a:gd name="T6" fmla="*/ 3 w 12"/>
                <a:gd name="T7" fmla="*/ 1 h 3"/>
                <a:gd name="T8" fmla="*/ 5 w 12"/>
                <a:gd name="T9" fmla="*/ 1 h 3"/>
                <a:gd name="T10" fmla="*/ 6 w 12"/>
                <a:gd name="T11" fmla="*/ 1 h 3"/>
                <a:gd name="T12" fmla="*/ 7 w 12"/>
                <a:gd name="T13" fmla="*/ 1 h 3"/>
                <a:gd name="T14" fmla="*/ 8 w 12"/>
                <a:gd name="T15" fmla="*/ 2 h 3"/>
                <a:gd name="T16" fmla="*/ 9 w 12"/>
                <a:gd name="T17" fmla="*/ 2 h 3"/>
                <a:gd name="T18" fmla="*/ 10 w 12"/>
                <a:gd name="T19" fmla="*/ 2 h 3"/>
                <a:gd name="T20" fmla="*/ 10 w 12"/>
                <a:gd name="T21" fmla="*/ 1 h 3"/>
                <a:gd name="T22" fmla="*/ 11 w 12"/>
                <a:gd name="T23" fmla="*/ 1 h 3"/>
                <a:gd name="T24" fmla="*/ 10 w 12"/>
                <a:gd name="T25" fmla="*/ 1 h 3"/>
                <a:gd name="T26" fmla="*/ 9 w 12"/>
                <a:gd name="T27" fmla="*/ 1 h 3"/>
                <a:gd name="T28" fmla="*/ 7 w 12"/>
                <a:gd name="T29" fmla="*/ 0 h 3"/>
                <a:gd name="T30" fmla="*/ 7 w 12"/>
                <a:gd name="T31" fmla="*/ 0 h 3"/>
                <a:gd name="T32" fmla="*/ 6 w 12"/>
                <a:gd name="T33" fmla="*/ 0 h 3"/>
                <a:gd name="T34" fmla="*/ 4 w 12"/>
                <a:gd name="T35" fmla="*/ 0 h 3"/>
                <a:gd name="T36" fmla="*/ 3 w 12"/>
                <a:gd name="T37" fmla="*/ 0 h 3"/>
                <a:gd name="T38" fmla="*/ 2 w 12"/>
                <a:gd name="T39" fmla="*/ 0 h 3"/>
                <a:gd name="T40" fmla="*/ 1 w 12"/>
                <a:gd name="T41" fmla="*/ 0 h 3"/>
                <a:gd name="T42" fmla="*/ 1 w 12"/>
                <a:gd name="T43" fmla="*/ 1 h 3"/>
                <a:gd name="T44" fmla="*/ 0 w 12"/>
                <a:gd name="T45" fmla="*/ 1 h 3"/>
                <a:gd name="T46" fmla="*/ 0 w 12"/>
                <a:gd name="T47" fmla="*/ 2 h 3"/>
                <a:gd name="T48" fmla="*/ 0 w 12"/>
                <a:gd name="T49" fmla="*/ 2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rgbClr val="B0B0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4" name="Freeform 749">
              <a:extLst>
                <a:ext uri="{FF2B5EF4-FFF2-40B4-BE49-F238E27FC236}">
                  <a16:creationId xmlns:a16="http://schemas.microsoft.com/office/drawing/2014/main" id="{37328CE9-8E73-4828-9B25-CBA8E8D7E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967"/>
              <a:ext cx="23" cy="13"/>
            </a:xfrm>
            <a:custGeom>
              <a:avLst/>
              <a:gdLst>
                <a:gd name="T0" fmla="*/ 0 w 23"/>
                <a:gd name="T1" fmla="*/ 12 h 13"/>
                <a:gd name="T2" fmla="*/ 0 w 23"/>
                <a:gd name="T3" fmla="*/ 12 h 13"/>
                <a:gd name="T4" fmla="*/ 3 w 23"/>
                <a:gd name="T5" fmla="*/ 9 h 13"/>
                <a:gd name="T6" fmla="*/ 4 w 23"/>
                <a:gd name="T7" fmla="*/ 6 h 13"/>
                <a:gd name="T8" fmla="*/ 7 w 23"/>
                <a:gd name="T9" fmla="*/ 6 h 13"/>
                <a:gd name="T10" fmla="*/ 10 w 23"/>
                <a:gd name="T11" fmla="*/ 6 h 13"/>
                <a:gd name="T12" fmla="*/ 11 w 23"/>
                <a:gd name="T13" fmla="*/ 6 h 13"/>
                <a:gd name="T14" fmla="*/ 14 w 23"/>
                <a:gd name="T15" fmla="*/ 8 h 13"/>
                <a:gd name="T16" fmla="*/ 17 w 23"/>
                <a:gd name="T17" fmla="*/ 9 h 13"/>
                <a:gd name="T18" fmla="*/ 18 w 23"/>
                <a:gd name="T19" fmla="*/ 9 h 13"/>
                <a:gd name="T20" fmla="*/ 20 w 23"/>
                <a:gd name="T21" fmla="*/ 9 h 13"/>
                <a:gd name="T22" fmla="*/ 21 w 23"/>
                <a:gd name="T23" fmla="*/ 8 h 13"/>
                <a:gd name="T24" fmla="*/ 22 w 23"/>
                <a:gd name="T25" fmla="*/ 6 h 13"/>
                <a:gd name="T26" fmla="*/ 20 w 23"/>
                <a:gd name="T27" fmla="*/ 5 h 13"/>
                <a:gd name="T28" fmla="*/ 18 w 23"/>
                <a:gd name="T29" fmla="*/ 3 h 13"/>
                <a:gd name="T30" fmla="*/ 14 w 23"/>
                <a:gd name="T31" fmla="*/ 1 h 13"/>
                <a:gd name="T32" fmla="*/ 13 w 23"/>
                <a:gd name="T33" fmla="*/ 0 h 13"/>
                <a:gd name="T34" fmla="*/ 11 w 23"/>
                <a:gd name="T35" fmla="*/ 0 h 13"/>
                <a:gd name="T36" fmla="*/ 9 w 23"/>
                <a:gd name="T37" fmla="*/ 0 h 13"/>
                <a:gd name="T38" fmla="*/ 7 w 23"/>
                <a:gd name="T39" fmla="*/ 0 h 13"/>
                <a:gd name="T40" fmla="*/ 4 w 23"/>
                <a:gd name="T41" fmla="*/ 0 h 13"/>
                <a:gd name="T42" fmla="*/ 2 w 23"/>
                <a:gd name="T43" fmla="*/ 0 h 13"/>
                <a:gd name="T44" fmla="*/ 1 w 23"/>
                <a:gd name="T45" fmla="*/ 3 h 13"/>
                <a:gd name="T46" fmla="*/ 0 w 23"/>
                <a:gd name="T47" fmla="*/ 6 h 13"/>
                <a:gd name="T48" fmla="*/ 0 w 23"/>
                <a:gd name="T49" fmla="*/ 10 h 13"/>
                <a:gd name="T50" fmla="*/ 0 w 23"/>
                <a:gd name="T51" fmla="*/ 12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lnTo>
                    <a:pt x="0" y="12"/>
                  </a:lnTo>
                  <a:lnTo>
                    <a:pt x="3" y="9"/>
                  </a:lnTo>
                  <a:lnTo>
                    <a:pt x="4" y="6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5" name="Freeform 750">
              <a:extLst>
                <a:ext uri="{FF2B5EF4-FFF2-40B4-BE49-F238E27FC236}">
                  <a16:creationId xmlns:a16="http://schemas.microsoft.com/office/drawing/2014/main" id="{C4C4F115-2D81-4B10-AB50-95341F758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92"/>
              <a:ext cx="10" cy="4"/>
            </a:xfrm>
            <a:custGeom>
              <a:avLst/>
              <a:gdLst>
                <a:gd name="T0" fmla="*/ 0 w 10"/>
                <a:gd name="T1" fmla="*/ 0 h 4"/>
                <a:gd name="T2" fmla="*/ 9 w 10"/>
                <a:gd name="T3" fmla="*/ 1 h 4"/>
                <a:gd name="T4" fmla="*/ 4 w 10"/>
                <a:gd name="T5" fmla="*/ 2 h 4"/>
                <a:gd name="T6" fmla="*/ 4 w 10"/>
                <a:gd name="T7" fmla="*/ 3 h 4"/>
                <a:gd name="T8" fmla="*/ 0 w 10"/>
                <a:gd name="T9" fmla="*/ 3 h 4"/>
                <a:gd name="T10" fmla="*/ 0 w 10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9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6" name="Freeform 751">
              <a:extLst>
                <a:ext uri="{FF2B5EF4-FFF2-40B4-BE49-F238E27FC236}">
                  <a16:creationId xmlns:a16="http://schemas.microsoft.com/office/drawing/2014/main" id="{2B81993E-7964-4673-8BAB-FABE36EFD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2995"/>
              <a:ext cx="3" cy="8"/>
            </a:xfrm>
            <a:custGeom>
              <a:avLst/>
              <a:gdLst>
                <a:gd name="T0" fmla="*/ 2 w 3"/>
                <a:gd name="T1" fmla="*/ 7 h 8"/>
                <a:gd name="T2" fmla="*/ 2 w 3"/>
                <a:gd name="T3" fmla="*/ 7 h 8"/>
                <a:gd name="T4" fmla="*/ 0 w 3"/>
                <a:gd name="T5" fmla="*/ 4 h 8"/>
                <a:gd name="T6" fmla="*/ 1 w 3"/>
                <a:gd name="T7" fmla="*/ 2 h 8"/>
                <a:gd name="T8" fmla="*/ 1 w 3"/>
                <a:gd name="T9" fmla="*/ 0 h 8"/>
                <a:gd name="T10" fmla="*/ 2 w 3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8">
                  <a:moveTo>
                    <a:pt x="2" y="7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7" name="Freeform 752">
              <a:extLst>
                <a:ext uri="{FF2B5EF4-FFF2-40B4-BE49-F238E27FC236}">
                  <a16:creationId xmlns:a16="http://schemas.microsoft.com/office/drawing/2014/main" id="{33123CD4-60F2-4E22-AF77-C024F4B65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2968"/>
              <a:ext cx="11" cy="17"/>
            </a:xfrm>
            <a:custGeom>
              <a:avLst/>
              <a:gdLst>
                <a:gd name="T0" fmla="*/ 0 w 11"/>
                <a:gd name="T1" fmla="*/ 16 h 17"/>
                <a:gd name="T2" fmla="*/ 0 w 11"/>
                <a:gd name="T3" fmla="*/ 14 h 17"/>
                <a:gd name="T4" fmla="*/ 0 w 11"/>
                <a:gd name="T5" fmla="*/ 12 h 17"/>
                <a:gd name="T6" fmla="*/ 0 w 11"/>
                <a:gd name="T7" fmla="*/ 10 h 17"/>
                <a:gd name="T8" fmla="*/ 0 w 11"/>
                <a:gd name="T9" fmla="*/ 10 h 17"/>
                <a:gd name="T10" fmla="*/ 0 w 11"/>
                <a:gd name="T11" fmla="*/ 9 h 17"/>
                <a:gd name="T12" fmla="*/ 0 w 11"/>
                <a:gd name="T13" fmla="*/ 8 h 17"/>
                <a:gd name="T14" fmla="*/ 10 w 11"/>
                <a:gd name="T15" fmla="*/ 7 h 17"/>
                <a:gd name="T16" fmla="*/ 10 w 11"/>
                <a:gd name="T17" fmla="*/ 6 h 17"/>
                <a:gd name="T18" fmla="*/ 0 w 11"/>
                <a:gd name="T19" fmla="*/ 4 h 17"/>
                <a:gd name="T20" fmla="*/ 0 w 11"/>
                <a:gd name="T21" fmla="*/ 3 h 17"/>
                <a:gd name="T22" fmla="*/ 0 w 11"/>
                <a:gd name="T23" fmla="*/ 1 h 17"/>
                <a:gd name="T24" fmla="*/ 0 w 11"/>
                <a:gd name="T25" fmla="*/ 0 h 17"/>
                <a:gd name="T26" fmla="*/ 0 w 11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" h="17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BBBBB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8" name="Freeform 753">
              <a:extLst>
                <a:ext uri="{FF2B5EF4-FFF2-40B4-BE49-F238E27FC236}">
                  <a16:creationId xmlns:a16="http://schemas.microsoft.com/office/drawing/2014/main" id="{DE873D5F-4543-4870-95C1-F28A1D5E1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68"/>
              <a:ext cx="2" cy="27"/>
            </a:xfrm>
            <a:custGeom>
              <a:avLst/>
              <a:gdLst>
                <a:gd name="T0" fmla="*/ 1 w 2"/>
                <a:gd name="T1" fmla="*/ 26 h 27"/>
                <a:gd name="T2" fmla="*/ 1 w 2"/>
                <a:gd name="T3" fmla="*/ 26 h 27"/>
                <a:gd name="T4" fmla="*/ 1 w 2"/>
                <a:gd name="T5" fmla="*/ 23 h 27"/>
                <a:gd name="T6" fmla="*/ 1 w 2"/>
                <a:gd name="T7" fmla="*/ 19 h 27"/>
                <a:gd name="T8" fmla="*/ 1 w 2"/>
                <a:gd name="T9" fmla="*/ 17 h 27"/>
                <a:gd name="T10" fmla="*/ 1 w 2"/>
                <a:gd name="T11" fmla="*/ 16 h 27"/>
                <a:gd name="T12" fmla="*/ 1 w 2"/>
                <a:gd name="T13" fmla="*/ 15 h 27"/>
                <a:gd name="T14" fmla="*/ 1 w 2"/>
                <a:gd name="T15" fmla="*/ 13 h 27"/>
                <a:gd name="T16" fmla="*/ 0 w 2"/>
                <a:gd name="T17" fmla="*/ 12 h 27"/>
                <a:gd name="T18" fmla="*/ 0 w 2"/>
                <a:gd name="T19" fmla="*/ 10 h 27"/>
                <a:gd name="T20" fmla="*/ 1 w 2"/>
                <a:gd name="T21" fmla="*/ 7 h 27"/>
                <a:gd name="T22" fmla="*/ 1 w 2"/>
                <a:gd name="T23" fmla="*/ 5 h 27"/>
                <a:gd name="T24" fmla="*/ 1 w 2"/>
                <a:gd name="T25" fmla="*/ 1 h 27"/>
                <a:gd name="T26" fmla="*/ 1 w 2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27">
                  <a:moveTo>
                    <a:pt x="1" y="26"/>
                  </a:moveTo>
                  <a:lnTo>
                    <a:pt x="1" y="26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49" name="Freeform 754">
              <a:extLst>
                <a:ext uri="{FF2B5EF4-FFF2-40B4-BE49-F238E27FC236}">
                  <a16:creationId xmlns:a16="http://schemas.microsoft.com/office/drawing/2014/main" id="{5724773A-2B7F-4DE6-95A7-B69161834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4"/>
              <a:ext cx="18" cy="5"/>
            </a:xfrm>
            <a:custGeom>
              <a:avLst/>
              <a:gdLst>
                <a:gd name="T0" fmla="*/ 0 w 18"/>
                <a:gd name="T1" fmla="*/ 3 h 5"/>
                <a:gd name="T2" fmla="*/ 3 w 18"/>
                <a:gd name="T3" fmla="*/ 4 h 5"/>
                <a:gd name="T4" fmla="*/ 6 w 18"/>
                <a:gd name="T5" fmla="*/ 3 h 5"/>
                <a:gd name="T6" fmla="*/ 9 w 18"/>
                <a:gd name="T7" fmla="*/ 2 h 5"/>
                <a:gd name="T8" fmla="*/ 11 w 18"/>
                <a:gd name="T9" fmla="*/ 1 h 5"/>
                <a:gd name="T10" fmla="*/ 12 w 18"/>
                <a:gd name="T11" fmla="*/ 0 h 5"/>
                <a:gd name="T12" fmla="*/ 15 w 18"/>
                <a:gd name="T13" fmla="*/ 0 h 5"/>
                <a:gd name="T14" fmla="*/ 16 w 18"/>
                <a:gd name="T15" fmla="*/ 0 h 5"/>
                <a:gd name="T16" fmla="*/ 17 w 18"/>
                <a:gd name="T17" fmla="*/ 0 h 5"/>
                <a:gd name="T18" fmla="*/ 0 w 18"/>
                <a:gd name="T19" fmla="*/ 3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5">
                  <a:moveTo>
                    <a:pt x="0" y="3"/>
                  </a:moveTo>
                  <a:lnTo>
                    <a:pt x="3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0" y="3"/>
                  </a:lnTo>
                </a:path>
              </a:pathLst>
            </a:custGeom>
            <a:solidFill>
              <a:srgbClr val="FFFF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0" name="Freeform 755">
              <a:extLst>
                <a:ext uri="{FF2B5EF4-FFF2-40B4-BE49-F238E27FC236}">
                  <a16:creationId xmlns:a16="http://schemas.microsoft.com/office/drawing/2014/main" id="{CEC6CF09-4E49-4610-9ABC-06548EBE8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2948"/>
              <a:ext cx="29" cy="7"/>
            </a:xfrm>
            <a:custGeom>
              <a:avLst/>
              <a:gdLst>
                <a:gd name="T0" fmla="*/ 0 w 29"/>
                <a:gd name="T1" fmla="*/ 1 h 7"/>
                <a:gd name="T2" fmla="*/ 0 w 29"/>
                <a:gd name="T3" fmla="*/ 1 h 7"/>
                <a:gd name="T4" fmla="*/ 4 w 29"/>
                <a:gd name="T5" fmla="*/ 0 h 7"/>
                <a:gd name="T6" fmla="*/ 10 w 29"/>
                <a:gd name="T7" fmla="*/ 1 h 7"/>
                <a:gd name="T8" fmla="*/ 15 w 29"/>
                <a:gd name="T9" fmla="*/ 3 h 7"/>
                <a:gd name="T10" fmla="*/ 18 w 29"/>
                <a:gd name="T11" fmla="*/ 5 h 7"/>
                <a:gd name="T12" fmla="*/ 20 w 29"/>
                <a:gd name="T13" fmla="*/ 6 h 7"/>
                <a:gd name="T14" fmla="*/ 25 w 29"/>
                <a:gd name="T15" fmla="*/ 6 h 7"/>
                <a:gd name="T16" fmla="*/ 27 w 29"/>
                <a:gd name="T17" fmla="*/ 6 h 7"/>
                <a:gd name="T18" fmla="*/ 28 w 29"/>
                <a:gd name="T19" fmla="*/ 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7">
                  <a:moveTo>
                    <a:pt x="0" y="1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8" y="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08E8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1" name="Freeform 756">
              <a:extLst>
                <a:ext uri="{FF2B5EF4-FFF2-40B4-BE49-F238E27FC236}">
                  <a16:creationId xmlns:a16="http://schemas.microsoft.com/office/drawing/2014/main" id="{68F39586-198C-4AEF-8AC8-89AB0E456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10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2" name="Freeform 757">
              <a:extLst>
                <a:ext uri="{FF2B5EF4-FFF2-40B4-BE49-F238E27FC236}">
                  <a16:creationId xmlns:a16="http://schemas.microsoft.com/office/drawing/2014/main" id="{BEE2A288-D70E-45A2-84AA-C61B6886C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0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5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3" name="Freeform 758">
              <a:extLst>
                <a:ext uri="{FF2B5EF4-FFF2-40B4-BE49-F238E27FC236}">
                  <a16:creationId xmlns:a16="http://schemas.microsoft.com/office/drawing/2014/main" id="{1F6D83B6-D711-49B9-B2CC-0B9B8579B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2984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9 w 10"/>
                <a:gd name="T3" fmla="*/ 8 h 9"/>
                <a:gd name="T4" fmla="*/ 9 w 10"/>
                <a:gd name="T5" fmla="*/ 4 h 9"/>
                <a:gd name="T6" fmla="*/ 4 w 10"/>
                <a:gd name="T7" fmla="*/ 0 h 9"/>
                <a:gd name="T8" fmla="*/ 0 w 10"/>
                <a:gd name="T9" fmla="*/ 4 h 9"/>
                <a:gd name="T10" fmla="*/ 0 w 10"/>
                <a:gd name="T11" fmla="*/ 8 h 9"/>
                <a:gd name="T12" fmla="*/ 4 w 10"/>
                <a:gd name="T13" fmla="*/ 8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4" name="Freeform 759">
              <a:extLst>
                <a:ext uri="{FF2B5EF4-FFF2-40B4-BE49-F238E27FC236}">
                  <a16:creationId xmlns:a16="http://schemas.microsoft.com/office/drawing/2014/main" id="{A41787DF-E687-40A4-9D9E-BE4B2C3F4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2971"/>
              <a:ext cx="10" cy="9"/>
            </a:xfrm>
            <a:custGeom>
              <a:avLst/>
              <a:gdLst>
                <a:gd name="T0" fmla="*/ 4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4 w 10"/>
                <a:gd name="T9" fmla="*/ 0 h 9"/>
                <a:gd name="T10" fmla="*/ 0 w 10"/>
                <a:gd name="T11" fmla="*/ 4 h 9"/>
                <a:gd name="T12" fmla="*/ 0 w 10"/>
                <a:gd name="T13" fmla="*/ 8 h 9"/>
                <a:gd name="T14" fmla="*/ 4 w 10"/>
                <a:gd name="T15" fmla="*/ 8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9">
                  <a:moveTo>
                    <a:pt x="4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5" name="Freeform 760">
              <a:extLst>
                <a:ext uri="{FF2B5EF4-FFF2-40B4-BE49-F238E27FC236}">
                  <a16:creationId xmlns:a16="http://schemas.microsoft.com/office/drawing/2014/main" id="{D68E73CE-C72B-4AD9-87BC-CC816A38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909"/>
              <a:ext cx="10" cy="9"/>
            </a:xfrm>
            <a:custGeom>
              <a:avLst/>
              <a:gdLst>
                <a:gd name="T0" fmla="*/ 0 w 10"/>
                <a:gd name="T1" fmla="*/ 8 h 9"/>
                <a:gd name="T2" fmla="*/ 4 w 10"/>
                <a:gd name="T3" fmla="*/ 8 h 9"/>
                <a:gd name="T4" fmla="*/ 9 w 10"/>
                <a:gd name="T5" fmla="*/ 8 h 9"/>
                <a:gd name="T6" fmla="*/ 9 w 10"/>
                <a:gd name="T7" fmla="*/ 4 h 9"/>
                <a:gd name="T8" fmla="*/ 9 w 10"/>
                <a:gd name="T9" fmla="*/ 0 h 9"/>
                <a:gd name="T10" fmla="*/ 4 w 10"/>
                <a:gd name="T11" fmla="*/ 0 h 9"/>
                <a:gd name="T12" fmla="*/ 0 w 10"/>
                <a:gd name="T13" fmla="*/ 0 h 9"/>
                <a:gd name="T14" fmla="*/ 0 w 10"/>
                <a:gd name="T15" fmla="*/ 4 h 9"/>
                <a:gd name="T16" fmla="*/ 0 w 10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lnTo>
                    <a:pt x="4" y="8"/>
                  </a:lnTo>
                  <a:lnTo>
                    <a:pt x="9" y="8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6" name="Freeform 761">
              <a:extLst>
                <a:ext uri="{FF2B5EF4-FFF2-40B4-BE49-F238E27FC236}">
                  <a16:creationId xmlns:a16="http://schemas.microsoft.com/office/drawing/2014/main" id="{140ECEBF-1143-4FD4-9C76-A3CA002F5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2924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4 w 10"/>
                <a:gd name="T3" fmla="*/ 7 h 8"/>
                <a:gd name="T4" fmla="*/ 9 w 10"/>
                <a:gd name="T5" fmla="*/ 7 h 8"/>
                <a:gd name="T6" fmla="*/ 9 w 10"/>
                <a:gd name="T7" fmla="*/ 5 h 8"/>
                <a:gd name="T8" fmla="*/ 9 w 10"/>
                <a:gd name="T9" fmla="*/ 2 h 8"/>
                <a:gd name="T10" fmla="*/ 4 w 10"/>
                <a:gd name="T11" fmla="*/ 0 h 8"/>
                <a:gd name="T12" fmla="*/ 0 w 10"/>
                <a:gd name="T13" fmla="*/ 2 h 8"/>
                <a:gd name="T14" fmla="*/ 0 w 10"/>
                <a:gd name="T15" fmla="*/ 5 h 8"/>
                <a:gd name="T16" fmla="*/ 0 w 10"/>
                <a:gd name="T17" fmla="*/ 7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4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7" name="Freeform 762">
              <a:extLst>
                <a:ext uri="{FF2B5EF4-FFF2-40B4-BE49-F238E27FC236}">
                  <a16:creationId xmlns:a16="http://schemas.microsoft.com/office/drawing/2014/main" id="{7A1BF79A-33DD-484D-B02A-F82C46677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973"/>
              <a:ext cx="10" cy="8"/>
            </a:xfrm>
            <a:custGeom>
              <a:avLst/>
              <a:gdLst>
                <a:gd name="T0" fmla="*/ 4 w 10"/>
                <a:gd name="T1" fmla="*/ 7 h 8"/>
                <a:gd name="T2" fmla="*/ 9 w 10"/>
                <a:gd name="T3" fmla="*/ 7 h 8"/>
                <a:gd name="T4" fmla="*/ 9 w 10"/>
                <a:gd name="T5" fmla="*/ 5 h 8"/>
                <a:gd name="T6" fmla="*/ 9 w 10"/>
                <a:gd name="T7" fmla="*/ 2 h 8"/>
                <a:gd name="T8" fmla="*/ 9 w 10"/>
                <a:gd name="T9" fmla="*/ 0 h 8"/>
                <a:gd name="T10" fmla="*/ 4 w 10"/>
                <a:gd name="T11" fmla="*/ 0 h 8"/>
                <a:gd name="T12" fmla="*/ 0 w 10"/>
                <a:gd name="T13" fmla="*/ 0 h 8"/>
                <a:gd name="T14" fmla="*/ 0 w 10"/>
                <a:gd name="T15" fmla="*/ 2 h 8"/>
                <a:gd name="T16" fmla="*/ 0 w 10"/>
                <a:gd name="T17" fmla="*/ 5 h 8"/>
                <a:gd name="T18" fmla="*/ 4 w 10"/>
                <a:gd name="T19" fmla="*/ 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8">
                  <a:moveTo>
                    <a:pt x="4" y="7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8" name="Freeform 763">
              <a:extLst>
                <a:ext uri="{FF2B5EF4-FFF2-40B4-BE49-F238E27FC236}">
                  <a16:creationId xmlns:a16="http://schemas.microsoft.com/office/drawing/2014/main" id="{5E0A6D76-8421-485D-9F66-3FDF82268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" y="3003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9" name="Freeform 764">
              <a:extLst>
                <a:ext uri="{FF2B5EF4-FFF2-40B4-BE49-F238E27FC236}">
                  <a16:creationId xmlns:a16="http://schemas.microsoft.com/office/drawing/2014/main" id="{130E047B-8DC5-45AE-8519-85725D424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2975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7 h 8"/>
                <a:gd name="T6" fmla="*/ 8 w 9"/>
                <a:gd name="T7" fmla="*/ 5 h 8"/>
                <a:gd name="T8" fmla="*/ 8 w 9"/>
                <a:gd name="T9" fmla="*/ 2 h 8"/>
                <a:gd name="T10" fmla="*/ 5 w 9"/>
                <a:gd name="T11" fmla="*/ 0 h 8"/>
                <a:gd name="T12" fmla="*/ 3 w 9"/>
                <a:gd name="T13" fmla="*/ 0 h 8"/>
                <a:gd name="T14" fmla="*/ 3 w 9"/>
                <a:gd name="T15" fmla="*/ 2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0" name="Freeform 765">
              <a:extLst>
                <a:ext uri="{FF2B5EF4-FFF2-40B4-BE49-F238E27FC236}">
                  <a16:creationId xmlns:a16="http://schemas.microsoft.com/office/drawing/2014/main" id="{2CB3FAFC-CFF1-4967-BB4D-D2BF2A4B7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2921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8 h 9"/>
                <a:gd name="T6" fmla="*/ 8 w 9"/>
                <a:gd name="T7" fmla="*/ 4 h 9"/>
                <a:gd name="T8" fmla="*/ 5 w 9"/>
                <a:gd name="T9" fmla="*/ 4 h 9"/>
                <a:gd name="T10" fmla="*/ 5 w 9"/>
                <a:gd name="T11" fmla="*/ 0 h 9"/>
                <a:gd name="T12" fmla="*/ 3 w 9"/>
                <a:gd name="T13" fmla="*/ 0 h 9"/>
                <a:gd name="T14" fmla="*/ 0 w 9"/>
                <a:gd name="T15" fmla="*/ 0 h 9"/>
                <a:gd name="T16" fmla="*/ 0 w 9"/>
                <a:gd name="T17" fmla="*/ 4 h 9"/>
                <a:gd name="T18" fmla="*/ 0 w 9"/>
                <a:gd name="T19" fmla="*/ 8 h 9"/>
                <a:gd name="T20" fmla="*/ 3 w 9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1" name="Freeform 766">
              <a:extLst>
                <a:ext uri="{FF2B5EF4-FFF2-40B4-BE49-F238E27FC236}">
                  <a16:creationId xmlns:a16="http://schemas.microsoft.com/office/drawing/2014/main" id="{53AA8757-D3E4-4BC9-B4EE-9657D353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3036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0 w 9"/>
                <a:gd name="T17" fmla="*/ 8 h 9"/>
                <a:gd name="T18" fmla="*/ 3 w 9"/>
                <a:gd name="T19" fmla="*/ 8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2" name="Freeform 767">
              <a:extLst>
                <a:ext uri="{FF2B5EF4-FFF2-40B4-BE49-F238E27FC236}">
                  <a16:creationId xmlns:a16="http://schemas.microsoft.com/office/drawing/2014/main" id="{1B71DB50-5934-429C-8D2E-D13C8499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" y="3009"/>
              <a:ext cx="11" cy="10"/>
            </a:xfrm>
            <a:custGeom>
              <a:avLst/>
              <a:gdLst>
                <a:gd name="T0" fmla="*/ 0 w 11"/>
                <a:gd name="T1" fmla="*/ 9 h 10"/>
                <a:gd name="T2" fmla="*/ 0 w 11"/>
                <a:gd name="T3" fmla="*/ 9 h 10"/>
                <a:gd name="T4" fmla="*/ 10 w 11"/>
                <a:gd name="T5" fmla="*/ 9 h 10"/>
                <a:gd name="T6" fmla="*/ 10 w 11"/>
                <a:gd name="T7" fmla="*/ 0 h 10"/>
                <a:gd name="T8" fmla="*/ 0 w 11"/>
                <a:gd name="T9" fmla="*/ 0 h 10"/>
                <a:gd name="T10" fmla="*/ 0 w 11"/>
                <a:gd name="T11" fmla="*/ 9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0">
                  <a:moveTo>
                    <a:pt x="0" y="9"/>
                  </a:moveTo>
                  <a:lnTo>
                    <a:pt x="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3" name="Freeform 768">
              <a:extLst>
                <a:ext uri="{FF2B5EF4-FFF2-40B4-BE49-F238E27FC236}">
                  <a16:creationId xmlns:a16="http://schemas.microsoft.com/office/drawing/2014/main" id="{6F4682F2-D831-4307-8992-12C3F6AE3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958"/>
              <a:ext cx="9" cy="9"/>
            </a:xfrm>
            <a:custGeom>
              <a:avLst/>
              <a:gdLst>
                <a:gd name="T0" fmla="*/ 3 w 9"/>
                <a:gd name="T1" fmla="*/ 8 h 9"/>
                <a:gd name="T2" fmla="*/ 5 w 9"/>
                <a:gd name="T3" fmla="*/ 8 h 9"/>
                <a:gd name="T4" fmla="*/ 8 w 9"/>
                <a:gd name="T5" fmla="*/ 4 h 9"/>
                <a:gd name="T6" fmla="*/ 8 w 9"/>
                <a:gd name="T7" fmla="*/ 0 h 9"/>
                <a:gd name="T8" fmla="*/ 5 w 9"/>
                <a:gd name="T9" fmla="*/ 0 h 9"/>
                <a:gd name="T10" fmla="*/ 3 w 9"/>
                <a:gd name="T11" fmla="*/ 0 h 9"/>
                <a:gd name="T12" fmla="*/ 0 w 9"/>
                <a:gd name="T13" fmla="*/ 0 h 9"/>
                <a:gd name="T14" fmla="*/ 0 w 9"/>
                <a:gd name="T15" fmla="*/ 4 h 9"/>
                <a:gd name="T16" fmla="*/ 3 w 9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lnTo>
                    <a:pt x="5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4" name="Freeform 769">
              <a:extLst>
                <a:ext uri="{FF2B5EF4-FFF2-40B4-BE49-F238E27FC236}">
                  <a16:creationId xmlns:a16="http://schemas.microsoft.com/office/drawing/2014/main" id="{D10A8800-03EF-47DB-838D-1CD5AB92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" y="2937"/>
              <a:ext cx="9" cy="8"/>
            </a:xfrm>
            <a:custGeom>
              <a:avLst/>
              <a:gdLst>
                <a:gd name="T0" fmla="*/ 3 w 9"/>
                <a:gd name="T1" fmla="*/ 7 h 8"/>
                <a:gd name="T2" fmla="*/ 5 w 9"/>
                <a:gd name="T3" fmla="*/ 7 h 8"/>
                <a:gd name="T4" fmla="*/ 8 w 9"/>
                <a:gd name="T5" fmla="*/ 5 h 8"/>
                <a:gd name="T6" fmla="*/ 8 w 9"/>
                <a:gd name="T7" fmla="*/ 2 h 8"/>
                <a:gd name="T8" fmla="*/ 8 w 9"/>
                <a:gd name="T9" fmla="*/ 0 h 8"/>
                <a:gd name="T10" fmla="*/ 5 w 9"/>
                <a:gd name="T11" fmla="*/ 0 h 8"/>
                <a:gd name="T12" fmla="*/ 3 w 9"/>
                <a:gd name="T13" fmla="*/ 0 h 8"/>
                <a:gd name="T14" fmla="*/ 0 w 9"/>
                <a:gd name="T15" fmla="*/ 0 h 8"/>
                <a:gd name="T16" fmla="*/ 0 w 9"/>
                <a:gd name="T17" fmla="*/ 2 h 8"/>
                <a:gd name="T18" fmla="*/ 0 w 9"/>
                <a:gd name="T19" fmla="*/ 5 h 8"/>
                <a:gd name="T20" fmla="*/ 0 w 9"/>
                <a:gd name="T21" fmla="*/ 7 h 8"/>
                <a:gd name="T22" fmla="*/ 3 w 9"/>
                <a:gd name="T23" fmla="*/ 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3" y="7"/>
                  </a:moveTo>
                  <a:lnTo>
                    <a:pt x="5" y="7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65" name="Freeform 770">
              <a:extLst>
                <a:ext uri="{FF2B5EF4-FFF2-40B4-BE49-F238E27FC236}">
                  <a16:creationId xmlns:a16="http://schemas.microsoft.com/office/drawing/2014/main" id="{372EDADE-3D76-4362-B6A9-A8F6273A3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937"/>
              <a:ext cx="8" cy="9"/>
            </a:xfrm>
            <a:custGeom>
              <a:avLst/>
              <a:gdLst>
                <a:gd name="T0" fmla="*/ 2 w 8"/>
                <a:gd name="T1" fmla="*/ 8 h 9"/>
                <a:gd name="T2" fmla="*/ 5 w 8"/>
                <a:gd name="T3" fmla="*/ 8 h 9"/>
                <a:gd name="T4" fmla="*/ 7 w 8"/>
                <a:gd name="T5" fmla="*/ 8 h 9"/>
                <a:gd name="T6" fmla="*/ 7 w 8"/>
                <a:gd name="T7" fmla="*/ 4 h 9"/>
                <a:gd name="T8" fmla="*/ 5 w 8"/>
                <a:gd name="T9" fmla="*/ 4 h 9"/>
                <a:gd name="T10" fmla="*/ 5 w 8"/>
                <a:gd name="T11" fmla="*/ 0 h 9"/>
                <a:gd name="T12" fmla="*/ 2 w 8"/>
                <a:gd name="T13" fmla="*/ 0 h 9"/>
                <a:gd name="T14" fmla="*/ 0 w 8"/>
                <a:gd name="T15" fmla="*/ 0 h 9"/>
                <a:gd name="T16" fmla="*/ 0 w 8"/>
                <a:gd name="T17" fmla="*/ 4 h 9"/>
                <a:gd name="T18" fmla="*/ 0 w 8"/>
                <a:gd name="T19" fmla="*/ 8 h 9"/>
                <a:gd name="T20" fmla="*/ 2 w 8"/>
                <a:gd name="T21" fmla="*/ 8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9">
                  <a:moveTo>
                    <a:pt x="2" y="8"/>
                  </a:moveTo>
                  <a:lnTo>
                    <a:pt x="5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657" name="Freeform 771">
            <a:extLst>
              <a:ext uri="{FF2B5EF4-FFF2-40B4-BE49-F238E27FC236}">
                <a16:creationId xmlns:a16="http://schemas.microsoft.com/office/drawing/2014/main" id="{53B128B8-425E-419D-96A0-FE4AACAE6747}"/>
              </a:ext>
            </a:extLst>
          </p:cNvPr>
          <p:cNvSpPr>
            <a:spLocks/>
          </p:cNvSpPr>
          <p:nvPr/>
        </p:nvSpPr>
        <p:spPr bwMode="auto">
          <a:xfrm>
            <a:off x="4883150" y="2563813"/>
            <a:ext cx="400050" cy="1403350"/>
          </a:xfrm>
          <a:custGeom>
            <a:avLst/>
            <a:gdLst>
              <a:gd name="T0" fmla="*/ 2147483646 w 284"/>
              <a:gd name="T1" fmla="*/ 2147483646 h 884"/>
              <a:gd name="T2" fmla="*/ 2147483646 w 284"/>
              <a:gd name="T3" fmla="*/ 2147483646 h 884"/>
              <a:gd name="T4" fmla="*/ 2147483646 w 284"/>
              <a:gd name="T5" fmla="*/ 2147483646 h 884"/>
              <a:gd name="T6" fmla="*/ 2147483646 w 284"/>
              <a:gd name="T7" fmla="*/ 2147483646 h 884"/>
              <a:gd name="T8" fmla="*/ 2147483646 w 284"/>
              <a:gd name="T9" fmla="*/ 0 h 884"/>
              <a:gd name="T10" fmla="*/ 2147483646 w 284"/>
              <a:gd name="T11" fmla="*/ 2147483646 h 884"/>
              <a:gd name="T12" fmla="*/ 2147483646 w 284"/>
              <a:gd name="T13" fmla="*/ 2147483646 h 884"/>
              <a:gd name="T14" fmla="*/ 2147483646 w 284"/>
              <a:gd name="T15" fmla="*/ 2147483646 h 884"/>
              <a:gd name="T16" fmla="*/ 2147483646 w 284"/>
              <a:gd name="T17" fmla="*/ 2147483646 h 884"/>
              <a:gd name="T18" fmla="*/ 2147483646 w 284"/>
              <a:gd name="T19" fmla="*/ 2147483646 h 884"/>
              <a:gd name="T20" fmla="*/ 2147483646 w 284"/>
              <a:gd name="T21" fmla="*/ 2147483646 h 884"/>
              <a:gd name="T22" fmla="*/ 2147483646 w 284"/>
              <a:gd name="T23" fmla="*/ 2147483646 h 884"/>
              <a:gd name="T24" fmla="*/ 2147483646 w 284"/>
              <a:gd name="T25" fmla="*/ 2147483646 h 884"/>
              <a:gd name="T26" fmla="*/ 2147483646 w 284"/>
              <a:gd name="T27" fmla="*/ 2147483646 h 884"/>
              <a:gd name="T28" fmla="*/ 2147483646 w 284"/>
              <a:gd name="T29" fmla="*/ 2147483646 h 884"/>
              <a:gd name="T30" fmla="*/ 2147483646 w 284"/>
              <a:gd name="T31" fmla="*/ 2147483646 h 884"/>
              <a:gd name="T32" fmla="*/ 2147483646 w 284"/>
              <a:gd name="T33" fmla="*/ 2147483646 h 884"/>
              <a:gd name="T34" fmla="*/ 2147483646 w 284"/>
              <a:gd name="T35" fmla="*/ 2147483646 h 884"/>
              <a:gd name="T36" fmla="*/ 2147483646 w 284"/>
              <a:gd name="T37" fmla="*/ 2147483646 h 884"/>
              <a:gd name="T38" fmla="*/ 2147483646 w 284"/>
              <a:gd name="T39" fmla="*/ 2147483646 h 884"/>
              <a:gd name="T40" fmla="*/ 2147483646 w 284"/>
              <a:gd name="T41" fmla="*/ 2147483646 h 884"/>
              <a:gd name="T42" fmla="*/ 2147483646 w 284"/>
              <a:gd name="T43" fmla="*/ 2147483646 h 884"/>
              <a:gd name="T44" fmla="*/ 2147483646 w 284"/>
              <a:gd name="T45" fmla="*/ 2147483646 h 884"/>
              <a:gd name="T46" fmla="*/ 2147483646 w 284"/>
              <a:gd name="T47" fmla="*/ 2147483646 h 884"/>
              <a:gd name="T48" fmla="*/ 2147483646 w 284"/>
              <a:gd name="T49" fmla="*/ 2147483646 h 884"/>
              <a:gd name="T50" fmla="*/ 2147483646 w 284"/>
              <a:gd name="T51" fmla="*/ 2147483646 h 884"/>
              <a:gd name="T52" fmla="*/ 2147483646 w 284"/>
              <a:gd name="T53" fmla="*/ 2147483646 h 884"/>
              <a:gd name="T54" fmla="*/ 2147483646 w 284"/>
              <a:gd name="T55" fmla="*/ 2147483646 h 884"/>
              <a:gd name="T56" fmla="*/ 2147483646 w 284"/>
              <a:gd name="T57" fmla="*/ 2147483646 h 884"/>
              <a:gd name="T58" fmla="*/ 2147483646 w 284"/>
              <a:gd name="T59" fmla="*/ 2147483646 h 884"/>
              <a:gd name="T60" fmla="*/ 2147483646 w 284"/>
              <a:gd name="T61" fmla="*/ 2147483646 h 884"/>
              <a:gd name="T62" fmla="*/ 2147483646 w 284"/>
              <a:gd name="T63" fmla="*/ 2147483646 h 884"/>
              <a:gd name="T64" fmla="*/ 2147483646 w 284"/>
              <a:gd name="T65" fmla="*/ 2147483646 h 884"/>
              <a:gd name="T66" fmla="*/ 2147483646 w 284"/>
              <a:gd name="T67" fmla="*/ 2147483646 h 884"/>
              <a:gd name="T68" fmla="*/ 2147483646 w 284"/>
              <a:gd name="T69" fmla="*/ 2147483646 h 884"/>
              <a:gd name="T70" fmla="*/ 2147483646 w 284"/>
              <a:gd name="T71" fmla="*/ 2147483646 h 884"/>
              <a:gd name="T72" fmla="*/ 0 w 284"/>
              <a:gd name="T73" fmla="*/ 2147483646 h 884"/>
              <a:gd name="T74" fmla="*/ 2147483646 w 284"/>
              <a:gd name="T75" fmla="*/ 2147483646 h 884"/>
              <a:gd name="T76" fmla="*/ 2147483646 w 284"/>
              <a:gd name="T77" fmla="*/ 2147483646 h 884"/>
              <a:gd name="T78" fmla="*/ 2147483646 w 284"/>
              <a:gd name="T79" fmla="*/ 2147483646 h 884"/>
              <a:gd name="T80" fmla="*/ 2147483646 w 284"/>
              <a:gd name="T81" fmla="*/ 2147483646 h 884"/>
              <a:gd name="T82" fmla="*/ 2147483646 w 284"/>
              <a:gd name="T83" fmla="*/ 2147483646 h 884"/>
              <a:gd name="T84" fmla="*/ 2147483646 w 284"/>
              <a:gd name="T85" fmla="*/ 2147483646 h 884"/>
              <a:gd name="T86" fmla="*/ 2147483646 w 284"/>
              <a:gd name="T87" fmla="*/ 2147483646 h 884"/>
              <a:gd name="T88" fmla="*/ 2147483646 w 284"/>
              <a:gd name="T89" fmla="*/ 2147483646 h 884"/>
              <a:gd name="T90" fmla="*/ 2147483646 w 284"/>
              <a:gd name="T91" fmla="*/ 2147483646 h 88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4" h="884">
                <a:moveTo>
                  <a:pt x="5" y="101"/>
                </a:moveTo>
                <a:lnTo>
                  <a:pt x="22" y="65"/>
                </a:lnTo>
                <a:lnTo>
                  <a:pt x="46" y="34"/>
                </a:lnTo>
                <a:lnTo>
                  <a:pt x="74" y="12"/>
                </a:lnTo>
                <a:lnTo>
                  <a:pt x="115" y="0"/>
                </a:lnTo>
                <a:lnTo>
                  <a:pt x="158" y="2"/>
                </a:lnTo>
                <a:lnTo>
                  <a:pt x="194" y="10"/>
                </a:lnTo>
                <a:lnTo>
                  <a:pt x="228" y="19"/>
                </a:lnTo>
                <a:lnTo>
                  <a:pt x="254" y="31"/>
                </a:lnTo>
                <a:lnTo>
                  <a:pt x="271" y="53"/>
                </a:lnTo>
                <a:lnTo>
                  <a:pt x="274" y="84"/>
                </a:lnTo>
                <a:lnTo>
                  <a:pt x="271" y="139"/>
                </a:lnTo>
                <a:lnTo>
                  <a:pt x="271" y="197"/>
                </a:lnTo>
                <a:lnTo>
                  <a:pt x="278" y="242"/>
                </a:lnTo>
                <a:lnTo>
                  <a:pt x="283" y="283"/>
                </a:lnTo>
                <a:lnTo>
                  <a:pt x="276" y="338"/>
                </a:lnTo>
                <a:lnTo>
                  <a:pt x="271" y="403"/>
                </a:lnTo>
                <a:lnTo>
                  <a:pt x="259" y="463"/>
                </a:lnTo>
                <a:lnTo>
                  <a:pt x="252" y="554"/>
                </a:lnTo>
                <a:lnTo>
                  <a:pt x="247" y="646"/>
                </a:lnTo>
                <a:lnTo>
                  <a:pt x="259" y="725"/>
                </a:lnTo>
                <a:lnTo>
                  <a:pt x="264" y="778"/>
                </a:lnTo>
                <a:lnTo>
                  <a:pt x="257" y="811"/>
                </a:lnTo>
                <a:lnTo>
                  <a:pt x="230" y="842"/>
                </a:lnTo>
                <a:lnTo>
                  <a:pt x="190" y="862"/>
                </a:lnTo>
                <a:lnTo>
                  <a:pt x="170" y="871"/>
                </a:lnTo>
                <a:lnTo>
                  <a:pt x="149" y="878"/>
                </a:lnTo>
                <a:lnTo>
                  <a:pt x="130" y="883"/>
                </a:lnTo>
                <a:lnTo>
                  <a:pt x="101" y="876"/>
                </a:lnTo>
                <a:lnTo>
                  <a:pt x="82" y="866"/>
                </a:lnTo>
                <a:lnTo>
                  <a:pt x="62" y="854"/>
                </a:lnTo>
                <a:lnTo>
                  <a:pt x="41" y="838"/>
                </a:lnTo>
                <a:lnTo>
                  <a:pt x="29" y="823"/>
                </a:lnTo>
                <a:lnTo>
                  <a:pt x="19" y="802"/>
                </a:lnTo>
                <a:lnTo>
                  <a:pt x="14" y="754"/>
                </a:lnTo>
                <a:lnTo>
                  <a:pt x="10" y="694"/>
                </a:lnTo>
                <a:lnTo>
                  <a:pt x="0" y="646"/>
                </a:lnTo>
                <a:lnTo>
                  <a:pt x="2" y="590"/>
                </a:lnTo>
                <a:lnTo>
                  <a:pt x="2" y="506"/>
                </a:lnTo>
                <a:lnTo>
                  <a:pt x="12" y="418"/>
                </a:lnTo>
                <a:lnTo>
                  <a:pt x="17" y="334"/>
                </a:lnTo>
                <a:lnTo>
                  <a:pt x="19" y="262"/>
                </a:lnTo>
                <a:lnTo>
                  <a:pt x="17" y="235"/>
                </a:lnTo>
                <a:lnTo>
                  <a:pt x="7" y="170"/>
                </a:lnTo>
                <a:lnTo>
                  <a:pt x="5" y="125"/>
                </a:lnTo>
                <a:lnTo>
                  <a:pt x="5" y="101"/>
                </a:lnTo>
              </a:path>
            </a:pathLst>
          </a:custGeom>
          <a:solidFill>
            <a:srgbClr val="FFFBD5"/>
          </a:solidFill>
          <a:ln w="12700" cap="rnd" cmpd="sng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58" name="Freeform 772">
            <a:extLst>
              <a:ext uri="{FF2B5EF4-FFF2-40B4-BE49-F238E27FC236}">
                <a16:creationId xmlns:a16="http://schemas.microsoft.com/office/drawing/2014/main" id="{D1888C16-2ED5-4BB4-B95A-883F8FD889F4}"/>
              </a:ext>
            </a:extLst>
          </p:cNvPr>
          <p:cNvSpPr>
            <a:spLocks/>
          </p:cNvSpPr>
          <p:nvPr/>
        </p:nvSpPr>
        <p:spPr bwMode="auto">
          <a:xfrm>
            <a:off x="5264150" y="2728913"/>
            <a:ext cx="6350" cy="47625"/>
          </a:xfrm>
          <a:custGeom>
            <a:avLst/>
            <a:gdLst>
              <a:gd name="T0" fmla="*/ 2147483646 w 4"/>
              <a:gd name="T1" fmla="*/ 0 h 30"/>
              <a:gd name="T2" fmla="*/ 0 w 4"/>
              <a:gd name="T3" fmla="*/ 2147483646 h 30"/>
              <a:gd name="T4" fmla="*/ 0 w 4"/>
              <a:gd name="T5" fmla="*/ 2147483646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30">
                <a:moveTo>
                  <a:pt x="3" y="0"/>
                </a:moveTo>
                <a:lnTo>
                  <a:pt x="0" y="16"/>
                </a:lnTo>
                <a:lnTo>
                  <a:pt x="0" y="29"/>
                </a:lnTo>
              </a:path>
            </a:pathLst>
          </a:custGeom>
          <a:noFill/>
          <a:ln w="12700" cap="rnd" cmpd="sng">
            <a:solidFill>
              <a:srgbClr val="83817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59" name="Freeform 773">
            <a:extLst>
              <a:ext uri="{FF2B5EF4-FFF2-40B4-BE49-F238E27FC236}">
                <a16:creationId xmlns:a16="http://schemas.microsoft.com/office/drawing/2014/main" id="{D80DE266-55E4-43F9-8078-56946D05AF8B}"/>
              </a:ext>
            </a:extLst>
          </p:cNvPr>
          <p:cNvSpPr>
            <a:spLocks/>
          </p:cNvSpPr>
          <p:nvPr/>
        </p:nvSpPr>
        <p:spPr bwMode="auto">
          <a:xfrm>
            <a:off x="4916488" y="2727325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4" y="30"/>
                </a:lnTo>
                <a:lnTo>
                  <a:pt x="39" y="24"/>
                </a:lnTo>
                <a:lnTo>
                  <a:pt x="40" y="17"/>
                </a:lnTo>
                <a:lnTo>
                  <a:pt x="39" y="10"/>
                </a:lnTo>
                <a:lnTo>
                  <a:pt x="34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0" name="Freeform 774">
            <a:extLst>
              <a:ext uri="{FF2B5EF4-FFF2-40B4-BE49-F238E27FC236}">
                <a16:creationId xmlns:a16="http://schemas.microsoft.com/office/drawing/2014/main" id="{81051F32-066C-4AE9-9069-7A0864BAC636}"/>
              </a:ext>
            </a:extLst>
          </p:cNvPr>
          <p:cNvSpPr>
            <a:spLocks/>
          </p:cNvSpPr>
          <p:nvPr/>
        </p:nvSpPr>
        <p:spPr bwMode="auto">
          <a:xfrm>
            <a:off x="4956175" y="2652713"/>
            <a:ext cx="57150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4"/>
                </a:lnTo>
                <a:lnTo>
                  <a:pt x="33" y="30"/>
                </a:lnTo>
                <a:lnTo>
                  <a:pt x="38" y="25"/>
                </a:lnTo>
                <a:lnTo>
                  <a:pt x="40" y="18"/>
                </a:lnTo>
                <a:lnTo>
                  <a:pt x="38" y="11"/>
                </a:lnTo>
                <a:lnTo>
                  <a:pt x="33" y="5"/>
                </a:lnTo>
                <a:lnTo>
                  <a:pt x="27" y="2"/>
                </a:lnTo>
                <a:lnTo>
                  <a:pt x="19" y="0"/>
                </a:lnTo>
                <a:lnTo>
                  <a:pt x="11" y="2"/>
                </a:lnTo>
                <a:lnTo>
                  <a:pt x="6" y="5"/>
                </a:lnTo>
                <a:lnTo>
                  <a:pt x="2" y="11"/>
                </a:lnTo>
                <a:lnTo>
                  <a:pt x="0" y="18"/>
                </a:lnTo>
                <a:lnTo>
                  <a:pt x="2" y="25"/>
                </a:lnTo>
                <a:lnTo>
                  <a:pt x="6" y="30"/>
                </a:lnTo>
                <a:lnTo>
                  <a:pt x="11" y="34"/>
                </a:lnTo>
                <a:lnTo>
                  <a:pt x="19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1" name="Freeform 775">
            <a:extLst>
              <a:ext uri="{FF2B5EF4-FFF2-40B4-BE49-F238E27FC236}">
                <a16:creationId xmlns:a16="http://schemas.microsoft.com/office/drawing/2014/main" id="{0CE8C029-F0C5-49D4-8482-438ACB550A5A}"/>
              </a:ext>
            </a:extLst>
          </p:cNvPr>
          <p:cNvSpPr>
            <a:spLocks/>
          </p:cNvSpPr>
          <p:nvPr/>
        </p:nvSpPr>
        <p:spPr bwMode="auto">
          <a:xfrm>
            <a:off x="5048250" y="2617788"/>
            <a:ext cx="57150" cy="58737"/>
          </a:xfrm>
          <a:custGeom>
            <a:avLst/>
            <a:gdLst>
              <a:gd name="T0" fmla="*/ 2147483646 w 41"/>
              <a:gd name="T1" fmla="*/ 2147483646 h 37"/>
              <a:gd name="T2" fmla="*/ 2147483646 w 41"/>
              <a:gd name="T3" fmla="*/ 2147483646 h 37"/>
              <a:gd name="T4" fmla="*/ 2147483646 w 41"/>
              <a:gd name="T5" fmla="*/ 2147483646 h 37"/>
              <a:gd name="T6" fmla="*/ 2147483646 w 41"/>
              <a:gd name="T7" fmla="*/ 2147483646 h 37"/>
              <a:gd name="T8" fmla="*/ 2147483646 w 41"/>
              <a:gd name="T9" fmla="*/ 2147483646 h 37"/>
              <a:gd name="T10" fmla="*/ 2147483646 w 41"/>
              <a:gd name="T11" fmla="*/ 2147483646 h 37"/>
              <a:gd name="T12" fmla="*/ 2147483646 w 41"/>
              <a:gd name="T13" fmla="*/ 2147483646 h 37"/>
              <a:gd name="T14" fmla="*/ 2147483646 w 41"/>
              <a:gd name="T15" fmla="*/ 2147483646 h 37"/>
              <a:gd name="T16" fmla="*/ 2147483646 w 41"/>
              <a:gd name="T17" fmla="*/ 2147483646 h 37"/>
              <a:gd name="T18" fmla="*/ 2147483646 w 41"/>
              <a:gd name="T19" fmla="*/ 0 h 37"/>
              <a:gd name="T20" fmla="*/ 2147483646 w 41"/>
              <a:gd name="T21" fmla="*/ 2147483646 h 37"/>
              <a:gd name="T22" fmla="*/ 2147483646 w 41"/>
              <a:gd name="T23" fmla="*/ 2147483646 h 37"/>
              <a:gd name="T24" fmla="*/ 2147483646 w 41"/>
              <a:gd name="T25" fmla="*/ 2147483646 h 37"/>
              <a:gd name="T26" fmla="*/ 0 w 41"/>
              <a:gd name="T27" fmla="*/ 2147483646 h 37"/>
              <a:gd name="T28" fmla="*/ 2147483646 w 41"/>
              <a:gd name="T29" fmla="*/ 2147483646 h 37"/>
              <a:gd name="T30" fmla="*/ 2147483646 w 41"/>
              <a:gd name="T31" fmla="*/ 2147483646 h 37"/>
              <a:gd name="T32" fmla="*/ 2147483646 w 41"/>
              <a:gd name="T33" fmla="*/ 2147483646 h 37"/>
              <a:gd name="T34" fmla="*/ 2147483646 w 41"/>
              <a:gd name="T35" fmla="*/ 2147483646 h 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7">
                <a:moveTo>
                  <a:pt x="20" y="36"/>
                </a:moveTo>
                <a:lnTo>
                  <a:pt x="20" y="36"/>
                </a:lnTo>
                <a:lnTo>
                  <a:pt x="28" y="34"/>
                </a:lnTo>
                <a:lnTo>
                  <a:pt x="33" y="31"/>
                </a:lnTo>
                <a:lnTo>
                  <a:pt x="38" y="25"/>
                </a:lnTo>
                <a:lnTo>
                  <a:pt x="40" y="19"/>
                </a:lnTo>
                <a:lnTo>
                  <a:pt x="38" y="12"/>
                </a:lnTo>
                <a:lnTo>
                  <a:pt x="33" y="6"/>
                </a:lnTo>
                <a:lnTo>
                  <a:pt x="28" y="2"/>
                </a:lnTo>
                <a:lnTo>
                  <a:pt x="20" y="0"/>
                </a:lnTo>
                <a:lnTo>
                  <a:pt x="12" y="2"/>
                </a:lnTo>
                <a:lnTo>
                  <a:pt x="6" y="6"/>
                </a:lnTo>
                <a:lnTo>
                  <a:pt x="2" y="12"/>
                </a:lnTo>
                <a:lnTo>
                  <a:pt x="0" y="19"/>
                </a:lnTo>
                <a:lnTo>
                  <a:pt x="2" y="25"/>
                </a:lnTo>
                <a:lnTo>
                  <a:pt x="6" y="31"/>
                </a:lnTo>
                <a:lnTo>
                  <a:pt x="12" y="34"/>
                </a:lnTo>
                <a:lnTo>
                  <a:pt x="20" y="36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2" name="Freeform 776">
            <a:extLst>
              <a:ext uri="{FF2B5EF4-FFF2-40B4-BE49-F238E27FC236}">
                <a16:creationId xmlns:a16="http://schemas.microsoft.com/office/drawing/2014/main" id="{086B776A-31EA-44F8-AC21-17B38180CDA3}"/>
              </a:ext>
            </a:extLst>
          </p:cNvPr>
          <p:cNvSpPr>
            <a:spLocks/>
          </p:cNvSpPr>
          <p:nvPr/>
        </p:nvSpPr>
        <p:spPr bwMode="auto">
          <a:xfrm>
            <a:off x="5137150" y="2646363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19" y="35"/>
                </a:moveTo>
                <a:lnTo>
                  <a:pt x="19" y="35"/>
                </a:lnTo>
                <a:lnTo>
                  <a:pt x="27" y="33"/>
                </a:lnTo>
                <a:lnTo>
                  <a:pt x="33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3" y="5"/>
                </a:lnTo>
                <a:lnTo>
                  <a:pt x="27" y="1"/>
                </a:lnTo>
                <a:lnTo>
                  <a:pt x="19" y="0"/>
                </a:lnTo>
                <a:lnTo>
                  <a:pt x="11" y="1"/>
                </a:lnTo>
                <a:lnTo>
                  <a:pt x="6" y="5"/>
                </a:lnTo>
                <a:lnTo>
                  <a:pt x="2" y="10"/>
                </a:lnTo>
                <a:lnTo>
                  <a:pt x="0" y="17"/>
                </a:lnTo>
                <a:lnTo>
                  <a:pt x="2" y="24"/>
                </a:lnTo>
                <a:lnTo>
                  <a:pt x="6" y="30"/>
                </a:lnTo>
                <a:lnTo>
                  <a:pt x="11" y="33"/>
                </a:lnTo>
                <a:lnTo>
                  <a:pt x="19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3" name="Freeform 777">
            <a:extLst>
              <a:ext uri="{FF2B5EF4-FFF2-40B4-BE49-F238E27FC236}">
                <a16:creationId xmlns:a16="http://schemas.microsoft.com/office/drawing/2014/main" id="{E1236EAD-3BD0-49BB-84B9-1A8862211035}"/>
              </a:ext>
            </a:extLst>
          </p:cNvPr>
          <p:cNvSpPr>
            <a:spLocks/>
          </p:cNvSpPr>
          <p:nvPr/>
        </p:nvSpPr>
        <p:spPr bwMode="auto">
          <a:xfrm>
            <a:off x="5181600" y="2728913"/>
            <a:ext cx="58738" cy="57150"/>
          </a:xfrm>
          <a:custGeom>
            <a:avLst/>
            <a:gdLst>
              <a:gd name="T0" fmla="*/ 2147483646 w 41"/>
              <a:gd name="T1" fmla="*/ 2147483646 h 36"/>
              <a:gd name="T2" fmla="*/ 2147483646 w 41"/>
              <a:gd name="T3" fmla="*/ 2147483646 h 36"/>
              <a:gd name="T4" fmla="*/ 2147483646 w 41"/>
              <a:gd name="T5" fmla="*/ 2147483646 h 36"/>
              <a:gd name="T6" fmla="*/ 2147483646 w 41"/>
              <a:gd name="T7" fmla="*/ 2147483646 h 36"/>
              <a:gd name="T8" fmla="*/ 2147483646 w 41"/>
              <a:gd name="T9" fmla="*/ 2147483646 h 36"/>
              <a:gd name="T10" fmla="*/ 2147483646 w 41"/>
              <a:gd name="T11" fmla="*/ 2147483646 h 36"/>
              <a:gd name="T12" fmla="*/ 2147483646 w 41"/>
              <a:gd name="T13" fmla="*/ 2147483646 h 36"/>
              <a:gd name="T14" fmla="*/ 2147483646 w 41"/>
              <a:gd name="T15" fmla="*/ 2147483646 h 36"/>
              <a:gd name="T16" fmla="*/ 2147483646 w 41"/>
              <a:gd name="T17" fmla="*/ 2147483646 h 36"/>
              <a:gd name="T18" fmla="*/ 2147483646 w 41"/>
              <a:gd name="T19" fmla="*/ 0 h 36"/>
              <a:gd name="T20" fmla="*/ 2147483646 w 41"/>
              <a:gd name="T21" fmla="*/ 2147483646 h 36"/>
              <a:gd name="T22" fmla="*/ 2147483646 w 41"/>
              <a:gd name="T23" fmla="*/ 2147483646 h 36"/>
              <a:gd name="T24" fmla="*/ 2147483646 w 41"/>
              <a:gd name="T25" fmla="*/ 2147483646 h 36"/>
              <a:gd name="T26" fmla="*/ 0 w 41"/>
              <a:gd name="T27" fmla="*/ 2147483646 h 36"/>
              <a:gd name="T28" fmla="*/ 2147483646 w 41"/>
              <a:gd name="T29" fmla="*/ 2147483646 h 36"/>
              <a:gd name="T30" fmla="*/ 2147483646 w 41"/>
              <a:gd name="T31" fmla="*/ 2147483646 h 36"/>
              <a:gd name="T32" fmla="*/ 2147483646 w 41"/>
              <a:gd name="T33" fmla="*/ 2147483646 h 36"/>
              <a:gd name="T34" fmla="*/ 2147483646 w 41"/>
              <a:gd name="T35" fmla="*/ 2147483646 h 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1" h="36">
                <a:moveTo>
                  <a:pt x="21" y="35"/>
                </a:moveTo>
                <a:lnTo>
                  <a:pt x="21" y="35"/>
                </a:lnTo>
                <a:lnTo>
                  <a:pt x="29" y="33"/>
                </a:lnTo>
                <a:lnTo>
                  <a:pt x="34" y="30"/>
                </a:lnTo>
                <a:lnTo>
                  <a:pt x="38" y="24"/>
                </a:lnTo>
                <a:lnTo>
                  <a:pt x="40" y="17"/>
                </a:lnTo>
                <a:lnTo>
                  <a:pt x="38" y="10"/>
                </a:lnTo>
                <a:lnTo>
                  <a:pt x="34" y="5"/>
                </a:lnTo>
                <a:lnTo>
                  <a:pt x="29" y="1"/>
                </a:lnTo>
                <a:lnTo>
                  <a:pt x="21" y="0"/>
                </a:lnTo>
                <a:lnTo>
                  <a:pt x="13" y="1"/>
                </a:lnTo>
                <a:lnTo>
                  <a:pt x="6" y="5"/>
                </a:lnTo>
                <a:lnTo>
                  <a:pt x="1" y="10"/>
                </a:lnTo>
                <a:lnTo>
                  <a:pt x="0" y="17"/>
                </a:lnTo>
                <a:lnTo>
                  <a:pt x="1" y="24"/>
                </a:lnTo>
                <a:lnTo>
                  <a:pt x="6" y="30"/>
                </a:lnTo>
                <a:lnTo>
                  <a:pt x="13" y="33"/>
                </a:lnTo>
                <a:lnTo>
                  <a:pt x="21" y="35"/>
                </a:lnTo>
              </a:path>
            </a:pathLst>
          </a:custGeom>
          <a:solidFill>
            <a:srgbClr val="818182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4" name="Freeform 778">
            <a:extLst>
              <a:ext uri="{FF2B5EF4-FFF2-40B4-BE49-F238E27FC236}">
                <a16:creationId xmlns:a16="http://schemas.microsoft.com/office/drawing/2014/main" id="{96C3EBB5-B146-4212-8807-B8C349E1944B}"/>
              </a:ext>
            </a:extLst>
          </p:cNvPr>
          <p:cNvSpPr>
            <a:spLocks/>
          </p:cNvSpPr>
          <p:nvPr/>
        </p:nvSpPr>
        <p:spPr bwMode="auto">
          <a:xfrm>
            <a:off x="4951413" y="3649663"/>
            <a:ext cx="255587" cy="254000"/>
          </a:xfrm>
          <a:custGeom>
            <a:avLst/>
            <a:gdLst>
              <a:gd name="T0" fmla="*/ 2147483646 w 181"/>
              <a:gd name="T1" fmla="*/ 0 h 160"/>
              <a:gd name="T2" fmla="*/ 2147483646 w 181"/>
              <a:gd name="T3" fmla="*/ 2147483646 h 160"/>
              <a:gd name="T4" fmla="*/ 2147483646 w 181"/>
              <a:gd name="T5" fmla="*/ 2147483646 h 160"/>
              <a:gd name="T6" fmla="*/ 2147483646 w 181"/>
              <a:gd name="T7" fmla="*/ 2147483646 h 160"/>
              <a:gd name="T8" fmla="*/ 2147483646 w 181"/>
              <a:gd name="T9" fmla="*/ 2147483646 h 160"/>
              <a:gd name="T10" fmla="*/ 2147483646 w 181"/>
              <a:gd name="T11" fmla="*/ 2147483646 h 160"/>
              <a:gd name="T12" fmla="*/ 2147483646 w 181"/>
              <a:gd name="T13" fmla="*/ 2147483646 h 160"/>
              <a:gd name="T14" fmla="*/ 2147483646 w 181"/>
              <a:gd name="T15" fmla="*/ 2147483646 h 160"/>
              <a:gd name="T16" fmla="*/ 2147483646 w 181"/>
              <a:gd name="T17" fmla="*/ 2147483646 h 160"/>
              <a:gd name="T18" fmla="*/ 2147483646 w 181"/>
              <a:gd name="T19" fmla="*/ 2147483646 h 160"/>
              <a:gd name="T20" fmla="*/ 2147483646 w 181"/>
              <a:gd name="T21" fmla="*/ 2147483646 h 160"/>
              <a:gd name="T22" fmla="*/ 2147483646 w 181"/>
              <a:gd name="T23" fmla="*/ 2147483646 h 160"/>
              <a:gd name="T24" fmla="*/ 2147483646 w 181"/>
              <a:gd name="T25" fmla="*/ 2147483646 h 160"/>
              <a:gd name="T26" fmla="*/ 2147483646 w 181"/>
              <a:gd name="T27" fmla="*/ 2147483646 h 160"/>
              <a:gd name="T28" fmla="*/ 0 w 181"/>
              <a:gd name="T29" fmla="*/ 2147483646 h 160"/>
              <a:gd name="T30" fmla="*/ 0 w 181"/>
              <a:gd name="T31" fmla="*/ 2147483646 h 160"/>
              <a:gd name="T32" fmla="*/ 0 w 181"/>
              <a:gd name="T33" fmla="*/ 2147483646 h 160"/>
              <a:gd name="T34" fmla="*/ 2147483646 w 181"/>
              <a:gd name="T35" fmla="*/ 2147483646 h 160"/>
              <a:gd name="T36" fmla="*/ 2147483646 w 181"/>
              <a:gd name="T37" fmla="*/ 2147483646 h 160"/>
              <a:gd name="T38" fmla="*/ 2147483646 w 181"/>
              <a:gd name="T39" fmla="*/ 2147483646 h 160"/>
              <a:gd name="T40" fmla="*/ 2147483646 w 181"/>
              <a:gd name="T41" fmla="*/ 2147483646 h 160"/>
              <a:gd name="T42" fmla="*/ 2147483646 w 181"/>
              <a:gd name="T43" fmla="*/ 2147483646 h 160"/>
              <a:gd name="T44" fmla="*/ 2147483646 w 181"/>
              <a:gd name="T45" fmla="*/ 2147483646 h 160"/>
              <a:gd name="T46" fmla="*/ 2147483646 w 181"/>
              <a:gd name="T47" fmla="*/ 2147483646 h 160"/>
              <a:gd name="T48" fmla="*/ 2147483646 w 181"/>
              <a:gd name="T49" fmla="*/ 2147483646 h 160"/>
              <a:gd name="T50" fmla="*/ 2147483646 w 181"/>
              <a:gd name="T51" fmla="*/ 2147483646 h 160"/>
              <a:gd name="T52" fmla="*/ 2147483646 w 181"/>
              <a:gd name="T53" fmla="*/ 2147483646 h 160"/>
              <a:gd name="T54" fmla="*/ 2147483646 w 181"/>
              <a:gd name="T55" fmla="*/ 2147483646 h 160"/>
              <a:gd name="T56" fmla="*/ 2147483646 w 181"/>
              <a:gd name="T57" fmla="*/ 2147483646 h 160"/>
              <a:gd name="T58" fmla="*/ 2147483646 w 181"/>
              <a:gd name="T59" fmla="*/ 2147483646 h 160"/>
              <a:gd name="T60" fmla="*/ 2147483646 w 181"/>
              <a:gd name="T61" fmla="*/ 2147483646 h 160"/>
              <a:gd name="T62" fmla="*/ 2147483646 w 181"/>
              <a:gd name="T63" fmla="*/ 2147483646 h 160"/>
              <a:gd name="T64" fmla="*/ 2147483646 w 181"/>
              <a:gd name="T65" fmla="*/ 2147483646 h 160"/>
              <a:gd name="T66" fmla="*/ 2147483646 w 181"/>
              <a:gd name="T67" fmla="*/ 2147483646 h 160"/>
              <a:gd name="T68" fmla="*/ 2147483646 w 181"/>
              <a:gd name="T69" fmla="*/ 2147483646 h 160"/>
              <a:gd name="T70" fmla="*/ 2147483646 w 181"/>
              <a:gd name="T71" fmla="*/ 2147483646 h 160"/>
              <a:gd name="T72" fmla="*/ 2147483646 w 181"/>
              <a:gd name="T73" fmla="*/ 2147483646 h 160"/>
              <a:gd name="T74" fmla="*/ 2147483646 w 181"/>
              <a:gd name="T75" fmla="*/ 2147483646 h 160"/>
              <a:gd name="T76" fmla="*/ 2147483646 w 181"/>
              <a:gd name="T77" fmla="*/ 2147483646 h 160"/>
              <a:gd name="T78" fmla="*/ 2147483646 w 181"/>
              <a:gd name="T79" fmla="*/ 2147483646 h 160"/>
              <a:gd name="T80" fmla="*/ 2147483646 w 181"/>
              <a:gd name="T81" fmla="*/ 2147483646 h 160"/>
              <a:gd name="T82" fmla="*/ 2147483646 w 181"/>
              <a:gd name="T83" fmla="*/ 2147483646 h 160"/>
              <a:gd name="T84" fmla="*/ 2147483646 w 181"/>
              <a:gd name="T85" fmla="*/ 2147483646 h 160"/>
              <a:gd name="T86" fmla="*/ 2147483646 w 181"/>
              <a:gd name="T87" fmla="*/ 2147483646 h 160"/>
              <a:gd name="T88" fmla="*/ 2147483646 w 181"/>
              <a:gd name="T89" fmla="*/ 0 h 1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1" h="160">
                <a:moveTo>
                  <a:pt x="90" y="0"/>
                </a:moveTo>
                <a:lnTo>
                  <a:pt x="90" y="0"/>
                </a:lnTo>
                <a:lnTo>
                  <a:pt x="86" y="1"/>
                </a:lnTo>
                <a:lnTo>
                  <a:pt x="80" y="1"/>
                </a:lnTo>
                <a:lnTo>
                  <a:pt x="75" y="1"/>
                </a:lnTo>
                <a:lnTo>
                  <a:pt x="71" y="1"/>
                </a:lnTo>
                <a:lnTo>
                  <a:pt x="65" y="1"/>
                </a:lnTo>
                <a:lnTo>
                  <a:pt x="62" y="2"/>
                </a:lnTo>
                <a:lnTo>
                  <a:pt x="57" y="2"/>
                </a:lnTo>
                <a:lnTo>
                  <a:pt x="54" y="3"/>
                </a:lnTo>
                <a:lnTo>
                  <a:pt x="50" y="6"/>
                </a:lnTo>
                <a:lnTo>
                  <a:pt x="44" y="8"/>
                </a:lnTo>
                <a:lnTo>
                  <a:pt x="39" y="12"/>
                </a:lnTo>
                <a:lnTo>
                  <a:pt x="35" y="15"/>
                </a:lnTo>
                <a:lnTo>
                  <a:pt x="29" y="19"/>
                </a:lnTo>
                <a:lnTo>
                  <a:pt x="26" y="21"/>
                </a:lnTo>
                <a:lnTo>
                  <a:pt x="24" y="23"/>
                </a:lnTo>
                <a:lnTo>
                  <a:pt x="23" y="24"/>
                </a:lnTo>
                <a:lnTo>
                  <a:pt x="19" y="29"/>
                </a:lnTo>
                <a:lnTo>
                  <a:pt x="16" y="33"/>
                </a:lnTo>
                <a:lnTo>
                  <a:pt x="15" y="39"/>
                </a:lnTo>
                <a:lnTo>
                  <a:pt x="14" y="42"/>
                </a:lnTo>
                <a:lnTo>
                  <a:pt x="12" y="46"/>
                </a:lnTo>
                <a:lnTo>
                  <a:pt x="10" y="51"/>
                </a:lnTo>
                <a:lnTo>
                  <a:pt x="9" y="55"/>
                </a:lnTo>
                <a:lnTo>
                  <a:pt x="7" y="60"/>
                </a:lnTo>
                <a:lnTo>
                  <a:pt x="5" y="65"/>
                </a:lnTo>
                <a:lnTo>
                  <a:pt x="2" y="69"/>
                </a:lnTo>
                <a:lnTo>
                  <a:pt x="1" y="73"/>
                </a:lnTo>
                <a:lnTo>
                  <a:pt x="0" y="78"/>
                </a:lnTo>
                <a:lnTo>
                  <a:pt x="0" y="82"/>
                </a:lnTo>
                <a:lnTo>
                  <a:pt x="0" y="85"/>
                </a:lnTo>
                <a:lnTo>
                  <a:pt x="0" y="89"/>
                </a:lnTo>
                <a:lnTo>
                  <a:pt x="0" y="91"/>
                </a:lnTo>
                <a:lnTo>
                  <a:pt x="1" y="95"/>
                </a:lnTo>
                <a:lnTo>
                  <a:pt x="2" y="97"/>
                </a:lnTo>
                <a:lnTo>
                  <a:pt x="5" y="101"/>
                </a:lnTo>
                <a:lnTo>
                  <a:pt x="7" y="104"/>
                </a:lnTo>
                <a:lnTo>
                  <a:pt x="9" y="109"/>
                </a:lnTo>
                <a:lnTo>
                  <a:pt x="12" y="112"/>
                </a:lnTo>
                <a:lnTo>
                  <a:pt x="15" y="115"/>
                </a:lnTo>
                <a:lnTo>
                  <a:pt x="18" y="118"/>
                </a:lnTo>
                <a:lnTo>
                  <a:pt x="21" y="122"/>
                </a:lnTo>
                <a:lnTo>
                  <a:pt x="25" y="126"/>
                </a:lnTo>
                <a:lnTo>
                  <a:pt x="29" y="131"/>
                </a:lnTo>
                <a:lnTo>
                  <a:pt x="33" y="136"/>
                </a:lnTo>
                <a:lnTo>
                  <a:pt x="36" y="141"/>
                </a:lnTo>
                <a:lnTo>
                  <a:pt x="42" y="145"/>
                </a:lnTo>
                <a:lnTo>
                  <a:pt x="45" y="148"/>
                </a:lnTo>
                <a:lnTo>
                  <a:pt x="51" y="150"/>
                </a:lnTo>
                <a:lnTo>
                  <a:pt x="56" y="152"/>
                </a:lnTo>
                <a:lnTo>
                  <a:pt x="64" y="154"/>
                </a:lnTo>
                <a:lnTo>
                  <a:pt x="72" y="154"/>
                </a:lnTo>
                <a:lnTo>
                  <a:pt x="80" y="156"/>
                </a:lnTo>
                <a:lnTo>
                  <a:pt x="89" y="158"/>
                </a:lnTo>
                <a:lnTo>
                  <a:pt x="97" y="159"/>
                </a:lnTo>
                <a:lnTo>
                  <a:pt x="104" y="159"/>
                </a:lnTo>
                <a:lnTo>
                  <a:pt x="108" y="159"/>
                </a:lnTo>
                <a:lnTo>
                  <a:pt x="115" y="158"/>
                </a:lnTo>
                <a:lnTo>
                  <a:pt x="123" y="156"/>
                </a:lnTo>
                <a:lnTo>
                  <a:pt x="134" y="153"/>
                </a:lnTo>
                <a:lnTo>
                  <a:pt x="144" y="148"/>
                </a:lnTo>
                <a:lnTo>
                  <a:pt x="156" y="143"/>
                </a:lnTo>
                <a:lnTo>
                  <a:pt x="165" y="136"/>
                </a:lnTo>
                <a:lnTo>
                  <a:pt x="173" y="127"/>
                </a:lnTo>
                <a:lnTo>
                  <a:pt x="178" y="116"/>
                </a:lnTo>
                <a:lnTo>
                  <a:pt x="179" y="112"/>
                </a:lnTo>
                <a:lnTo>
                  <a:pt x="179" y="107"/>
                </a:lnTo>
                <a:lnTo>
                  <a:pt x="179" y="101"/>
                </a:lnTo>
                <a:lnTo>
                  <a:pt x="180" y="94"/>
                </a:lnTo>
                <a:lnTo>
                  <a:pt x="180" y="88"/>
                </a:lnTo>
                <a:lnTo>
                  <a:pt x="179" y="82"/>
                </a:lnTo>
                <a:lnTo>
                  <a:pt x="179" y="76"/>
                </a:lnTo>
                <a:lnTo>
                  <a:pt x="178" y="71"/>
                </a:lnTo>
                <a:lnTo>
                  <a:pt x="176" y="66"/>
                </a:lnTo>
                <a:lnTo>
                  <a:pt x="172" y="61"/>
                </a:lnTo>
                <a:lnTo>
                  <a:pt x="168" y="54"/>
                </a:lnTo>
                <a:lnTo>
                  <a:pt x="163" y="48"/>
                </a:lnTo>
                <a:lnTo>
                  <a:pt x="158" y="41"/>
                </a:lnTo>
                <a:lnTo>
                  <a:pt x="153" y="35"/>
                </a:lnTo>
                <a:lnTo>
                  <a:pt x="147" y="30"/>
                </a:lnTo>
                <a:lnTo>
                  <a:pt x="143" y="26"/>
                </a:lnTo>
                <a:lnTo>
                  <a:pt x="138" y="22"/>
                </a:lnTo>
                <a:lnTo>
                  <a:pt x="133" y="18"/>
                </a:lnTo>
                <a:lnTo>
                  <a:pt x="126" y="14"/>
                </a:lnTo>
                <a:lnTo>
                  <a:pt x="118" y="10"/>
                </a:lnTo>
                <a:lnTo>
                  <a:pt x="110" y="7"/>
                </a:lnTo>
                <a:lnTo>
                  <a:pt x="104" y="4"/>
                </a:lnTo>
                <a:lnTo>
                  <a:pt x="96" y="2"/>
                </a:lnTo>
                <a:lnTo>
                  <a:pt x="90" y="0"/>
                </a:lnTo>
              </a:path>
            </a:pathLst>
          </a:custGeom>
          <a:solidFill>
            <a:srgbClr val="FFD7D1"/>
          </a:solidFill>
          <a:ln w="12700" cap="rnd" cmpd="sng">
            <a:solidFill>
              <a:srgbClr val="CECEC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5" name="Freeform 779">
            <a:extLst>
              <a:ext uri="{FF2B5EF4-FFF2-40B4-BE49-F238E27FC236}">
                <a16:creationId xmlns:a16="http://schemas.microsoft.com/office/drawing/2014/main" id="{782F6D84-E46B-4FDE-8945-5EB96DF304A8}"/>
              </a:ext>
            </a:extLst>
          </p:cNvPr>
          <p:cNvSpPr>
            <a:spLocks/>
          </p:cNvSpPr>
          <p:nvPr/>
        </p:nvSpPr>
        <p:spPr bwMode="auto">
          <a:xfrm>
            <a:off x="5018088" y="3686175"/>
            <a:ext cx="9525" cy="12700"/>
          </a:xfrm>
          <a:custGeom>
            <a:avLst/>
            <a:gdLst>
              <a:gd name="T0" fmla="*/ 2147483646 w 7"/>
              <a:gd name="T1" fmla="*/ 2147483646 h 8"/>
              <a:gd name="T2" fmla="*/ 2147483646 w 7"/>
              <a:gd name="T3" fmla="*/ 2147483646 h 8"/>
              <a:gd name="T4" fmla="*/ 2147483646 w 7"/>
              <a:gd name="T5" fmla="*/ 2147483646 h 8"/>
              <a:gd name="T6" fmla="*/ 2147483646 w 7"/>
              <a:gd name="T7" fmla="*/ 2147483646 h 8"/>
              <a:gd name="T8" fmla="*/ 0 w 7"/>
              <a:gd name="T9" fmla="*/ 2147483646 h 8"/>
              <a:gd name="T10" fmla="*/ 0 w 7"/>
              <a:gd name="T11" fmla="*/ 2147483646 h 8"/>
              <a:gd name="T12" fmla="*/ 0 w 7"/>
              <a:gd name="T13" fmla="*/ 2147483646 h 8"/>
              <a:gd name="T14" fmla="*/ 0 w 7"/>
              <a:gd name="T15" fmla="*/ 2147483646 h 8"/>
              <a:gd name="T16" fmla="*/ 2147483646 w 7"/>
              <a:gd name="T17" fmla="*/ 2147483646 h 8"/>
              <a:gd name="T18" fmla="*/ 2147483646 w 7"/>
              <a:gd name="T19" fmla="*/ 2147483646 h 8"/>
              <a:gd name="T20" fmla="*/ 2147483646 w 7"/>
              <a:gd name="T21" fmla="*/ 2147483646 h 8"/>
              <a:gd name="T22" fmla="*/ 2147483646 w 7"/>
              <a:gd name="T23" fmla="*/ 2147483646 h 8"/>
              <a:gd name="T24" fmla="*/ 2147483646 w 7"/>
              <a:gd name="T25" fmla="*/ 2147483646 h 8"/>
              <a:gd name="T26" fmla="*/ 2147483646 w 7"/>
              <a:gd name="T27" fmla="*/ 2147483646 h 8"/>
              <a:gd name="T28" fmla="*/ 2147483646 w 7"/>
              <a:gd name="T29" fmla="*/ 2147483646 h 8"/>
              <a:gd name="T30" fmla="*/ 2147483646 w 7"/>
              <a:gd name="T31" fmla="*/ 2147483646 h 8"/>
              <a:gd name="T32" fmla="*/ 2147483646 w 7"/>
              <a:gd name="T33" fmla="*/ 2147483646 h 8"/>
              <a:gd name="T34" fmla="*/ 2147483646 w 7"/>
              <a:gd name="T35" fmla="*/ 2147483646 h 8"/>
              <a:gd name="T36" fmla="*/ 2147483646 w 7"/>
              <a:gd name="T37" fmla="*/ 2147483646 h 8"/>
              <a:gd name="T38" fmla="*/ 2147483646 w 7"/>
              <a:gd name="T39" fmla="*/ 2147483646 h 8"/>
              <a:gd name="T40" fmla="*/ 2147483646 w 7"/>
              <a:gd name="T41" fmla="*/ 0 h 8"/>
              <a:gd name="T42" fmla="*/ 2147483646 w 7"/>
              <a:gd name="T43" fmla="*/ 0 h 8"/>
              <a:gd name="T44" fmla="*/ 2147483646 w 7"/>
              <a:gd name="T45" fmla="*/ 0 h 8"/>
              <a:gd name="T46" fmla="*/ 2147483646 w 7"/>
              <a:gd name="T47" fmla="*/ 2147483646 h 8"/>
              <a:gd name="T48" fmla="*/ 2147483646 w 7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" h="8">
                <a:moveTo>
                  <a:pt x="4" y="1"/>
                </a:moveTo>
                <a:lnTo>
                  <a:pt x="2" y="2"/>
                </a:lnTo>
                <a:lnTo>
                  <a:pt x="1" y="3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5" y="5"/>
                </a:lnTo>
                <a:lnTo>
                  <a:pt x="6" y="4"/>
                </a:lnTo>
                <a:lnTo>
                  <a:pt x="6" y="2"/>
                </a:lnTo>
                <a:lnTo>
                  <a:pt x="6" y="1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4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6" name="Freeform 780">
            <a:extLst>
              <a:ext uri="{FF2B5EF4-FFF2-40B4-BE49-F238E27FC236}">
                <a16:creationId xmlns:a16="http://schemas.microsoft.com/office/drawing/2014/main" id="{AB61DD66-6846-42D1-B45E-83FA2333C5B1}"/>
              </a:ext>
            </a:extLst>
          </p:cNvPr>
          <p:cNvSpPr>
            <a:spLocks/>
          </p:cNvSpPr>
          <p:nvPr/>
        </p:nvSpPr>
        <p:spPr bwMode="auto">
          <a:xfrm>
            <a:off x="5018088" y="3686175"/>
            <a:ext cx="25400" cy="28575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2147483646 w 18"/>
              <a:gd name="T11" fmla="*/ 2147483646 h 18"/>
              <a:gd name="T12" fmla="*/ 0 w 18"/>
              <a:gd name="T13" fmla="*/ 2147483646 h 18"/>
              <a:gd name="T14" fmla="*/ 0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2147483646 w 18"/>
              <a:gd name="T27" fmla="*/ 2147483646 h 18"/>
              <a:gd name="T28" fmla="*/ 2147483646 w 18"/>
              <a:gd name="T29" fmla="*/ 2147483646 h 18"/>
              <a:gd name="T30" fmla="*/ 2147483646 w 18"/>
              <a:gd name="T31" fmla="*/ 2147483646 h 18"/>
              <a:gd name="T32" fmla="*/ 2147483646 w 18"/>
              <a:gd name="T33" fmla="*/ 2147483646 h 18"/>
              <a:gd name="T34" fmla="*/ 2147483646 w 18"/>
              <a:gd name="T35" fmla="*/ 2147483646 h 18"/>
              <a:gd name="T36" fmla="*/ 2147483646 w 18"/>
              <a:gd name="T37" fmla="*/ 2147483646 h 18"/>
              <a:gd name="T38" fmla="*/ 2147483646 w 18"/>
              <a:gd name="T39" fmla="*/ 2147483646 h 18"/>
              <a:gd name="T40" fmla="*/ 2147483646 w 18"/>
              <a:gd name="T41" fmla="*/ 2147483646 h 18"/>
              <a:gd name="T42" fmla="*/ 2147483646 w 18"/>
              <a:gd name="T43" fmla="*/ 2147483646 h 18"/>
              <a:gd name="T44" fmla="*/ 2147483646 w 18"/>
              <a:gd name="T45" fmla="*/ 0 h 18"/>
              <a:gd name="T46" fmla="*/ 2147483646 w 18"/>
              <a:gd name="T47" fmla="*/ 2147483646 h 18"/>
              <a:gd name="T48" fmla="*/ 2147483646 w 18"/>
              <a:gd name="T49" fmla="*/ 2147483646 h 18"/>
              <a:gd name="T50" fmla="*/ 2147483646 w 18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" h="18">
                <a:moveTo>
                  <a:pt x="10" y="3"/>
                </a:moveTo>
                <a:lnTo>
                  <a:pt x="10" y="3"/>
                </a:lnTo>
                <a:lnTo>
                  <a:pt x="6" y="6"/>
                </a:lnTo>
                <a:lnTo>
                  <a:pt x="3" y="7"/>
                </a:lnTo>
                <a:lnTo>
                  <a:pt x="3" y="8"/>
                </a:lnTo>
                <a:lnTo>
                  <a:pt x="1" y="9"/>
                </a:lnTo>
                <a:lnTo>
                  <a:pt x="0" y="10"/>
                </a:lnTo>
                <a:lnTo>
                  <a:pt x="0" y="13"/>
                </a:lnTo>
                <a:lnTo>
                  <a:pt x="1" y="15"/>
                </a:lnTo>
                <a:lnTo>
                  <a:pt x="2" y="16"/>
                </a:lnTo>
                <a:lnTo>
                  <a:pt x="3" y="17"/>
                </a:lnTo>
                <a:lnTo>
                  <a:pt x="6" y="17"/>
                </a:lnTo>
                <a:lnTo>
                  <a:pt x="9" y="16"/>
                </a:lnTo>
                <a:lnTo>
                  <a:pt x="10" y="15"/>
                </a:lnTo>
                <a:lnTo>
                  <a:pt x="12" y="14"/>
                </a:lnTo>
                <a:lnTo>
                  <a:pt x="14" y="12"/>
                </a:lnTo>
                <a:lnTo>
                  <a:pt x="16" y="10"/>
                </a:lnTo>
                <a:lnTo>
                  <a:pt x="16" y="9"/>
                </a:lnTo>
                <a:lnTo>
                  <a:pt x="16" y="6"/>
                </a:lnTo>
                <a:lnTo>
                  <a:pt x="17" y="4"/>
                </a:lnTo>
                <a:lnTo>
                  <a:pt x="17" y="3"/>
                </a:lnTo>
                <a:lnTo>
                  <a:pt x="17" y="1"/>
                </a:lnTo>
                <a:lnTo>
                  <a:pt x="15" y="0"/>
                </a:lnTo>
                <a:lnTo>
                  <a:pt x="12" y="1"/>
                </a:lnTo>
                <a:lnTo>
                  <a:pt x="10" y="2"/>
                </a:lnTo>
                <a:lnTo>
                  <a:pt x="10" y="3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7" name="Freeform 781">
            <a:extLst>
              <a:ext uri="{FF2B5EF4-FFF2-40B4-BE49-F238E27FC236}">
                <a16:creationId xmlns:a16="http://schemas.microsoft.com/office/drawing/2014/main" id="{5D8317AD-634B-4438-A5C9-71275A7A0395}"/>
              </a:ext>
            </a:extLst>
          </p:cNvPr>
          <p:cNvSpPr>
            <a:spLocks/>
          </p:cNvSpPr>
          <p:nvPr/>
        </p:nvSpPr>
        <p:spPr bwMode="auto">
          <a:xfrm>
            <a:off x="5091113" y="3836988"/>
            <a:ext cx="9525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2147483646 h 8"/>
              <a:gd name="T4" fmla="*/ 2147483646 w 8"/>
              <a:gd name="T5" fmla="*/ 2147483646 h 8"/>
              <a:gd name="T6" fmla="*/ 2147483646 w 8"/>
              <a:gd name="T7" fmla="*/ 2147483646 h 8"/>
              <a:gd name="T8" fmla="*/ 2147483646 w 8"/>
              <a:gd name="T9" fmla="*/ 2147483646 h 8"/>
              <a:gd name="T10" fmla="*/ 0 w 8"/>
              <a:gd name="T11" fmla="*/ 2147483646 h 8"/>
              <a:gd name="T12" fmla="*/ 0 w 8"/>
              <a:gd name="T13" fmla="*/ 2147483646 h 8"/>
              <a:gd name="T14" fmla="*/ 0 w 8"/>
              <a:gd name="T15" fmla="*/ 2147483646 h 8"/>
              <a:gd name="T16" fmla="*/ 2147483646 w 8"/>
              <a:gd name="T17" fmla="*/ 2147483646 h 8"/>
              <a:gd name="T18" fmla="*/ 2147483646 w 8"/>
              <a:gd name="T19" fmla="*/ 2147483646 h 8"/>
              <a:gd name="T20" fmla="*/ 2147483646 w 8"/>
              <a:gd name="T21" fmla="*/ 2147483646 h 8"/>
              <a:gd name="T22" fmla="*/ 2147483646 w 8"/>
              <a:gd name="T23" fmla="*/ 2147483646 h 8"/>
              <a:gd name="T24" fmla="*/ 2147483646 w 8"/>
              <a:gd name="T25" fmla="*/ 2147483646 h 8"/>
              <a:gd name="T26" fmla="*/ 2147483646 w 8"/>
              <a:gd name="T27" fmla="*/ 2147483646 h 8"/>
              <a:gd name="T28" fmla="*/ 2147483646 w 8"/>
              <a:gd name="T29" fmla="*/ 2147483646 h 8"/>
              <a:gd name="T30" fmla="*/ 2147483646 w 8"/>
              <a:gd name="T31" fmla="*/ 2147483646 h 8"/>
              <a:gd name="T32" fmla="*/ 2147483646 w 8"/>
              <a:gd name="T33" fmla="*/ 2147483646 h 8"/>
              <a:gd name="T34" fmla="*/ 2147483646 w 8"/>
              <a:gd name="T35" fmla="*/ 2147483646 h 8"/>
              <a:gd name="T36" fmla="*/ 2147483646 w 8"/>
              <a:gd name="T37" fmla="*/ 2147483646 h 8"/>
              <a:gd name="T38" fmla="*/ 2147483646 w 8"/>
              <a:gd name="T39" fmla="*/ 2147483646 h 8"/>
              <a:gd name="T40" fmla="*/ 2147483646 w 8"/>
              <a:gd name="T41" fmla="*/ 0 h 8"/>
              <a:gd name="T42" fmla="*/ 2147483646 w 8"/>
              <a:gd name="T43" fmla="*/ 0 h 8"/>
              <a:gd name="T44" fmla="*/ 2147483646 w 8"/>
              <a:gd name="T45" fmla="*/ 0 h 8"/>
              <a:gd name="T46" fmla="*/ 2147483646 w 8"/>
              <a:gd name="T47" fmla="*/ 0 h 8"/>
              <a:gd name="T48" fmla="*/ 2147483646 w 8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" h="8">
                <a:moveTo>
                  <a:pt x="4" y="1"/>
                </a:move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1" y="4"/>
                </a:lnTo>
                <a:lnTo>
                  <a:pt x="0" y="4"/>
                </a:lnTo>
                <a:lnTo>
                  <a:pt x="0" y="5"/>
                </a:lnTo>
                <a:lnTo>
                  <a:pt x="0" y="6"/>
                </a:lnTo>
                <a:lnTo>
                  <a:pt x="1" y="7"/>
                </a:lnTo>
                <a:lnTo>
                  <a:pt x="2" y="7"/>
                </a:lnTo>
                <a:lnTo>
                  <a:pt x="3" y="7"/>
                </a:lnTo>
                <a:lnTo>
                  <a:pt x="4" y="7"/>
                </a:lnTo>
                <a:lnTo>
                  <a:pt x="4" y="6"/>
                </a:lnTo>
                <a:lnTo>
                  <a:pt x="5" y="6"/>
                </a:lnTo>
                <a:lnTo>
                  <a:pt x="6" y="6"/>
                </a:lnTo>
                <a:lnTo>
                  <a:pt x="7" y="5"/>
                </a:lnTo>
                <a:lnTo>
                  <a:pt x="7" y="4"/>
                </a:lnTo>
                <a:lnTo>
                  <a:pt x="7" y="3"/>
                </a:lnTo>
                <a:lnTo>
                  <a:pt x="7" y="2"/>
                </a:lnTo>
                <a:lnTo>
                  <a:pt x="7" y="1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4" y="1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8" name="Freeform 782">
            <a:extLst>
              <a:ext uri="{FF2B5EF4-FFF2-40B4-BE49-F238E27FC236}">
                <a16:creationId xmlns:a16="http://schemas.microsoft.com/office/drawing/2014/main" id="{D086AA66-3D6D-4F2B-B600-766BC323EEA3}"/>
              </a:ext>
            </a:extLst>
          </p:cNvPr>
          <p:cNvSpPr>
            <a:spLocks/>
          </p:cNvSpPr>
          <p:nvPr/>
        </p:nvSpPr>
        <p:spPr bwMode="auto">
          <a:xfrm>
            <a:off x="5091113" y="3836988"/>
            <a:ext cx="25400" cy="28575"/>
          </a:xfrm>
          <a:custGeom>
            <a:avLst/>
            <a:gdLst>
              <a:gd name="T0" fmla="*/ 2147483646 w 19"/>
              <a:gd name="T1" fmla="*/ 2147483646 h 18"/>
              <a:gd name="T2" fmla="*/ 2147483646 w 19"/>
              <a:gd name="T3" fmla="*/ 2147483646 h 18"/>
              <a:gd name="T4" fmla="*/ 2147483646 w 19"/>
              <a:gd name="T5" fmla="*/ 2147483646 h 18"/>
              <a:gd name="T6" fmla="*/ 2147483646 w 19"/>
              <a:gd name="T7" fmla="*/ 2147483646 h 18"/>
              <a:gd name="T8" fmla="*/ 2147483646 w 19"/>
              <a:gd name="T9" fmla="*/ 2147483646 h 18"/>
              <a:gd name="T10" fmla="*/ 2147483646 w 19"/>
              <a:gd name="T11" fmla="*/ 2147483646 h 18"/>
              <a:gd name="T12" fmla="*/ 0 w 19"/>
              <a:gd name="T13" fmla="*/ 2147483646 h 18"/>
              <a:gd name="T14" fmla="*/ 0 w 19"/>
              <a:gd name="T15" fmla="*/ 2147483646 h 18"/>
              <a:gd name="T16" fmla="*/ 2147483646 w 19"/>
              <a:gd name="T17" fmla="*/ 2147483646 h 18"/>
              <a:gd name="T18" fmla="*/ 2147483646 w 19"/>
              <a:gd name="T19" fmla="*/ 2147483646 h 18"/>
              <a:gd name="T20" fmla="*/ 2147483646 w 19"/>
              <a:gd name="T21" fmla="*/ 2147483646 h 18"/>
              <a:gd name="T22" fmla="*/ 2147483646 w 19"/>
              <a:gd name="T23" fmla="*/ 2147483646 h 18"/>
              <a:gd name="T24" fmla="*/ 2147483646 w 19"/>
              <a:gd name="T25" fmla="*/ 2147483646 h 18"/>
              <a:gd name="T26" fmla="*/ 2147483646 w 19"/>
              <a:gd name="T27" fmla="*/ 2147483646 h 18"/>
              <a:gd name="T28" fmla="*/ 2147483646 w 19"/>
              <a:gd name="T29" fmla="*/ 2147483646 h 18"/>
              <a:gd name="T30" fmla="*/ 2147483646 w 19"/>
              <a:gd name="T31" fmla="*/ 2147483646 h 18"/>
              <a:gd name="T32" fmla="*/ 2147483646 w 19"/>
              <a:gd name="T33" fmla="*/ 2147483646 h 18"/>
              <a:gd name="T34" fmla="*/ 2147483646 w 19"/>
              <a:gd name="T35" fmla="*/ 2147483646 h 18"/>
              <a:gd name="T36" fmla="*/ 2147483646 w 19"/>
              <a:gd name="T37" fmla="*/ 2147483646 h 18"/>
              <a:gd name="T38" fmla="*/ 2147483646 w 19"/>
              <a:gd name="T39" fmla="*/ 2147483646 h 18"/>
              <a:gd name="T40" fmla="*/ 2147483646 w 19"/>
              <a:gd name="T41" fmla="*/ 2147483646 h 18"/>
              <a:gd name="T42" fmla="*/ 2147483646 w 19"/>
              <a:gd name="T43" fmla="*/ 2147483646 h 18"/>
              <a:gd name="T44" fmla="*/ 2147483646 w 19"/>
              <a:gd name="T45" fmla="*/ 0 h 18"/>
              <a:gd name="T46" fmla="*/ 2147483646 w 19"/>
              <a:gd name="T47" fmla="*/ 0 h 18"/>
              <a:gd name="T48" fmla="*/ 2147483646 w 19"/>
              <a:gd name="T49" fmla="*/ 2147483646 h 18"/>
              <a:gd name="T50" fmla="*/ 2147483646 w 19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9" h="18">
                <a:moveTo>
                  <a:pt x="10" y="2"/>
                </a:moveTo>
                <a:lnTo>
                  <a:pt x="10" y="2"/>
                </a:lnTo>
                <a:lnTo>
                  <a:pt x="7" y="5"/>
                </a:lnTo>
                <a:lnTo>
                  <a:pt x="5" y="7"/>
                </a:lnTo>
                <a:lnTo>
                  <a:pt x="3" y="8"/>
                </a:lnTo>
                <a:lnTo>
                  <a:pt x="2" y="9"/>
                </a:lnTo>
                <a:lnTo>
                  <a:pt x="0" y="10"/>
                </a:lnTo>
                <a:lnTo>
                  <a:pt x="0" y="13"/>
                </a:lnTo>
                <a:lnTo>
                  <a:pt x="1" y="15"/>
                </a:lnTo>
                <a:lnTo>
                  <a:pt x="2" y="16"/>
                </a:lnTo>
                <a:lnTo>
                  <a:pt x="5" y="17"/>
                </a:lnTo>
                <a:lnTo>
                  <a:pt x="7" y="17"/>
                </a:lnTo>
                <a:lnTo>
                  <a:pt x="9" y="16"/>
                </a:lnTo>
                <a:lnTo>
                  <a:pt x="10" y="15"/>
                </a:lnTo>
                <a:lnTo>
                  <a:pt x="12" y="14"/>
                </a:lnTo>
                <a:lnTo>
                  <a:pt x="16" y="14"/>
                </a:lnTo>
                <a:lnTo>
                  <a:pt x="17" y="13"/>
                </a:lnTo>
                <a:lnTo>
                  <a:pt x="18" y="10"/>
                </a:lnTo>
                <a:lnTo>
                  <a:pt x="18" y="8"/>
                </a:lnTo>
                <a:lnTo>
                  <a:pt x="18" y="5"/>
                </a:lnTo>
                <a:lnTo>
                  <a:pt x="17" y="3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1"/>
                </a:lnTo>
                <a:lnTo>
                  <a:pt x="10" y="2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69" name="Freeform 783">
            <a:extLst>
              <a:ext uri="{FF2B5EF4-FFF2-40B4-BE49-F238E27FC236}">
                <a16:creationId xmlns:a16="http://schemas.microsoft.com/office/drawing/2014/main" id="{E1C87182-ACCB-4F57-8184-8F5F9E57E218}"/>
              </a:ext>
            </a:extLst>
          </p:cNvPr>
          <p:cNvSpPr>
            <a:spLocks/>
          </p:cNvSpPr>
          <p:nvPr/>
        </p:nvSpPr>
        <p:spPr bwMode="auto">
          <a:xfrm>
            <a:off x="5005388" y="374808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0 h 2"/>
              <a:gd name="T22" fmla="*/ 2147483646 w 2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0" name="Freeform 784">
            <a:extLst>
              <a:ext uri="{FF2B5EF4-FFF2-40B4-BE49-F238E27FC236}">
                <a16:creationId xmlns:a16="http://schemas.microsoft.com/office/drawing/2014/main" id="{7C271A86-B795-4FEB-ADB5-EB0631501E0D}"/>
              </a:ext>
            </a:extLst>
          </p:cNvPr>
          <p:cNvSpPr>
            <a:spLocks/>
          </p:cNvSpPr>
          <p:nvPr/>
        </p:nvSpPr>
        <p:spPr bwMode="auto">
          <a:xfrm>
            <a:off x="5005388" y="3748088"/>
            <a:ext cx="19050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2147483646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2147483646 w 14"/>
              <a:gd name="T17" fmla="*/ 2147483646 h 12"/>
              <a:gd name="T18" fmla="*/ 2147483646 w 14"/>
              <a:gd name="T19" fmla="*/ 2147483646 h 12"/>
              <a:gd name="T20" fmla="*/ 0 w 14"/>
              <a:gd name="T21" fmla="*/ 2147483646 h 12"/>
              <a:gd name="T22" fmla="*/ 2147483646 w 14"/>
              <a:gd name="T23" fmla="*/ 0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9" y="3"/>
                </a:moveTo>
                <a:lnTo>
                  <a:pt x="9" y="3"/>
                </a:lnTo>
                <a:lnTo>
                  <a:pt x="12" y="6"/>
                </a:lnTo>
                <a:lnTo>
                  <a:pt x="13" y="8"/>
                </a:lnTo>
                <a:lnTo>
                  <a:pt x="13" y="9"/>
                </a:lnTo>
                <a:lnTo>
                  <a:pt x="12" y="10"/>
                </a:lnTo>
                <a:lnTo>
                  <a:pt x="11" y="11"/>
                </a:lnTo>
                <a:lnTo>
                  <a:pt x="8" y="11"/>
                </a:lnTo>
                <a:lnTo>
                  <a:pt x="7" y="10"/>
                </a:lnTo>
                <a:lnTo>
                  <a:pt x="6" y="10"/>
                </a:lnTo>
                <a:lnTo>
                  <a:pt x="0" y="7"/>
                </a:lnTo>
                <a:lnTo>
                  <a:pt x="2" y="0"/>
                </a:lnTo>
                <a:lnTo>
                  <a:pt x="9" y="3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1" name="Freeform 785">
            <a:extLst>
              <a:ext uri="{FF2B5EF4-FFF2-40B4-BE49-F238E27FC236}">
                <a16:creationId xmlns:a16="http://schemas.microsoft.com/office/drawing/2014/main" id="{5D470CE5-420C-41DD-953F-3827043F8E2D}"/>
              </a:ext>
            </a:extLst>
          </p:cNvPr>
          <p:cNvSpPr>
            <a:spLocks/>
          </p:cNvSpPr>
          <p:nvPr/>
        </p:nvSpPr>
        <p:spPr bwMode="auto">
          <a:xfrm>
            <a:off x="5094288" y="3705225"/>
            <a:ext cx="4762" cy="3175"/>
          </a:xfrm>
          <a:custGeom>
            <a:avLst/>
            <a:gdLst>
              <a:gd name="T0" fmla="*/ 2147483646 w 3"/>
              <a:gd name="T1" fmla="*/ 0 h 2"/>
              <a:gd name="T2" fmla="*/ 2147483646 w 3"/>
              <a:gd name="T3" fmla="*/ 2147483646 h 2"/>
              <a:gd name="T4" fmla="*/ 2147483646 w 3"/>
              <a:gd name="T5" fmla="*/ 2147483646 h 2"/>
              <a:gd name="T6" fmla="*/ 2147483646 w 3"/>
              <a:gd name="T7" fmla="*/ 2147483646 h 2"/>
              <a:gd name="T8" fmla="*/ 2147483646 w 3"/>
              <a:gd name="T9" fmla="*/ 2147483646 h 2"/>
              <a:gd name="T10" fmla="*/ 2147483646 w 3"/>
              <a:gd name="T11" fmla="*/ 2147483646 h 2"/>
              <a:gd name="T12" fmla="*/ 2147483646 w 3"/>
              <a:gd name="T13" fmla="*/ 2147483646 h 2"/>
              <a:gd name="T14" fmla="*/ 2147483646 w 3"/>
              <a:gd name="T15" fmla="*/ 2147483646 h 2"/>
              <a:gd name="T16" fmla="*/ 2147483646 w 3"/>
              <a:gd name="T17" fmla="*/ 2147483646 h 2"/>
              <a:gd name="T18" fmla="*/ 0 w 3"/>
              <a:gd name="T19" fmla="*/ 2147483646 h 2"/>
              <a:gd name="T20" fmla="*/ 0 w 3"/>
              <a:gd name="T21" fmla="*/ 0 h 2"/>
              <a:gd name="T22" fmla="*/ 2147483646 w 3"/>
              <a:gd name="T23" fmla="*/ 0 h 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" h="2">
                <a:moveTo>
                  <a:pt x="1" y="0"/>
                </a:move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2" name="Freeform 786">
            <a:extLst>
              <a:ext uri="{FF2B5EF4-FFF2-40B4-BE49-F238E27FC236}">
                <a16:creationId xmlns:a16="http://schemas.microsoft.com/office/drawing/2014/main" id="{E0B57FB3-B248-4BF4-84E8-0312AB3BC950}"/>
              </a:ext>
            </a:extLst>
          </p:cNvPr>
          <p:cNvSpPr>
            <a:spLocks/>
          </p:cNvSpPr>
          <p:nvPr/>
        </p:nvSpPr>
        <p:spPr bwMode="auto">
          <a:xfrm>
            <a:off x="5094288" y="3705225"/>
            <a:ext cx="20637" cy="19050"/>
          </a:xfrm>
          <a:custGeom>
            <a:avLst/>
            <a:gdLst>
              <a:gd name="T0" fmla="*/ 2147483646 w 14"/>
              <a:gd name="T1" fmla="*/ 2147483646 h 12"/>
              <a:gd name="T2" fmla="*/ 2147483646 w 14"/>
              <a:gd name="T3" fmla="*/ 2147483646 h 12"/>
              <a:gd name="T4" fmla="*/ 2147483646 w 14"/>
              <a:gd name="T5" fmla="*/ 2147483646 h 12"/>
              <a:gd name="T6" fmla="*/ 2147483646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2147483646 h 12"/>
              <a:gd name="T12" fmla="*/ 2147483646 w 14"/>
              <a:gd name="T13" fmla="*/ 2147483646 h 12"/>
              <a:gd name="T14" fmla="*/ 2147483646 w 14"/>
              <a:gd name="T15" fmla="*/ 2147483646 h 12"/>
              <a:gd name="T16" fmla="*/ 2147483646 w 14"/>
              <a:gd name="T17" fmla="*/ 2147483646 h 12"/>
              <a:gd name="T18" fmla="*/ 2147483646 w 14"/>
              <a:gd name="T19" fmla="*/ 2147483646 h 12"/>
              <a:gd name="T20" fmla="*/ 0 w 14"/>
              <a:gd name="T21" fmla="*/ 2147483646 h 12"/>
              <a:gd name="T22" fmla="*/ 2147483646 w 14"/>
              <a:gd name="T23" fmla="*/ 0 h 12"/>
              <a:gd name="T24" fmla="*/ 2147483646 w 14"/>
              <a:gd name="T25" fmla="*/ 214748364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" h="12">
                <a:moveTo>
                  <a:pt x="9" y="4"/>
                </a:moveTo>
                <a:lnTo>
                  <a:pt x="9" y="4"/>
                </a:lnTo>
                <a:lnTo>
                  <a:pt x="12" y="6"/>
                </a:lnTo>
                <a:lnTo>
                  <a:pt x="13" y="8"/>
                </a:lnTo>
                <a:lnTo>
                  <a:pt x="13" y="9"/>
                </a:lnTo>
                <a:lnTo>
                  <a:pt x="13" y="11"/>
                </a:lnTo>
                <a:lnTo>
                  <a:pt x="11" y="11"/>
                </a:lnTo>
                <a:lnTo>
                  <a:pt x="8" y="11"/>
                </a:lnTo>
                <a:lnTo>
                  <a:pt x="7" y="11"/>
                </a:lnTo>
                <a:lnTo>
                  <a:pt x="6" y="11"/>
                </a:lnTo>
                <a:lnTo>
                  <a:pt x="0" y="7"/>
                </a:lnTo>
                <a:lnTo>
                  <a:pt x="2" y="0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3" name="Freeform 787">
            <a:extLst>
              <a:ext uri="{FF2B5EF4-FFF2-40B4-BE49-F238E27FC236}">
                <a16:creationId xmlns:a16="http://schemas.microsoft.com/office/drawing/2014/main" id="{9DA7A53F-CB1E-4913-B30B-34A9CE906EEA}"/>
              </a:ext>
            </a:extLst>
          </p:cNvPr>
          <p:cNvSpPr>
            <a:spLocks/>
          </p:cNvSpPr>
          <p:nvPr/>
        </p:nvSpPr>
        <p:spPr bwMode="auto">
          <a:xfrm>
            <a:off x="5126038" y="3767138"/>
            <a:ext cx="3175" cy="11112"/>
          </a:xfrm>
          <a:custGeom>
            <a:avLst/>
            <a:gdLst>
              <a:gd name="T0" fmla="*/ 2147483646 w 2"/>
              <a:gd name="T1" fmla="*/ 2147483646 h 7"/>
              <a:gd name="T2" fmla="*/ 2147483646 w 2"/>
              <a:gd name="T3" fmla="*/ 2147483646 h 7"/>
              <a:gd name="T4" fmla="*/ 2147483646 w 2"/>
              <a:gd name="T5" fmla="*/ 2147483646 h 7"/>
              <a:gd name="T6" fmla="*/ 2147483646 w 2"/>
              <a:gd name="T7" fmla="*/ 2147483646 h 7"/>
              <a:gd name="T8" fmla="*/ 2147483646 w 2"/>
              <a:gd name="T9" fmla="*/ 2147483646 h 7"/>
              <a:gd name="T10" fmla="*/ 2147483646 w 2"/>
              <a:gd name="T11" fmla="*/ 2147483646 h 7"/>
              <a:gd name="T12" fmla="*/ 2147483646 w 2"/>
              <a:gd name="T13" fmla="*/ 2147483646 h 7"/>
              <a:gd name="T14" fmla="*/ 0 w 2"/>
              <a:gd name="T15" fmla="*/ 2147483646 h 7"/>
              <a:gd name="T16" fmla="*/ 0 w 2"/>
              <a:gd name="T17" fmla="*/ 2147483646 h 7"/>
              <a:gd name="T18" fmla="*/ 0 w 2"/>
              <a:gd name="T19" fmla="*/ 2147483646 h 7"/>
              <a:gd name="T20" fmla="*/ 0 w 2"/>
              <a:gd name="T21" fmla="*/ 0 h 7"/>
              <a:gd name="T22" fmla="*/ 2147483646 w 2"/>
              <a:gd name="T23" fmla="*/ 2147483646 h 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" h="7">
                <a:moveTo>
                  <a:pt x="1" y="2"/>
                </a:moveTo>
                <a:lnTo>
                  <a:pt x="1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0" y="6"/>
                </a:lnTo>
                <a:lnTo>
                  <a:pt x="0" y="3"/>
                </a:lnTo>
                <a:lnTo>
                  <a:pt x="0" y="0"/>
                </a:lnTo>
                <a:lnTo>
                  <a:pt x="1" y="2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4" name="Freeform 788">
            <a:extLst>
              <a:ext uri="{FF2B5EF4-FFF2-40B4-BE49-F238E27FC236}">
                <a16:creationId xmlns:a16="http://schemas.microsoft.com/office/drawing/2014/main" id="{E1CBD437-425F-4D3A-AFDF-9459729480D2}"/>
              </a:ext>
            </a:extLst>
          </p:cNvPr>
          <p:cNvSpPr>
            <a:spLocks/>
          </p:cNvSpPr>
          <p:nvPr/>
        </p:nvSpPr>
        <p:spPr bwMode="auto">
          <a:xfrm>
            <a:off x="5126038" y="3767138"/>
            <a:ext cx="17462" cy="26987"/>
          </a:xfrm>
          <a:custGeom>
            <a:avLst/>
            <a:gdLst>
              <a:gd name="T0" fmla="*/ 2147483646 w 13"/>
              <a:gd name="T1" fmla="*/ 2147483646 h 17"/>
              <a:gd name="T2" fmla="*/ 2147483646 w 13"/>
              <a:gd name="T3" fmla="*/ 2147483646 h 17"/>
              <a:gd name="T4" fmla="*/ 2147483646 w 13"/>
              <a:gd name="T5" fmla="*/ 2147483646 h 17"/>
              <a:gd name="T6" fmla="*/ 2147483646 w 13"/>
              <a:gd name="T7" fmla="*/ 2147483646 h 17"/>
              <a:gd name="T8" fmla="*/ 2147483646 w 13"/>
              <a:gd name="T9" fmla="*/ 2147483646 h 17"/>
              <a:gd name="T10" fmla="*/ 2147483646 w 13"/>
              <a:gd name="T11" fmla="*/ 2147483646 h 17"/>
              <a:gd name="T12" fmla="*/ 2147483646 w 13"/>
              <a:gd name="T13" fmla="*/ 2147483646 h 17"/>
              <a:gd name="T14" fmla="*/ 2147483646 w 13"/>
              <a:gd name="T15" fmla="*/ 2147483646 h 17"/>
              <a:gd name="T16" fmla="*/ 2147483646 w 13"/>
              <a:gd name="T17" fmla="*/ 2147483646 h 17"/>
              <a:gd name="T18" fmla="*/ 2147483646 w 13"/>
              <a:gd name="T19" fmla="*/ 2147483646 h 17"/>
              <a:gd name="T20" fmla="*/ 0 w 13"/>
              <a:gd name="T21" fmla="*/ 2147483646 h 17"/>
              <a:gd name="T22" fmla="*/ 2147483646 w 13"/>
              <a:gd name="T23" fmla="*/ 0 h 17"/>
              <a:gd name="T24" fmla="*/ 2147483646 w 13"/>
              <a:gd name="T25" fmla="*/ 2147483646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" h="17">
                <a:moveTo>
                  <a:pt x="9" y="4"/>
                </a:moveTo>
                <a:lnTo>
                  <a:pt x="9" y="4"/>
                </a:lnTo>
                <a:lnTo>
                  <a:pt x="11" y="6"/>
                </a:lnTo>
                <a:lnTo>
                  <a:pt x="12" y="8"/>
                </a:lnTo>
                <a:lnTo>
                  <a:pt x="12" y="9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5" y="16"/>
                </a:lnTo>
                <a:lnTo>
                  <a:pt x="4" y="16"/>
                </a:lnTo>
                <a:lnTo>
                  <a:pt x="0" y="7"/>
                </a:lnTo>
                <a:lnTo>
                  <a:pt x="2" y="0"/>
                </a:lnTo>
                <a:lnTo>
                  <a:pt x="9" y="4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5" name="Freeform 789">
            <a:extLst>
              <a:ext uri="{FF2B5EF4-FFF2-40B4-BE49-F238E27FC236}">
                <a16:creationId xmlns:a16="http://schemas.microsoft.com/office/drawing/2014/main" id="{A6F3BD9F-01DC-43A3-87FD-2B6E3DDAB1EA}"/>
              </a:ext>
            </a:extLst>
          </p:cNvPr>
          <p:cNvSpPr>
            <a:spLocks/>
          </p:cNvSpPr>
          <p:nvPr/>
        </p:nvSpPr>
        <p:spPr bwMode="auto">
          <a:xfrm>
            <a:off x="5049838" y="3798888"/>
            <a:ext cx="12700" cy="12700"/>
          </a:xfrm>
          <a:custGeom>
            <a:avLst/>
            <a:gdLst>
              <a:gd name="T0" fmla="*/ 0 w 10"/>
              <a:gd name="T1" fmla="*/ 2147483646 h 8"/>
              <a:gd name="T2" fmla="*/ 2147483646 w 10"/>
              <a:gd name="T3" fmla="*/ 2147483646 h 8"/>
              <a:gd name="T4" fmla="*/ 2147483646 w 10"/>
              <a:gd name="T5" fmla="*/ 2147483646 h 8"/>
              <a:gd name="T6" fmla="*/ 2147483646 w 10"/>
              <a:gd name="T7" fmla="*/ 2147483646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2147483646 w 10"/>
              <a:gd name="T17" fmla="*/ 0 h 8"/>
              <a:gd name="T18" fmla="*/ 2147483646 w 10"/>
              <a:gd name="T19" fmla="*/ 0 h 8"/>
              <a:gd name="T20" fmla="*/ 2147483646 w 10"/>
              <a:gd name="T21" fmla="*/ 0 h 8"/>
              <a:gd name="T22" fmla="*/ 2147483646 w 10"/>
              <a:gd name="T23" fmla="*/ 0 h 8"/>
              <a:gd name="T24" fmla="*/ 2147483646 w 10"/>
              <a:gd name="T25" fmla="*/ 2147483646 h 8"/>
              <a:gd name="T26" fmla="*/ 2147483646 w 10"/>
              <a:gd name="T27" fmla="*/ 2147483646 h 8"/>
              <a:gd name="T28" fmla="*/ 2147483646 w 10"/>
              <a:gd name="T29" fmla="*/ 2147483646 h 8"/>
              <a:gd name="T30" fmla="*/ 2147483646 w 10"/>
              <a:gd name="T31" fmla="*/ 2147483646 h 8"/>
              <a:gd name="T32" fmla="*/ 2147483646 w 10"/>
              <a:gd name="T33" fmla="*/ 2147483646 h 8"/>
              <a:gd name="T34" fmla="*/ 2147483646 w 10"/>
              <a:gd name="T35" fmla="*/ 2147483646 h 8"/>
              <a:gd name="T36" fmla="*/ 2147483646 w 10"/>
              <a:gd name="T37" fmla="*/ 2147483646 h 8"/>
              <a:gd name="T38" fmla="*/ 2147483646 w 10"/>
              <a:gd name="T39" fmla="*/ 2147483646 h 8"/>
              <a:gd name="T40" fmla="*/ 2147483646 w 10"/>
              <a:gd name="T41" fmla="*/ 2147483646 h 8"/>
              <a:gd name="T42" fmla="*/ 2147483646 w 10"/>
              <a:gd name="T43" fmla="*/ 2147483646 h 8"/>
              <a:gd name="T44" fmla="*/ 2147483646 w 10"/>
              <a:gd name="T45" fmla="*/ 2147483646 h 8"/>
              <a:gd name="T46" fmla="*/ 2147483646 w 10"/>
              <a:gd name="T47" fmla="*/ 2147483646 h 8"/>
              <a:gd name="T48" fmla="*/ 0 w 10"/>
              <a:gd name="T49" fmla="*/ 2147483646 h 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0" h="8">
                <a:moveTo>
                  <a:pt x="0" y="4"/>
                </a:moveTo>
                <a:lnTo>
                  <a:pt x="2" y="4"/>
                </a:lnTo>
                <a:lnTo>
                  <a:pt x="4" y="4"/>
                </a:lnTo>
                <a:lnTo>
                  <a:pt x="5" y="4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8" y="2"/>
                </a:lnTo>
                <a:lnTo>
                  <a:pt x="8" y="3"/>
                </a:lnTo>
                <a:lnTo>
                  <a:pt x="8" y="4"/>
                </a:lnTo>
                <a:lnTo>
                  <a:pt x="8" y="5"/>
                </a:lnTo>
                <a:lnTo>
                  <a:pt x="7" y="5"/>
                </a:lnTo>
                <a:lnTo>
                  <a:pt x="6" y="6"/>
                </a:lnTo>
                <a:lnTo>
                  <a:pt x="5" y="7"/>
                </a:lnTo>
                <a:lnTo>
                  <a:pt x="3" y="6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</a:path>
            </a:pathLst>
          </a:custGeom>
          <a:solidFill>
            <a:srgbClr val="B0B0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6" name="Freeform 790">
            <a:extLst>
              <a:ext uri="{FF2B5EF4-FFF2-40B4-BE49-F238E27FC236}">
                <a16:creationId xmlns:a16="http://schemas.microsoft.com/office/drawing/2014/main" id="{E3CC35A8-C539-4839-8250-077A2356AAA5}"/>
              </a:ext>
            </a:extLst>
          </p:cNvPr>
          <p:cNvSpPr>
            <a:spLocks/>
          </p:cNvSpPr>
          <p:nvPr/>
        </p:nvSpPr>
        <p:spPr bwMode="auto">
          <a:xfrm>
            <a:off x="5049838" y="3798888"/>
            <a:ext cx="28575" cy="28575"/>
          </a:xfrm>
          <a:custGeom>
            <a:avLst/>
            <a:gdLst>
              <a:gd name="T0" fmla="*/ 0 w 21"/>
              <a:gd name="T1" fmla="*/ 2147483646 h 18"/>
              <a:gd name="T2" fmla="*/ 0 w 21"/>
              <a:gd name="T3" fmla="*/ 2147483646 h 18"/>
              <a:gd name="T4" fmla="*/ 2147483646 w 21"/>
              <a:gd name="T5" fmla="*/ 2147483646 h 18"/>
              <a:gd name="T6" fmla="*/ 2147483646 w 21"/>
              <a:gd name="T7" fmla="*/ 2147483646 h 18"/>
              <a:gd name="T8" fmla="*/ 2147483646 w 21"/>
              <a:gd name="T9" fmla="*/ 2147483646 h 18"/>
              <a:gd name="T10" fmla="*/ 2147483646 w 21"/>
              <a:gd name="T11" fmla="*/ 2147483646 h 18"/>
              <a:gd name="T12" fmla="*/ 2147483646 w 21"/>
              <a:gd name="T13" fmla="*/ 2147483646 h 18"/>
              <a:gd name="T14" fmla="*/ 2147483646 w 21"/>
              <a:gd name="T15" fmla="*/ 2147483646 h 18"/>
              <a:gd name="T16" fmla="*/ 2147483646 w 21"/>
              <a:gd name="T17" fmla="*/ 2147483646 h 18"/>
              <a:gd name="T18" fmla="*/ 2147483646 w 21"/>
              <a:gd name="T19" fmla="*/ 2147483646 h 18"/>
              <a:gd name="T20" fmla="*/ 2147483646 w 21"/>
              <a:gd name="T21" fmla="*/ 0 h 18"/>
              <a:gd name="T22" fmla="*/ 2147483646 w 21"/>
              <a:gd name="T23" fmla="*/ 0 h 18"/>
              <a:gd name="T24" fmla="*/ 2147483646 w 21"/>
              <a:gd name="T25" fmla="*/ 2147483646 h 18"/>
              <a:gd name="T26" fmla="*/ 2147483646 w 21"/>
              <a:gd name="T27" fmla="*/ 2147483646 h 18"/>
              <a:gd name="T28" fmla="*/ 2147483646 w 21"/>
              <a:gd name="T29" fmla="*/ 2147483646 h 18"/>
              <a:gd name="T30" fmla="*/ 2147483646 w 21"/>
              <a:gd name="T31" fmla="*/ 2147483646 h 18"/>
              <a:gd name="T32" fmla="*/ 2147483646 w 21"/>
              <a:gd name="T33" fmla="*/ 2147483646 h 18"/>
              <a:gd name="T34" fmla="*/ 2147483646 w 21"/>
              <a:gd name="T35" fmla="*/ 2147483646 h 18"/>
              <a:gd name="T36" fmla="*/ 2147483646 w 21"/>
              <a:gd name="T37" fmla="*/ 2147483646 h 18"/>
              <a:gd name="T38" fmla="*/ 2147483646 w 21"/>
              <a:gd name="T39" fmla="*/ 2147483646 h 18"/>
              <a:gd name="T40" fmla="*/ 2147483646 w 21"/>
              <a:gd name="T41" fmla="*/ 2147483646 h 18"/>
              <a:gd name="T42" fmla="*/ 2147483646 w 21"/>
              <a:gd name="T43" fmla="*/ 2147483646 h 18"/>
              <a:gd name="T44" fmla="*/ 2147483646 w 21"/>
              <a:gd name="T45" fmla="*/ 2147483646 h 18"/>
              <a:gd name="T46" fmla="*/ 2147483646 w 21"/>
              <a:gd name="T47" fmla="*/ 2147483646 h 18"/>
              <a:gd name="T48" fmla="*/ 2147483646 w 21"/>
              <a:gd name="T49" fmla="*/ 2147483646 h 18"/>
              <a:gd name="T50" fmla="*/ 0 w 21"/>
              <a:gd name="T51" fmla="*/ 2147483646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1" h="18">
                <a:moveTo>
                  <a:pt x="0" y="9"/>
                </a:moveTo>
                <a:lnTo>
                  <a:pt x="0" y="9"/>
                </a:lnTo>
                <a:lnTo>
                  <a:pt x="4" y="10"/>
                </a:lnTo>
                <a:lnTo>
                  <a:pt x="8" y="10"/>
                </a:lnTo>
                <a:lnTo>
                  <a:pt x="10" y="10"/>
                </a:lnTo>
                <a:lnTo>
                  <a:pt x="11" y="9"/>
                </a:lnTo>
                <a:lnTo>
                  <a:pt x="12" y="6"/>
                </a:lnTo>
                <a:lnTo>
                  <a:pt x="13" y="3"/>
                </a:lnTo>
                <a:lnTo>
                  <a:pt x="14" y="2"/>
                </a:lnTo>
                <a:lnTo>
                  <a:pt x="16" y="1"/>
                </a:lnTo>
                <a:lnTo>
                  <a:pt x="18" y="0"/>
                </a:lnTo>
                <a:lnTo>
                  <a:pt x="19" y="0"/>
                </a:lnTo>
                <a:lnTo>
                  <a:pt x="20" y="1"/>
                </a:lnTo>
                <a:lnTo>
                  <a:pt x="19" y="3"/>
                </a:lnTo>
                <a:lnTo>
                  <a:pt x="18" y="5"/>
                </a:lnTo>
                <a:lnTo>
                  <a:pt x="18" y="8"/>
                </a:lnTo>
                <a:lnTo>
                  <a:pt x="18" y="9"/>
                </a:lnTo>
                <a:lnTo>
                  <a:pt x="17" y="11"/>
                </a:lnTo>
                <a:lnTo>
                  <a:pt x="16" y="13"/>
                </a:lnTo>
                <a:lnTo>
                  <a:pt x="13" y="15"/>
                </a:lnTo>
                <a:lnTo>
                  <a:pt x="11" y="16"/>
                </a:lnTo>
                <a:lnTo>
                  <a:pt x="10" y="17"/>
                </a:lnTo>
                <a:lnTo>
                  <a:pt x="7" y="15"/>
                </a:lnTo>
                <a:lnTo>
                  <a:pt x="3" y="13"/>
                </a:lnTo>
                <a:lnTo>
                  <a:pt x="1" y="1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7" name="Freeform 791">
            <a:extLst>
              <a:ext uri="{FF2B5EF4-FFF2-40B4-BE49-F238E27FC236}">
                <a16:creationId xmlns:a16="http://schemas.microsoft.com/office/drawing/2014/main" id="{9C899AA5-009C-451E-89D9-753D4379CCB0}"/>
              </a:ext>
            </a:extLst>
          </p:cNvPr>
          <p:cNvSpPr>
            <a:spLocks/>
          </p:cNvSpPr>
          <p:nvPr/>
        </p:nvSpPr>
        <p:spPr bwMode="auto">
          <a:xfrm>
            <a:off x="5065713" y="3735388"/>
            <a:ext cx="9525" cy="9525"/>
          </a:xfrm>
          <a:custGeom>
            <a:avLst/>
            <a:gdLst>
              <a:gd name="T0" fmla="*/ 2147483646 w 7"/>
              <a:gd name="T1" fmla="*/ 2147483646 h 6"/>
              <a:gd name="T2" fmla="*/ 2147483646 w 7"/>
              <a:gd name="T3" fmla="*/ 2147483646 h 6"/>
              <a:gd name="T4" fmla="*/ 2147483646 w 7"/>
              <a:gd name="T5" fmla="*/ 0 h 6"/>
              <a:gd name="T6" fmla="*/ 2147483646 w 7"/>
              <a:gd name="T7" fmla="*/ 0 h 6"/>
              <a:gd name="T8" fmla="*/ 0 w 7"/>
              <a:gd name="T9" fmla="*/ 0 h 6"/>
              <a:gd name="T10" fmla="*/ 2147483646 w 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" h="6">
                <a:moveTo>
                  <a:pt x="6" y="5"/>
                </a:moveTo>
                <a:lnTo>
                  <a:pt x="6" y="2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6" y="5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8" name="Freeform 792">
            <a:extLst>
              <a:ext uri="{FF2B5EF4-FFF2-40B4-BE49-F238E27FC236}">
                <a16:creationId xmlns:a16="http://schemas.microsoft.com/office/drawing/2014/main" id="{FF229F7B-7739-46CC-A4AA-F1E12D4F5E92}"/>
              </a:ext>
            </a:extLst>
          </p:cNvPr>
          <p:cNvSpPr>
            <a:spLocks/>
          </p:cNvSpPr>
          <p:nvPr/>
        </p:nvSpPr>
        <p:spPr bwMode="auto">
          <a:xfrm>
            <a:off x="5075238" y="3743325"/>
            <a:ext cx="7937" cy="9525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0 w 6"/>
              <a:gd name="T5" fmla="*/ 2147483646 h 6"/>
              <a:gd name="T6" fmla="*/ 2147483646 w 6"/>
              <a:gd name="T7" fmla="*/ 2147483646 h 6"/>
              <a:gd name="T8" fmla="*/ 2147483646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lnTo>
                  <a:pt x="4" y="5"/>
                </a:lnTo>
                <a:lnTo>
                  <a:pt x="5" y="5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79" name="Freeform 793">
            <a:extLst>
              <a:ext uri="{FF2B5EF4-FFF2-40B4-BE49-F238E27FC236}">
                <a16:creationId xmlns:a16="http://schemas.microsoft.com/office/drawing/2014/main" id="{E9D0E6AA-4044-4E5C-A7AC-F7BA81ACDF63}"/>
              </a:ext>
            </a:extLst>
          </p:cNvPr>
          <p:cNvSpPr>
            <a:spLocks/>
          </p:cNvSpPr>
          <p:nvPr/>
        </p:nvSpPr>
        <p:spPr bwMode="auto">
          <a:xfrm>
            <a:off x="5013325" y="3813175"/>
            <a:ext cx="12700" cy="15875"/>
          </a:xfrm>
          <a:custGeom>
            <a:avLst/>
            <a:gdLst>
              <a:gd name="T0" fmla="*/ 0 w 10"/>
              <a:gd name="T1" fmla="*/ 0 h 10"/>
              <a:gd name="T2" fmla="*/ 2147483646 w 10"/>
              <a:gd name="T3" fmla="*/ 2147483646 h 10"/>
              <a:gd name="T4" fmla="*/ 2147483646 w 10"/>
              <a:gd name="T5" fmla="*/ 2147483646 h 10"/>
              <a:gd name="T6" fmla="*/ 2147483646 w 10"/>
              <a:gd name="T7" fmla="*/ 2147483646 h 10"/>
              <a:gd name="T8" fmla="*/ 2147483646 w 10"/>
              <a:gd name="T9" fmla="*/ 2147483646 h 10"/>
              <a:gd name="T10" fmla="*/ 2147483646 w 10"/>
              <a:gd name="T11" fmla="*/ 2147483646 h 10"/>
              <a:gd name="T12" fmla="*/ 2147483646 w 10"/>
              <a:gd name="T13" fmla="*/ 2147483646 h 10"/>
              <a:gd name="T14" fmla="*/ 2147483646 w 10"/>
              <a:gd name="T15" fmla="*/ 2147483646 h 10"/>
              <a:gd name="T16" fmla="*/ 2147483646 w 10"/>
              <a:gd name="T17" fmla="*/ 2147483646 h 10"/>
              <a:gd name="T18" fmla="*/ 2147483646 w 10"/>
              <a:gd name="T19" fmla="*/ 2147483646 h 10"/>
              <a:gd name="T20" fmla="*/ 2147483646 w 10"/>
              <a:gd name="T21" fmla="*/ 2147483646 h 10"/>
              <a:gd name="T22" fmla="*/ 2147483646 w 10"/>
              <a:gd name="T23" fmla="*/ 2147483646 h 10"/>
              <a:gd name="T24" fmla="*/ 2147483646 w 10"/>
              <a:gd name="T25" fmla="*/ 2147483646 h 10"/>
              <a:gd name="T26" fmla="*/ 0 w 10"/>
              <a:gd name="T27" fmla="*/ 0 h 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2" y="1"/>
                </a:lnTo>
                <a:lnTo>
                  <a:pt x="3" y="2"/>
                </a:lnTo>
                <a:lnTo>
                  <a:pt x="4" y="3"/>
                </a:lnTo>
                <a:lnTo>
                  <a:pt x="5" y="4"/>
                </a:lnTo>
                <a:lnTo>
                  <a:pt x="5" y="5"/>
                </a:lnTo>
                <a:lnTo>
                  <a:pt x="6" y="6"/>
                </a:lnTo>
                <a:lnTo>
                  <a:pt x="7" y="7"/>
                </a:lnTo>
                <a:lnTo>
                  <a:pt x="7" y="8"/>
                </a:lnTo>
                <a:lnTo>
                  <a:pt x="9" y="9"/>
                </a:lnTo>
                <a:lnTo>
                  <a:pt x="0" y="0"/>
                </a:lnTo>
              </a:path>
            </a:pathLst>
          </a:custGeom>
          <a:solidFill>
            <a:srgbClr val="BBBB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0" name="Freeform 794">
            <a:extLst>
              <a:ext uri="{FF2B5EF4-FFF2-40B4-BE49-F238E27FC236}">
                <a16:creationId xmlns:a16="http://schemas.microsoft.com/office/drawing/2014/main" id="{C13F3CDC-301B-4A5B-BD8A-AE18362408F4}"/>
              </a:ext>
            </a:extLst>
          </p:cNvPr>
          <p:cNvSpPr>
            <a:spLocks/>
          </p:cNvSpPr>
          <p:nvPr/>
        </p:nvSpPr>
        <p:spPr bwMode="auto">
          <a:xfrm>
            <a:off x="5013325" y="3813175"/>
            <a:ext cx="28575" cy="31750"/>
          </a:xfrm>
          <a:custGeom>
            <a:avLst/>
            <a:gdLst>
              <a:gd name="T0" fmla="*/ 0 w 21"/>
              <a:gd name="T1" fmla="*/ 0 h 20"/>
              <a:gd name="T2" fmla="*/ 0 w 21"/>
              <a:gd name="T3" fmla="*/ 0 h 20"/>
              <a:gd name="T4" fmla="*/ 2147483646 w 21"/>
              <a:gd name="T5" fmla="*/ 2147483646 h 20"/>
              <a:gd name="T6" fmla="*/ 2147483646 w 21"/>
              <a:gd name="T7" fmla="*/ 2147483646 h 20"/>
              <a:gd name="T8" fmla="*/ 2147483646 w 21"/>
              <a:gd name="T9" fmla="*/ 2147483646 h 20"/>
              <a:gd name="T10" fmla="*/ 2147483646 w 21"/>
              <a:gd name="T11" fmla="*/ 2147483646 h 20"/>
              <a:gd name="T12" fmla="*/ 2147483646 w 21"/>
              <a:gd name="T13" fmla="*/ 2147483646 h 20"/>
              <a:gd name="T14" fmla="*/ 2147483646 w 21"/>
              <a:gd name="T15" fmla="*/ 2147483646 h 20"/>
              <a:gd name="T16" fmla="*/ 2147483646 w 21"/>
              <a:gd name="T17" fmla="*/ 2147483646 h 20"/>
              <a:gd name="T18" fmla="*/ 2147483646 w 21"/>
              <a:gd name="T19" fmla="*/ 2147483646 h 20"/>
              <a:gd name="T20" fmla="*/ 2147483646 w 21"/>
              <a:gd name="T21" fmla="*/ 2147483646 h 20"/>
              <a:gd name="T22" fmla="*/ 2147483646 w 21"/>
              <a:gd name="T23" fmla="*/ 2147483646 h 20"/>
              <a:gd name="T24" fmla="*/ 2147483646 w 21"/>
              <a:gd name="T25" fmla="*/ 2147483646 h 20"/>
              <a:gd name="T26" fmla="*/ 2147483646 w 21"/>
              <a:gd name="T27" fmla="*/ 2147483646 h 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20">
                <a:moveTo>
                  <a:pt x="0" y="0"/>
                </a:moveTo>
                <a:lnTo>
                  <a:pt x="0" y="0"/>
                </a:lnTo>
                <a:lnTo>
                  <a:pt x="3" y="2"/>
                </a:lnTo>
                <a:lnTo>
                  <a:pt x="7" y="4"/>
                </a:lnTo>
                <a:lnTo>
                  <a:pt x="8" y="6"/>
                </a:lnTo>
                <a:lnTo>
                  <a:pt x="9" y="6"/>
                </a:lnTo>
                <a:lnTo>
                  <a:pt x="9" y="7"/>
                </a:lnTo>
                <a:lnTo>
                  <a:pt x="10" y="9"/>
                </a:lnTo>
                <a:lnTo>
                  <a:pt x="11" y="11"/>
                </a:lnTo>
                <a:lnTo>
                  <a:pt x="12" y="13"/>
                </a:lnTo>
                <a:lnTo>
                  <a:pt x="14" y="14"/>
                </a:lnTo>
                <a:lnTo>
                  <a:pt x="16" y="16"/>
                </a:lnTo>
                <a:lnTo>
                  <a:pt x="19" y="18"/>
                </a:lnTo>
                <a:lnTo>
                  <a:pt x="20" y="19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1" name="Freeform 795">
            <a:extLst>
              <a:ext uri="{FF2B5EF4-FFF2-40B4-BE49-F238E27FC236}">
                <a16:creationId xmlns:a16="http://schemas.microsoft.com/office/drawing/2014/main" id="{8E0041EA-D9D8-45FC-A228-DC75DFFA5D35}"/>
              </a:ext>
            </a:extLst>
          </p:cNvPr>
          <p:cNvSpPr>
            <a:spLocks/>
          </p:cNvSpPr>
          <p:nvPr/>
        </p:nvSpPr>
        <p:spPr bwMode="auto">
          <a:xfrm>
            <a:off x="5049838" y="3843338"/>
            <a:ext cx="7937" cy="17462"/>
          </a:xfrm>
          <a:custGeom>
            <a:avLst/>
            <a:gdLst>
              <a:gd name="T0" fmla="*/ 0 w 7"/>
              <a:gd name="T1" fmla="*/ 2147483646 h 11"/>
              <a:gd name="T2" fmla="*/ 2147483646 w 7"/>
              <a:gd name="T3" fmla="*/ 2147483646 h 11"/>
              <a:gd name="T4" fmla="*/ 2147483646 w 7"/>
              <a:gd name="T5" fmla="*/ 2147483646 h 11"/>
              <a:gd name="T6" fmla="*/ 2147483646 w 7"/>
              <a:gd name="T7" fmla="*/ 2147483646 h 11"/>
              <a:gd name="T8" fmla="*/ 2147483646 w 7"/>
              <a:gd name="T9" fmla="*/ 2147483646 h 11"/>
              <a:gd name="T10" fmla="*/ 2147483646 w 7"/>
              <a:gd name="T11" fmla="*/ 2147483646 h 11"/>
              <a:gd name="T12" fmla="*/ 2147483646 w 7"/>
              <a:gd name="T13" fmla="*/ 2147483646 h 11"/>
              <a:gd name="T14" fmla="*/ 2147483646 w 7"/>
              <a:gd name="T15" fmla="*/ 0 h 11"/>
              <a:gd name="T16" fmla="*/ 0 w 7"/>
              <a:gd name="T17" fmla="*/ 2147483646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11">
                <a:moveTo>
                  <a:pt x="0" y="10"/>
                </a:moveTo>
                <a:lnTo>
                  <a:pt x="1" y="9"/>
                </a:lnTo>
                <a:lnTo>
                  <a:pt x="2" y="7"/>
                </a:lnTo>
                <a:lnTo>
                  <a:pt x="3" y="5"/>
                </a:lnTo>
                <a:lnTo>
                  <a:pt x="3" y="4"/>
                </a:lnTo>
                <a:lnTo>
                  <a:pt x="4" y="3"/>
                </a:lnTo>
                <a:lnTo>
                  <a:pt x="5" y="1"/>
                </a:lnTo>
                <a:lnTo>
                  <a:pt x="6" y="0"/>
                </a:lnTo>
                <a:lnTo>
                  <a:pt x="0" y="10"/>
                </a:lnTo>
              </a:path>
            </a:pathLst>
          </a:custGeom>
          <a:solidFill>
            <a:srgbClr val="FFF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2" name="Freeform 796">
            <a:extLst>
              <a:ext uri="{FF2B5EF4-FFF2-40B4-BE49-F238E27FC236}">
                <a16:creationId xmlns:a16="http://schemas.microsoft.com/office/drawing/2014/main" id="{D8921661-9AC6-4BAD-9035-75D73DDA09DD}"/>
              </a:ext>
            </a:extLst>
          </p:cNvPr>
          <p:cNvSpPr>
            <a:spLocks/>
          </p:cNvSpPr>
          <p:nvPr/>
        </p:nvSpPr>
        <p:spPr bwMode="auto">
          <a:xfrm>
            <a:off x="5049838" y="3843338"/>
            <a:ext cx="25400" cy="33337"/>
          </a:xfrm>
          <a:custGeom>
            <a:avLst/>
            <a:gdLst>
              <a:gd name="T0" fmla="*/ 0 w 19"/>
              <a:gd name="T1" fmla="*/ 2147483646 h 21"/>
              <a:gd name="T2" fmla="*/ 0 w 19"/>
              <a:gd name="T3" fmla="*/ 2147483646 h 21"/>
              <a:gd name="T4" fmla="*/ 2147483646 w 19"/>
              <a:gd name="T5" fmla="*/ 2147483646 h 21"/>
              <a:gd name="T6" fmla="*/ 2147483646 w 19"/>
              <a:gd name="T7" fmla="*/ 2147483646 h 21"/>
              <a:gd name="T8" fmla="*/ 2147483646 w 19"/>
              <a:gd name="T9" fmla="*/ 2147483646 h 21"/>
              <a:gd name="T10" fmla="*/ 2147483646 w 19"/>
              <a:gd name="T11" fmla="*/ 2147483646 h 21"/>
              <a:gd name="T12" fmla="*/ 2147483646 w 19"/>
              <a:gd name="T13" fmla="*/ 2147483646 h 21"/>
              <a:gd name="T14" fmla="*/ 2147483646 w 19"/>
              <a:gd name="T15" fmla="*/ 2147483646 h 21"/>
              <a:gd name="T16" fmla="*/ 2147483646 w 19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" h="21">
                <a:moveTo>
                  <a:pt x="0" y="20"/>
                </a:moveTo>
                <a:lnTo>
                  <a:pt x="0" y="20"/>
                </a:lnTo>
                <a:lnTo>
                  <a:pt x="3" y="18"/>
                </a:lnTo>
                <a:lnTo>
                  <a:pt x="7" y="14"/>
                </a:lnTo>
                <a:lnTo>
                  <a:pt x="10" y="10"/>
                </a:lnTo>
                <a:lnTo>
                  <a:pt x="10" y="7"/>
                </a:lnTo>
                <a:lnTo>
                  <a:pt x="12" y="5"/>
                </a:lnTo>
                <a:lnTo>
                  <a:pt x="15" y="2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rgbClr val="908E8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8E8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3" name="Freeform 797">
            <a:extLst>
              <a:ext uri="{FF2B5EF4-FFF2-40B4-BE49-F238E27FC236}">
                <a16:creationId xmlns:a16="http://schemas.microsoft.com/office/drawing/2014/main" id="{5CA42BD6-09D8-47CD-9A58-1AD87EB6E60A}"/>
              </a:ext>
            </a:extLst>
          </p:cNvPr>
          <p:cNvSpPr>
            <a:spLocks/>
          </p:cNvSpPr>
          <p:nvPr/>
        </p:nvSpPr>
        <p:spPr bwMode="auto">
          <a:xfrm>
            <a:off x="5062538" y="3690938"/>
            <a:ext cx="12700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2147483646 w 9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8">
                <a:moveTo>
                  <a:pt x="3" y="2"/>
                </a:moveTo>
                <a:lnTo>
                  <a:pt x="3" y="0"/>
                </a:lnTo>
                <a:lnTo>
                  <a:pt x="5" y="0"/>
                </a:lnTo>
                <a:lnTo>
                  <a:pt x="8" y="2"/>
                </a:lnTo>
                <a:lnTo>
                  <a:pt x="8" y="5"/>
                </a:lnTo>
                <a:lnTo>
                  <a:pt x="8" y="7"/>
                </a:lnTo>
                <a:lnTo>
                  <a:pt x="5" y="7"/>
                </a:lnTo>
                <a:lnTo>
                  <a:pt x="3" y="7"/>
                </a:lnTo>
                <a:lnTo>
                  <a:pt x="0" y="5"/>
                </a:lnTo>
                <a:lnTo>
                  <a:pt x="3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4" name="Freeform 798">
            <a:extLst>
              <a:ext uri="{FF2B5EF4-FFF2-40B4-BE49-F238E27FC236}">
                <a16:creationId xmlns:a16="http://schemas.microsoft.com/office/drawing/2014/main" id="{BB6D7915-9EED-4358-84E3-FF260857B26E}"/>
              </a:ext>
            </a:extLst>
          </p:cNvPr>
          <p:cNvSpPr>
            <a:spLocks/>
          </p:cNvSpPr>
          <p:nvPr/>
        </p:nvSpPr>
        <p:spPr bwMode="auto">
          <a:xfrm>
            <a:off x="5035550" y="3722688"/>
            <a:ext cx="11113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2147483646 w 8"/>
              <a:gd name="T5" fmla="*/ 0 h 8"/>
              <a:gd name="T6" fmla="*/ 2147483646 w 8"/>
              <a:gd name="T7" fmla="*/ 0 h 8"/>
              <a:gd name="T8" fmla="*/ 2147483646 w 8"/>
              <a:gd name="T9" fmla="*/ 0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0 w 8"/>
              <a:gd name="T23" fmla="*/ 0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7" y="2"/>
                </a:lnTo>
                <a:lnTo>
                  <a:pt x="5" y="5"/>
                </a:lnTo>
                <a:lnTo>
                  <a:pt x="5" y="7"/>
                </a:lnTo>
                <a:lnTo>
                  <a:pt x="2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5" name="Freeform 799">
            <a:extLst>
              <a:ext uri="{FF2B5EF4-FFF2-40B4-BE49-F238E27FC236}">
                <a16:creationId xmlns:a16="http://schemas.microsoft.com/office/drawing/2014/main" id="{CED16CE8-528E-471A-AE6A-ABF9397466D2}"/>
              </a:ext>
            </a:extLst>
          </p:cNvPr>
          <p:cNvSpPr>
            <a:spLocks/>
          </p:cNvSpPr>
          <p:nvPr/>
        </p:nvSpPr>
        <p:spPr bwMode="auto">
          <a:xfrm>
            <a:off x="5049838" y="3759200"/>
            <a:ext cx="12700" cy="12700"/>
          </a:xfrm>
          <a:custGeom>
            <a:avLst/>
            <a:gdLst>
              <a:gd name="T0" fmla="*/ 2147483646 w 10"/>
              <a:gd name="T1" fmla="*/ 0 h 9"/>
              <a:gd name="T2" fmla="*/ 2147483646 w 10"/>
              <a:gd name="T3" fmla="*/ 0 h 9"/>
              <a:gd name="T4" fmla="*/ 2147483646 w 10"/>
              <a:gd name="T5" fmla="*/ 0 h 9"/>
              <a:gd name="T6" fmla="*/ 2147483646 w 10"/>
              <a:gd name="T7" fmla="*/ 2147483646 h 9"/>
              <a:gd name="T8" fmla="*/ 2147483646 w 10"/>
              <a:gd name="T9" fmla="*/ 2147483646 h 9"/>
              <a:gd name="T10" fmla="*/ 0 w 10"/>
              <a:gd name="T11" fmla="*/ 2147483646 h 9"/>
              <a:gd name="T12" fmla="*/ 0 w 10"/>
              <a:gd name="T13" fmla="*/ 0 h 9"/>
              <a:gd name="T14" fmla="*/ 2147483646 w 10"/>
              <a:gd name="T15" fmla="*/ 0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4" y="0"/>
                </a:move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4" y="8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6" name="Freeform 800">
            <a:extLst>
              <a:ext uri="{FF2B5EF4-FFF2-40B4-BE49-F238E27FC236}">
                <a16:creationId xmlns:a16="http://schemas.microsoft.com/office/drawing/2014/main" id="{0F4170AE-B631-4B8E-A97B-3EFB9620DA57}"/>
              </a:ext>
            </a:extLst>
          </p:cNvPr>
          <p:cNvSpPr>
            <a:spLocks/>
          </p:cNvSpPr>
          <p:nvPr/>
        </p:nvSpPr>
        <p:spPr bwMode="auto">
          <a:xfrm>
            <a:off x="5118100" y="3724275"/>
            <a:ext cx="14288" cy="12700"/>
          </a:xfrm>
          <a:custGeom>
            <a:avLst/>
            <a:gdLst>
              <a:gd name="T0" fmla="*/ 0 w 11"/>
              <a:gd name="T1" fmla="*/ 0 h 8"/>
              <a:gd name="T2" fmla="*/ 0 w 11"/>
              <a:gd name="T3" fmla="*/ 0 h 8"/>
              <a:gd name="T4" fmla="*/ 2147483646 w 11"/>
              <a:gd name="T5" fmla="*/ 0 h 8"/>
              <a:gd name="T6" fmla="*/ 2147483646 w 11"/>
              <a:gd name="T7" fmla="*/ 2147483646 h 8"/>
              <a:gd name="T8" fmla="*/ 2147483646 w 11"/>
              <a:gd name="T9" fmla="*/ 2147483646 h 8"/>
              <a:gd name="T10" fmla="*/ 2147483646 w 11"/>
              <a:gd name="T11" fmla="*/ 2147483646 h 8"/>
              <a:gd name="T12" fmla="*/ 0 w 11"/>
              <a:gd name="T13" fmla="*/ 2147483646 h 8"/>
              <a:gd name="T14" fmla="*/ 0 w 11"/>
              <a:gd name="T15" fmla="*/ 2147483646 h 8"/>
              <a:gd name="T16" fmla="*/ 0 w 11"/>
              <a:gd name="T17" fmla="*/ 2147483646 h 8"/>
              <a:gd name="T18" fmla="*/ 0 w 11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0" y="0"/>
                </a:lnTo>
                <a:lnTo>
                  <a:pt x="10" y="0"/>
                </a:lnTo>
                <a:lnTo>
                  <a:pt x="10" y="2"/>
                </a:lnTo>
                <a:lnTo>
                  <a:pt x="10" y="5"/>
                </a:lnTo>
                <a:lnTo>
                  <a:pt x="10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7" name="Freeform 801">
            <a:extLst>
              <a:ext uri="{FF2B5EF4-FFF2-40B4-BE49-F238E27FC236}">
                <a16:creationId xmlns:a16="http://schemas.microsoft.com/office/drawing/2014/main" id="{24824D9C-89D5-43F6-87AE-47B1A9A658CB}"/>
              </a:ext>
            </a:extLst>
          </p:cNvPr>
          <p:cNvSpPr>
            <a:spLocks/>
          </p:cNvSpPr>
          <p:nvPr/>
        </p:nvSpPr>
        <p:spPr bwMode="auto">
          <a:xfrm>
            <a:off x="5146675" y="3830638"/>
            <a:ext cx="12700" cy="14287"/>
          </a:xfrm>
          <a:custGeom>
            <a:avLst/>
            <a:gdLst>
              <a:gd name="T0" fmla="*/ 0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3" y="0"/>
                </a:lnTo>
                <a:lnTo>
                  <a:pt x="5" y="0"/>
                </a:lnTo>
                <a:lnTo>
                  <a:pt x="5" y="4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8" name="Freeform 802">
            <a:extLst>
              <a:ext uri="{FF2B5EF4-FFF2-40B4-BE49-F238E27FC236}">
                <a16:creationId xmlns:a16="http://schemas.microsoft.com/office/drawing/2014/main" id="{A226B667-34F3-4CB4-BEF7-326A30E32406}"/>
              </a:ext>
            </a:extLst>
          </p:cNvPr>
          <p:cNvSpPr>
            <a:spLocks/>
          </p:cNvSpPr>
          <p:nvPr/>
        </p:nvSpPr>
        <p:spPr bwMode="auto">
          <a:xfrm>
            <a:off x="5157788" y="3790950"/>
            <a:ext cx="11112" cy="14288"/>
          </a:xfrm>
          <a:custGeom>
            <a:avLst/>
            <a:gdLst>
              <a:gd name="T0" fmla="*/ 0 w 9"/>
              <a:gd name="T1" fmla="*/ 2147483646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0 w 9"/>
              <a:gd name="T15" fmla="*/ 2147483646 h 9"/>
              <a:gd name="T16" fmla="*/ 0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3" y="0"/>
                </a:lnTo>
                <a:lnTo>
                  <a:pt x="5" y="0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89" name="Freeform 803">
            <a:extLst>
              <a:ext uri="{FF2B5EF4-FFF2-40B4-BE49-F238E27FC236}">
                <a16:creationId xmlns:a16="http://schemas.microsoft.com/office/drawing/2014/main" id="{9AB08A7C-7F5F-4DD7-A7AF-60B7A7753E2D}"/>
              </a:ext>
            </a:extLst>
          </p:cNvPr>
          <p:cNvSpPr>
            <a:spLocks/>
          </p:cNvSpPr>
          <p:nvPr/>
        </p:nvSpPr>
        <p:spPr bwMode="auto">
          <a:xfrm>
            <a:off x="5021263" y="3805238"/>
            <a:ext cx="12700" cy="12700"/>
          </a:xfrm>
          <a:custGeom>
            <a:avLst/>
            <a:gdLst>
              <a:gd name="T0" fmla="*/ 2147483646 w 8"/>
              <a:gd name="T1" fmla="*/ 2147483646 h 8"/>
              <a:gd name="T2" fmla="*/ 2147483646 w 8"/>
              <a:gd name="T3" fmla="*/ 0 h 8"/>
              <a:gd name="T4" fmla="*/ 2147483646 w 8"/>
              <a:gd name="T5" fmla="*/ 0 h 8"/>
              <a:gd name="T6" fmla="*/ 2147483646 w 8"/>
              <a:gd name="T7" fmla="*/ 0 h 8"/>
              <a:gd name="T8" fmla="*/ 2147483646 w 8"/>
              <a:gd name="T9" fmla="*/ 2147483646 h 8"/>
              <a:gd name="T10" fmla="*/ 2147483646 w 8"/>
              <a:gd name="T11" fmla="*/ 2147483646 h 8"/>
              <a:gd name="T12" fmla="*/ 2147483646 w 8"/>
              <a:gd name="T13" fmla="*/ 2147483646 h 8"/>
              <a:gd name="T14" fmla="*/ 2147483646 w 8"/>
              <a:gd name="T15" fmla="*/ 2147483646 h 8"/>
              <a:gd name="T16" fmla="*/ 2147483646 w 8"/>
              <a:gd name="T17" fmla="*/ 2147483646 h 8"/>
              <a:gd name="T18" fmla="*/ 0 w 8"/>
              <a:gd name="T19" fmla="*/ 2147483646 h 8"/>
              <a:gd name="T20" fmla="*/ 0 w 8"/>
              <a:gd name="T21" fmla="*/ 2147483646 h 8"/>
              <a:gd name="T22" fmla="*/ 2147483646 w 8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" h="8">
                <a:moveTo>
                  <a:pt x="2" y="2"/>
                </a:moveTo>
                <a:lnTo>
                  <a:pt x="2" y="0"/>
                </a:lnTo>
                <a:lnTo>
                  <a:pt x="5" y="0"/>
                </a:lnTo>
                <a:lnTo>
                  <a:pt x="7" y="0"/>
                </a:lnTo>
                <a:lnTo>
                  <a:pt x="7" y="2"/>
                </a:lnTo>
                <a:lnTo>
                  <a:pt x="7" y="5"/>
                </a:lnTo>
                <a:lnTo>
                  <a:pt x="7" y="7"/>
                </a:lnTo>
                <a:lnTo>
                  <a:pt x="5" y="7"/>
                </a:lnTo>
                <a:lnTo>
                  <a:pt x="2" y="7"/>
                </a:lnTo>
                <a:lnTo>
                  <a:pt x="0" y="5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0" name="Freeform 804">
            <a:extLst>
              <a:ext uri="{FF2B5EF4-FFF2-40B4-BE49-F238E27FC236}">
                <a16:creationId xmlns:a16="http://schemas.microsoft.com/office/drawing/2014/main" id="{50A92FC0-051B-4ED1-A0D4-1352ADB45556}"/>
              </a:ext>
            </a:extLst>
          </p:cNvPr>
          <p:cNvSpPr>
            <a:spLocks/>
          </p:cNvSpPr>
          <p:nvPr/>
        </p:nvSpPr>
        <p:spPr bwMode="auto">
          <a:xfrm>
            <a:off x="4976813" y="3779838"/>
            <a:ext cx="12700" cy="14287"/>
          </a:xfrm>
          <a:custGeom>
            <a:avLst/>
            <a:gdLst>
              <a:gd name="T0" fmla="*/ 0 w 9"/>
              <a:gd name="T1" fmla="*/ 2147483646 h 9"/>
              <a:gd name="T2" fmla="*/ 0 w 9"/>
              <a:gd name="T3" fmla="*/ 0 h 9"/>
              <a:gd name="T4" fmla="*/ 2147483646 w 9"/>
              <a:gd name="T5" fmla="*/ 0 h 9"/>
              <a:gd name="T6" fmla="*/ 2147483646 w 9"/>
              <a:gd name="T7" fmla="*/ 0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2147483646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1" name="Freeform 805">
            <a:extLst>
              <a:ext uri="{FF2B5EF4-FFF2-40B4-BE49-F238E27FC236}">
                <a16:creationId xmlns:a16="http://schemas.microsoft.com/office/drawing/2014/main" id="{2F19FE68-FC75-4341-9F7B-0B4EA8205687}"/>
              </a:ext>
            </a:extLst>
          </p:cNvPr>
          <p:cNvSpPr>
            <a:spLocks/>
          </p:cNvSpPr>
          <p:nvPr/>
        </p:nvSpPr>
        <p:spPr bwMode="auto">
          <a:xfrm>
            <a:off x="4992688" y="3827463"/>
            <a:ext cx="12700" cy="12700"/>
          </a:xfrm>
          <a:custGeom>
            <a:avLst/>
            <a:gdLst>
              <a:gd name="T0" fmla="*/ 0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0" y="2"/>
                </a:moveTo>
                <a:lnTo>
                  <a:pt x="3" y="0"/>
                </a:lnTo>
                <a:lnTo>
                  <a:pt x="5" y="0"/>
                </a:lnTo>
                <a:lnTo>
                  <a:pt x="5" y="2"/>
                </a:lnTo>
                <a:lnTo>
                  <a:pt x="8" y="2"/>
                </a:lnTo>
                <a:lnTo>
                  <a:pt x="8" y="5"/>
                </a:lnTo>
                <a:lnTo>
                  <a:pt x="8" y="7"/>
                </a:lnTo>
                <a:lnTo>
                  <a:pt x="5" y="7"/>
                </a:lnTo>
                <a:lnTo>
                  <a:pt x="3" y="7"/>
                </a:lnTo>
                <a:lnTo>
                  <a:pt x="0" y="5"/>
                </a:lnTo>
                <a:lnTo>
                  <a:pt x="0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2" name="Freeform 806">
            <a:extLst>
              <a:ext uri="{FF2B5EF4-FFF2-40B4-BE49-F238E27FC236}">
                <a16:creationId xmlns:a16="http://schemas.microsoft.com/office/drawing/2014/main" id="{631223CA-4D82-4F09-BD1B-299521A95791}"/>
              </a:ext>
            </a:extLst>
          </p:cNvPr>
          <p:cNvSpPr>
            <a:spLocks/>
          </p:cNvSpPr>
          <p:nvPr/>
        </p:nvSpPr>
        <p:spPr bwMode="auto">
          <a:xfrm>
            <a:off x="5076825" y="3865563"/>
            <a:ext cx="15875" cy="12700"/>
          </a:xfrm>
          <a:custGeom>
            <a:avLst/>
            <a:gdLst>
              <a:gd name="T0" fmla="*/ 0 w 10"/>
              <a:gd name="T1" fmla="*/ 2147483646 h 8"/>
              <a:gd name="T2" fmla="*/ 0 w 10"/>
              <a:gd name="T3" fmla="*/ 0 h 8"/>
              <a:gd name="T4" fmla="*/ 2147483646 w 10"/>
              <a:gd name="T5" fmla="*/ 0 h 8"/>
              <a:gd name="T6" fmla="*/ 2147483646 w 10"/>
              <a:gd name="T7" fmla="*/ 0 h 8"/>
              <a:gd name="T8" fmla="*/ 2147483646 w 10"/>
              <a:gd name="T9" fmla="*/ 2147483646 h 8"/>
              <a:gd name="T10" fmla="*/ 2147483646 w 10"/>
              <a:gd name="T11" fmla="*/ 2147483646 h 8"/>
              <a:gd name="T12" fmla="*/ 2147483646 w 10"/>
              <a:gd name="T13" fmla="*/ 2147483646 h 8"/>
              <a:gd name="T14" fmla="*/ 2147483646 w 10"/>
              <a:gd name="T15" fmla="*/ 2147483646 h 8"/>
              <a:gd name="T16" fmla="*/ 0 w 10"/>
              <a:gd name="T17" fmla="*/ 2147483646 h 8"/>
              <a:gd name="T18" fmla="*/ 0 w 10"/>
              <a:gd name="T19" fmla="*/ 2147483646 h 8"/>
              <a:gd name="T20" fmla="*/ 0 w 10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8">
                <a:moveTo>
                  <a:pt x="0" y="2"/>
                </a:move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  <a:lnTo>
                  <a:pt x="9" y="2"/>
                </a:lnTo>
                <a:lnTo>
                  <a:pt x="9" y="5"/>
                </a:lnTo>
                <a:lnTo>
                  <a:pt x="9" y="7"/>
                </a:lnTo>
                <a:lnTo>
                  <a:pt x="4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3" name="Freeform 807">
            <a:extLst>
              <a:ext uri="{FF2B5EF4-FFF2-40B4-BE49-F238E27FC236}">
                <a16:creationId xmlns:a16="http://schemas.microsoft.com/office/drawing/2014/main" id="{E2576B28-B40D-4975-AED5-D8501E87CDD3}"/>
              </a:ext>
            </a:extLst>
          </p:cNvPr>
          <p:cNvSpPr>
            <a:spLocks/>
          </p:cNvSpPr>
          <p:nvPr/>
        </p:nvSpPr>
        <p:spPr bwMode="auto">
          <a:xfrm>
            <a:off x="5037138" y="3659188"/>
            <a:ext cx="12700" cy="14287"/>
          </a:xfrm>
          <a:custGeom>
            <a:avLst/>
            <a:gdLst>
              <a:gd name="T0" fmla="*/ 0 w 9"/>
              <a:gd name="T1" fmla="*/ 2147483646 h 9"/>
              <a:gd name="T2" fmla="*/ 2147483646 w 9"/>
              <a:gd name="T3" fmla="*/ 0 h 9"/>
              <a:gd name="T4" fmla="*/ 2147483646 w 9"/>
              <a:gd name="T5" fmla="*/ 2147483646 h 9"/>
              <a:gd name="T6" fmla="*/ 2147483646 w 9"/>
              <a:gd name="T7" fmla="*/ 2147483646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0 w 9"/>
              <a:gd name="T15" fmla="*/ 2147483646 h 9"/>
              <a:gd name="T16" fmla="*/ 0 w 9"/>
              <a:gd name="T17" fmla="*/ 2147483646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" h="9">
                <a:moveTo>
                  <a:pt x="0" y="4"/>
                </a:moveTo>
                <a:lnTo>
                  <a:pt x="3" y="0"/>
                </a:lnTo>
                <a:lnTo>
                  <a:pt x="5" y="4"/>
                </a:lnTo>
                <a:lnTo>
                  <a:pt x="8" y="4"/>
                </a:lnTo>
                <a:lnTo>
                  <a:pt x="8" y="8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4" name="Freeform 808">
            <a:extLst>
              <a:ext uri="{FF2B5EF4-FFF2-40B4-BE49-F238E27FC236}">
                <a16:creationId xmlns:a16="http://schemas.microsoft.com/office/drawing/2014/main" id="{9FF50413-CF1C-43D7-965B-147738F35522}"/>
              </a:ext>
            </a:extLst>
          </p:cNvPr>
          <p:cNvSpPr>
            <a:spLocks/>
          </p:cNvSpPr>
          <p:nvPr/>
        </p:nvSpPr>
        <p:spPr bwMode="auto">
          <a:xfrm>
            <a:off x="5094288" y="3663950"/>
            <a:ext cx="14287" cy="12700"/>
          </a:xfrm>
          <a:custGeom>
            <a:avLst/>
            <a:gdLst>
              <a:gd name="T0" fmla="*/ 0 w 9"/>
              <a:gd name="T1" fmla="*/ 2147483646 h 8"/>
              <a:gd name="T2" fmla="*/ 0 w 9"/>
              <a:gd name="T3" fmla="*/ 0 h 8"/>
              <a:gd name="T4" fmla="*/ 2147483646 w 9"/>
              <a:gd name="T5" fmla="*/ 0 h 8"/>
              <a:gd name="T6" fmla="*/ 2147483646 w 9"/>
              <a:gd name="T7" fmla="*/ 0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2147483646 w 9"/>
              <a:gd name="T17" fmla="*/ 2147483646 h 8"/>
              <a:gd name="T18" fmla="*/ 0 w 9"/>
              <a:gd name="T19" fmla="*/ 2147483646 h 8"/>
              <a:gd name="T20" fmla="*/ 0 w 9"/>
              <a:gd name="T21" fmla="*/ 2147483646 h 8"/>
              <a:gd name="T22" fmla="*/ 0 w 9"/>
              <a:gd name="T23" fmla="*/ 2147483646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" h="8">
                <a:moveTo>
                  <a:pt x="0" y="2"/>
                </a:move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8" y="2"/>
                </a:lnTo>
                <a:lnTo>
                  <a:pt x="8" y="5"/>
                </a:lnTo>
                <a:lnTo>
                  <a:pt x="5" y="5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0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5" name="Freeform 809">
            <a:extLst>
              <a:ext uri="{FF2B5EF4-FFF2-40B4-BE49-F238E27FC236}">
                <a16:creationId xmlns:a16="http://schemas.microsoft.com/office/drawing/2014/main" id="{246F840B-6E77-434F-90C3-D351B17B6A87}"/>
              </a:ext>
            </a:extLst>
          </p:cNvPr>
          <p:cNvSpPr>
            <a:spLocks/>
          </p:cNvSpPr>
          <p:nvPr/>
        </p:nvSpPr>
        <p:spPr bwMode="auto">
          <a:xfrm>
            <a:off x="5153025" y="3722688"/>
            <a:ext cx="14288" cy="12700"/>
          </a:xfrm>
          <a:custGeom>
            <a:avLst/>
            <a:gdLst>
              <a:gd name="T0" fmla="*/ 2147483646 w 9"/>
              <a:gd name="T1" fmla="*/ 2147483646 h 8"/>
              <a:gd name="T2" fmla="*/ 2147483646 w 9"/>
              <a:gd name="T3" fmla="*/ 0 h 8"/>
              <a:gd name="T4" fmla="*/ 2147483646 w 9"/>
              <a:gd name="T5" fmla="*/ 0 h 8"/>
              <a:gd name="T6" fmla="*/ 2147483646 w 9"/>
              <a:gd name="T7" fmla="*/ 2147483646 h 8"/>
              <a:gd name="T8" fmla="*/ 2147483646 w 9"/>
              <a:gd name="T9" fmla="*/ 2147483646 h 8"/>
              <a:gd name="T10" fmla="*/ 2147483646 w 9"/>
              <a:gd name="T11" fmla="*/ 2147483646 h 8"/>
              <a:gd name="T12" fmla="*/ 2147483646 w 9"/>
              <a:gd name="T13" fmla="*/ 2147483646 h 8"/>
              <a:gd name="T14" fmla="*/ 2147483646 w 9"/>
              <a:gd name="T15" fmla="*/ 2147483646 h 8"/>
              <a:gd name="T16" fmla="*/ 0 w 9"/>
              <a:gd name="T17" fmla="*/ 2147483646 h 8"/>
              <a:gd name="T18" fmla="*/ 0 w 9"/>
              <a:gd name="T19" fmla="*/ 2147483646 h 8"/>
              <a:gd name="T20" fmla="*/ 2147483646 w 9"/>
              <a:gd name="T21" fmla="*/ 2147483646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8">
                <a:moveTo>
                  <a:pt x="3" y="2"/>
                </a:moveTo>
                <a:lnTo>
                  <a:pt x="3" y="0"/>
                </a:lnTo>
                <a:lnTo>
                  <a:pt x="5" y="0"/>
                </a:lnTo>
                <a:lnTo>
                  <a:pt x="8" y="2"/>
                </a:lnTo>
                <a:lnTo>
                  <a:pt x="8" y="5"/>
                </a:lnTo>
                <a:lnTo>
                  <a:pt x="8" y="7"/>
                </a:lnTo>
                <a:lnTo>
                  <a:pt x="5" y="7"/>
                </a:lnTo>
                <a:lnTo>
                  <a:pt x="3" y="7"/>
                </a:lnTo>
                <a:lnTo>
                  <a:pt x="0" y="7"/>
                </a:lnTo>
                <a:lnTo>
                  <a:pt x="0" y="5"/>
                </a:lnTo>
                <a:lnTo>
                  <a:pt x="3" y="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6" name="Freeform 810">
            <a:extLst>
              <a:ext uri="{FF2B5EF4-FFF2-40B4-BE49-F238E27FC236}">
                <a16:creationId xmlns:a16="http://schemas.microsoft.com/office/drawing/2014/main" id="{BFB749A6-1BA7-4F0F-AF58-D3077F29A8BA}"/>
              </a:ext>
            </a:extLst>
          </p:cNvPr>
          <p:cNvSpPr>
            <a:spLocks/>
          </p:cNvSpPr>
          <p:nvPr/>
        </p:nvSpPr>
        <p:spPr bwMode="auto">
          <a:xfrm>
            <a:off x="5138738" y="3778250"/>
            <a:ext cx="14287" cy="14288"/>
          </a:xfrm>
          <a:custGeom>
            <a:avLst/>
            <a:gdLst>
              <a:gd name="T0" fmla="*/ 0 w 10"/>
              <a:gd name="T1" fmla="*/ 2147483646 h 9"/>
              <a:gd name="T2" fmla="*/ 2147483646 w 10"/>
              <a:gd name="T3" fmla="*/ 0 h 9"/>
              <a:gd name="T4" fmla="*/ 2147483646 w 10"/>
              <a:gd name="T5" fmla="*/ 2147483646 h 9"/>
              <a:gd name="T6" fmla="*/ 2147483646 w 10"/>
              <a:gd name="T7" fmla="*/ 2147483646 h 9"/>
              <a:gd name="T8" fmla="*/ 2147483646 w 10"/>
              <a:gd name="T9" fmla="*/ 2147483646 h 9"/>
              <a:gd name="T10" fmla="*/ 2147483646 w 10"/>
              <a:gd name="T11" fmla="*/ 2147483646 h 9"/>
              <a:gd name="T12" fmla="*/ 0 w 10"/>
              <a:gd name="T13" fmla="*/ 2147483646 h 9"/>
              <a:gd name="T14" fmla="*/ 0 w 10"/>
              <a:gd name="T15" fmla="*/ 2147483646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" h="9">
                <a:moveTo>
                  <a:pt x="0" y="4"/>
                </a:moveTo>
                <a:lnTo>
                  <a:pt x="4" y="0"/>
                </a:lnTo>
                <a:lnTo>
                  <a:pt x="4" y="4"/>
                </a:lnTo>
                <a:lnTo>
                  <a:pt x="9" y="4"/>
                </a:lnTo>
                <a:lnTo>
                  <a:pt x="4" y="4"/>
                </a:lnTo>
                <a:lnTo>
                  <a:pt x="4" y="8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51697" name="Freeform 811">
            <a:extLst>
              <a:ext uri="{FF2B5EF4-FFF2-40B4-BE49-F238E27FC236}">
                <a16:creationId xmlns:a16="http://schemas.microsoft.com/office/drawing/2014/main" id="{9546B70A-AD58-44B9-901D-38B6B7AC95C5}"/>
              </a:ext>
            </a:extLst>
          </p:cNvPr>
          <p:cNvSpPr>
            <a:spLocks/>
          </p:cNvSpPr>
          <p:nvPr/>
        </p:nvSpPr>
        <p:spPr bwMode="auto">
          <a:xfrm>
            <a:off x="5164138" y="3759200"/>
            <a:ext cx="11112" cy="12700"/>
          </a:xfrm>
          <a:custGeom>
            <a:avLst/>
            <a:gdLst>
              <a:gd name="T0" fmla="*/ 2147483646 w 9"/>
              <a:gd name="T1" fmla="*/ 0 h 9"/>
              <a:gd name="T2" fmla="*/ 2147483646 w 9"/>
              <a:gd name="T3" fmla="*/ 0 h 9"/>
              <a:gd name="T4" fmla="*/ 2147483646 w 9"/>
              <a:gd name="T5" fmla="*/ 0 h 9"/>
              <a:gd name="T6" fmla="*/ 2147483646 w 9"/>
              <a:gd name="T7" fmla="*/ 0 h 9"/>
              <a:gd name="T8" fmla="*/ 2147483646 w 9"/>
              <a:gd name="T9" fmla="*/ 2147483646 h 9"/>
              <a:gd name="T10" fmla="*/ 2147483646 w 9"/>
              <a:gd name="T11" fmla="*/ 2147483646 h 9"/>
              <a:gd name="T12" fmla="*/ 2147483646 w 9"/>
              <a:gd name="T13" fmla="*/ 2147483646 h 9"/>
              <a:gd name="T14" fmla="*/ 2147483646 w 9"/>
              <a:gd name="T15" fmla="*/ 2147483646 h 9"/>
              <a:gd name="T16" fmla="*/ 0 w 9"/>
              <a:gd name="T17" fmla="*/ 2147483646 h 9"/>
              <a:gd name="T18" fmla="*/ 0 w 9"/>
              <a:gd name="T19" fmla="*/ 0 h 9"/>
              <a:gd name="T20" fmla="*/ 2147483646 w 9"/>
              <a:gd name="T21" fmla="*/ 0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" h="9">
                <a:moveTo>
                  <a:pt x="3" y="0"/>
                </a:move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lnTo>
                  <a:pt x="8" y="4"/>
                </a:lnTo>
                <a:lnTo>
                  <a:pt x="5" y="8"/>
                </a:lnTo>
                <a:lnTo>
                  <a:pt x="3" y="8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803900" name="Rectangle 60">
            <a:extLst>
              <a:ext uri="{FF2B5EF4-FFF2-40B4-BE49-F238E27FC236}">
                <a16:creationId xmlns:a16="http://schemas.microsoft.com/office/drawing/2014/main" id="{75553238-C711-4B26-AC44-A6403E123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528638"/>
            <a:ext cx="1716087" cy="612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7257" tIns="42864" rIns="87257" bIns="42864">
            <a:spAutoFit/>
          </a:bodyPr>
          <a:lstStyle/>
          <a:p>
            <a:pPr algn="ctr" defTabSz="880966">
              <a:lnSpc>
                <a:spcPct val="90000"/>
              </a:lnSpc>
              <a:spcBef>
                <a:spcPct val="50000"/>
              </a:spcBef>
              <a:defRPr/>
            </a:pPr>
            <a:r>
              <a:rPr lang="fr-FR" sz="1900" dirty="0">
                <a:solidFill>
                  <a:schemeClr val="tx2"/>
                </a:solidFill>
                <a:latin typeface="Arial" charset="0"/>
              </a:rPr>
              <a:t>Facteurs de protection</a:t>
            </a:r>
          </a:p>
        </p:txBody>
      </p:sp>
      <p:sp>
        <p:nvSpPr>
          <p:cNvPr id="2" name="Rectangle 61">
            <a:extLst>
              <a:ext uri="{FF2B5EF4-FFF2-40B4-BE49-F238E27FC236}">
                <a16:creationId xmlns:a16="http://schemas.microsoft.com/office/drawing/2014/main" id="{011BF568-A619-4850-81D2-AD67BCCD7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1500188"/>
            <a:ext cx="1938337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>
                <a:solidFill>
                  <a:schemeClr val="tx2"/>
                </a:solidFill>
              </a:rPr>
              <a:t>Couche de mucus</a:t>
            </a: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AB9792FA-9B5B-4DD7-B48D-09EFBFB9B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135188"/>
            <a:ext cx="2522537" cy="347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87257" tIns="42864" rIns="87257" bIns="42864">
            <a:spAutoFit/>
          </a:bodyPr>
          <a:lstStyle>
            <a:lvl1pPr defTabSz="879475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9475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9475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fr-FR" altLang="fr-FR" sz="1700" b="0" dirty="0"/>
              <a:t>Couche de Bicarbonate </a:t>
            </a:r>
          </a:p>
        </p:txBody>
      </p:sp>
      <p:sp>
        <p:nvSpPr>
          <p:cNvPr id="51701" name="Rectangle 65">
            <a:extLst>
              <a:ext uri="{FF2B5EF4-FFF2-40B4-BE49-F238E27FC236}">
                <a16:creationId xmlns:a16="http://schemas.microsoft.com/office/drawing/2014/main" id="{E110ABEE-DB71-45D0-9857-DB7AA56C4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3078163"/>
            <a:ext cx="2106612" cy="347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en-GB" altLang="fr-FR" sz="1700" b="0"/>
              <a:t>Cellules épitheliales</a:t>
            </a:r>
          </a:p>
        </p:txBody>
      </p:sp>
      <p:sp>
        <p:nvSpPr>
          <p:cNvPr id="51702" name="Rectangle 66">
            <a:extLst>
              <a:ext uri="{FF2B5EF4-FFF2-40B4-BE49-F238E27FC236}">
                <a16:creationId xmlns:a16="http://schemas.microsoft.com/office/drawing/2014/main" id="{4CC00781-CDF2-487C-98B6-7CA1576D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3894138"/>
            <a:ext cx="1974850" cy="347662"/>
          </a:xfrm>
          <a:prstGeom prst="rect">
            <a:avLst/>
          </a:prstGeom>
          <a:solidFill>
            <a:srgbClr val="CECE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1700" b="0"/>
              <a:t>Irrigation sanguine</a:t>
            </a:r>
          </a:p>
        </p:txBody>
      </p:sp>
      <p:sp>
        <p:nvSpPr>
          <p:cNvPr id="51703" name="Line 548">
            <a:extLst>
              <a:ext uri="{FF2B5EF4-FFF2-40B4-BE49-F238E27FC236}">
                <a16:creationId xmlns:a16="http://schemas.microsoft.com/office/drawing/2014/main" id="{5C575312-E742-4A16-BA60-123895C3E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3125" y="1497013"/>
            <a:ext cx="1200150" cy="3302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704" name="Line 552">
            <a:extLst>
              <a:ext uri="{FF2B5EF4-FFF2-40B4-BE49-F238E27FC236}">
                <a16:creationId xmlns:a16="http://schemas.microsoft.com/office/drawing/2014/main" id="{798F50A3-2D5D-47C9-9CBF-B75B724A0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4700" y="4049713"/>
            <a:ext cx="1266825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4" rIns="91430" bIns="45714" anchor="ctr"/>
          <a:lstStyle/>
          <a:p>
            <a:endParaRPr lang="fr-FR"/>
          </a:p>
        </p:txBody>
      </p:sp>
      <p:sp>
        <p:nvSpPr>
          <p:cNvPr id="51705" name="Rectangle 554">
            <a:extLst>
              <a:ext uri="{FF2B5EF4-FFF2-40B4-BE49-F238E27FC236}">
                <a16:creationId xmlns:a16="http://schemas.microsoft.com/office/drawing/2014/main" id="{A33CD707-1010-424F-BB1A-3EAD3528A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1217613"/>
            <a:ext cx="862013" cy="3016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Pepsine</a:t>
            </a:r>
          </a:p>
        </p:txBody>
      </p:sp>
      <p:sp>
        <p:nvSpPr>
          <p:cNvPr id="51706" name="Rectangle 555">
            <a:extLst>
              <a:ext uri="{FF2B5EF4-FFF2-40B4-BE49-F238E27FC236}">
                <a16:creationId xmlns:a16="http://schemas.microsoft.com/office/drawing/2014/main" id="{A839B77D-C3CA-49BE-BE1C-24E5EB532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5" y="1511300"/>
            <a:ext cx="947738" cy="230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100">
                <a:solidFill>
                  <a:schemeClr val="bg1"/>
                </a:solidFill>
              </a:rPr>
              <a:t>H</a:t>
            </a:r>
            <a:r>
              <a:rPr lang="en-GB" altLang="fr-FR" sz="1100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7381" name="Rectangle 558">
            <a:extLst>
              <a:ext uri="{FF2B5EF4-FFF2-40B4-BE49-F238E27FC236}">
                <a16:creationId xmlns:a16="http://schemas.microsoft.com/office/drawing/2014/main" id="{46C6BEE4-5777-448C-841A-5F6412A8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538" y="5546725"/>
            <a:ext cx="1906587" cy="635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Production de prostaglandines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>
                <a:solidFill>
                  <a:schemeClr val="bg1"/>
                </a:solidFill>
              </a:rPr>
              <a:t>(PGI2/PGE2)</a:t>
            </a:r>
          </a:p>
        </p:txBody>
      </p:sp>
      <p:sp>
        <p:nvSpPr>
          <p:cNvPr id="37382" name="Rectangle 559">
            <a:extLst>
              <a:ext uri="{FF2B5EF4-FFF2-40B4-BE49-F238E27FC236}">
                <a16:creationId xmlns:a16="http://schemas.microsoft.com/office/drawing/2014/main" id="{15D058BA-A312-4D36-B607-1272457C6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688" y="4184650"/>
            <a:ext cx="1169987" cy="55721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Production de Bicarbonate</a:t>
            </a:r>
          </a:p>
        </p:txBody>
      </p:sp>
      <p:sp>
        <p:nvSpPr>
          <p:cNvPr id="37383" name="Rectangle 560">
            <a:extLst>
              <a:ext uri="{FF2B5EF4-FFF2-40B4-BE49-F238E27FC236}">
                <a16:creationId xmlns:a16="http://schemas.microsoft.com/office/drawing/2014/main" id="{2F9CC217-FC2C-4720-8781-7C1424982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5160963"/>
            <a:ext cx="1339850" cy="452437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400">
                <a:solidFill>
                  <a:schemeClr val="bg1"/>
                </a:solidFill>
              </a:rPr>
              <a:t>Production de Mucus</a:t>
            </a:r>
          </a:p>
        </p:txBody>
      </p:sp>
      <p:sp>
        <p:nvSpPr>
          <p:cNvPr id="37385" name="Text Box 817">
            <a:extLst>
              <a:ext uri="{FF2B5EF4-FFF2-40B4-BE49-F238E27FC236}">
                <a16:creationId xmlns:a16="http://schemas.microsoft.com/office/drawing/2014/main" id="{8F4556E3-3CBA-4828-9E60-B72F4F89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6211888"/>
            <a:ext cx="2552700" cy="708025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2000">
                <a:solidFill>
                  <a:schemeClr val="bg1"/>
                </a:solidFill>
              </a:rPr>
              <a:t>AINS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altLang="fr-FR" sz="2000">
                <a:solidFill>
                  <a:schemeClr val="bg1"/>
                </a:solidFill>
              </a:rPr>
              <a:t>Action systémique</a:t>
            </a:r>
          </a:p>
        </p:txBody>
      </p:sp>
      <p:sp>
        <p:nvSpPr>
          <p:cNvPr id="37386" name="Line 820">
            <a:extLst>
              <a:ext uri="{FF2B5EF4-FFF2-40B4-BE49-F238E27FC236}">
                <a16:creationId xmlns:a16="http://schemas.microsoft.com/office/drawing/2014/main" id="{FE5789FE-C79D-43DC-8430-BB57960B3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2038" y="4225925"/>
            <a:ext cx="285750" cy="3635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sp>
        <p:nvSpPr>
          <p:cNvPr id="37387" name="Line 822">
            <a:extLst>
              <a:ext uri="{FF2B5EF4-FFF2-40B4-BE49-F238E27FC236}">
                <a16:creationId xmlns:a16="http://schemas.microsoft.com/office/drawing/2014/main" id="{D26FDEC5-3972-48FA-9F81-D7D5723AB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4379913"/>
            <a:ext cx="396875" cy="334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4" rIns="91430" bIns="45714"/>
          <a:lstStyle/>
          <a:p>
            <a:endParaRPr lang="fr-FR"/>
          </a:p>
        </p:txBody>
      </p:sp>
      <p:cxnSp>
        <p:nvCxnSpPr>
          <p:cNvPr id="37388" name="Connecteur droit avec flèche 2">
            <a:extLst>
              <a:ext uri="{FF2B5EF4-FFF2-40B4-BE49-F238E27FC236}">
                <a16:creationId xmlns:a16="http://schemas.microsoft.com/office/drawing/2014/main" id="{DDC1D750-ACAF-4361-ACEC-11B6C53EDB6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16475" y="4821238"/>
            <a:ext cx="1377950" cy="7159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89" name="Connecteur droit avec flèche 6">
            <a:extLst>
              <a:ext uri="{FF2B5EF4-FFF2-40B4-BE49-F238E27FC236}">
                <a16:creationId xmlns:a16="http://schemas.microsoft.com/office/drawing/2014/main" id="{AC8DF2B0-9FD1-4618-8C4B-AE035FAA5D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05600" y="4741863"/>
            <a:ext cx="500063" cy="8048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90" name="Connecteur droit avec flèche 756">
            <a:extLst>
              <a:ext uri="{FF2B5EF4-FFF2-40B4-BE49-F238E27FC236}">
                <a16:creationId xmlns:a16="http://schemas.microsoft.com/office/drawing/2014/main" id="{A17F2565-1125-45CC-A638-A4A68922DE78}"/>
              </a:ext>
            </a:extLst>
          </p:cNvPr>
          <p:cNvCxnSpPr>
            <a:cxnSpLocks noChangeShapeType="1"/>
            <a:endCxn id="37383" idx="1"/>
          </p:cNvCxnSpPr>
          <p:nvPr/>
        </p:nvCxnSpPr>
        <p:spPr bwMode="auto">
          <a:xfrm flipV="1">
            <a:off x="7454900" y="5387975"/>
            <a:ext cx="373063" cy="449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Interdiction 18">
            <a:extLst>
              <a:ext uri="{FF2B5EF4-FFF2-40B4-BE49-F238E27FC236}">
                <a16:creationId xmlns:a16="http://schemas.microsoft.com/office/drawing/2014/main" id="{F5635EB6-DCF2-4E8F-8B4E-F8AD670FF0FA}"/>
              </a:ext>
            </a:extLst>
          </p:cNvPr>
          <p:cNvSpPr/>
          <p:nvPr/>
        </p:nvSpPr>
        <p:spPr bwMode="auto">
          <a:xfrm>
            <a:off x="5283200" y="4951413"/>
            <a:ext cx="407988" cy="366712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37394" name="Rectangle 558">
            <a:extLst>
              <a:ext uri="{FF2B5EF4-FFF2-40B4-BE49-F238E27FC236}">
                <a16:creationId xmlns:a16="http://schemas.microsoft.com/office/drawing/2014/main" id="{2BF9819A-7E27-4AC2-8BC1-96BABD1A6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5724525"/>
            <a:ext cx="1908175" cy="452819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400" dirty="0">
                <a:solidFill>
                  <a:schemeClr val="bg1"/>
                </a:solidFill>
              </a:rPr>
              <a:t>Production de leucotriènes</a:t>
            </a:r>
          </a:p>
        </p:txBody>
      </p:sp>
      <p:cxnSp>
        <p:nvCxnSpPr>
          <p:cNvPr id="37395" name="Connecteur droit avec flèche 767">
            <a:extLst>
              <a:ext uri="{FF2B5EF4-FFF2-40B4-BE49-F238E27FC236}">
                <a16:creationId xmlns:a16="http://schemas.microsoft.com/office/drawing/2014/main" id="{6810F34E-1DBC-4907-B58A-68C53214BA0B}"/>
              </a:ext>
            </a:extLst>
          </p:cNvPr>
          <p:cNvCxnSpPr>
            <a:cxnSpLocks noChangeShapeType="1"/>
            <a:endCxn id="37394" idx="3"/>
          </p:cNvCxnSpPr>
          <p:nvPr/>
        </p:nvCxnSpPr>
        <p:spPr bwMode="auto">
          <a:xfrm flipH="1" flipV="1">
            <a:off x="4510088" y="5950935"/>
            <a:ext cx="893762" cy="54829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396" name="Flèche vers le haut 21">
            <a:extLst>
              <a:ext uri="{FF2B5EF4-FFF2-40B4-BE49-F238E27FC236}">
                <a16:creationId xmlns:a16="http://schemas.microsoft.com/office/drawing/2014/main" id="{263D70C2-E37A-40A1-9815-4FFA79406A3F}"/>
              </a:ext>
            </a:extLst>
          </p:cNvPr>
          <p:cNvSpPr>
            <a:spLocks noChangeArrowheads="1"/>
          </p:cNvSpPr>
          <p:nvPr/>
        </p:nvSpPr>
        <p:spPr bwMode="auto">
          <a:xfrm rot="2808571">
            <a:off x="4753769" y="5857082"/>
            <a:ext cx="325437" cy="647700"/>
          </a:xfrm>
          <a:prstGeom prst="upArrow">
            <a:avLst>
              <a:gd name="adj1" fmla="val 50000"/>
              <a:gd name="adj2" fmla="val 37723"/>
            </a:avLst>
          </a:prstGeom>
          <a:solidFill>
            <a:srgbClr val="00AE00"/>
          </a:solidFill>
          <a:ln w="25400" algn="ctr">
            <a:solidFill>
              <a:srgbClr val="00AE00"/>
            </a:solidFill>
            <a:round/>
            <a:headEnd/>
            <a:tailEnd/>
          </a:ln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</a:pPr>
            <a:endParaRPr lang="fr-FR" altLang="fr-FR" sz="2800" b="0"/>
          </a:p>
        </p:txBody>
      </p:sp>
      <p:sp>
        <p:nvSpPr>
          <p:cNvPr id="37397" name="Rectangle 559">
            <a:extLst>
              <a:ext uri="{FF2B5EF4-FFF2-40B4-BE49-F238E27FC236}">
                <a16:creationId xmlns:a16="http://schemas.microsoft.com/office/drawing/2014/main" id="{3C72CA05-13E8-4DB5-966F-4A48975E2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4621213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Turnover cellules</a:t>
            </a:r>
          </a:p>
        </p:txBody>
      </p:sp>
      <p:cxnSp>
        <p:nvCxnSpPr>
          <p:cNvPr id="37398" name="Connecteur droit avec flèche 2">
            <a:extLst>
              <a:ext uri="{FF2B5EF4-FFF2-40B4-BE49-F238E27FC236}">
                <a16:creationId xmlns:a16="http://schemas.microsoft.com/office/drawing/2014/main" id="{18A7E8E3-3AF8-4A86-BEC4-81DF12141A1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332538" y="4548188"/>
            <a:ext cx="6350" cy="9890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400" name="Rectangle 559">
            <a:extLst>
              <a:ext uri="{FF2B5EF4-FFF2-40B4-BE49-F238E27FC236}">
                <a16:creationId xmlns:a16="http://schemas.microsoft.com/office/drawing/2014/main" id="{1BE4A58D-1FDD-48F4-86D9-E11FC72C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4216400"/>
            <a:ext cx="1169987" cy="40005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57" tIns="42864" rIns="87257" bIns="42864">
            <a:spAutoFit/>
          </a:bodyPr>
          <a:lstStyle>
            <a:lvl1pPr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94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9475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fr-FR" sz="1200">
                <a:solidFill>
                  <a:schemeClr val="bg1"/>
                </a:solidFill>
              </a:rPr>
              <a:t>Débit sanguin</a:t>
            </a:r>
          </a:p>
        </p:txBody>
      </p:sp>
      <p:sp>
        <p:nvSpPr>
          <p:cNvPr id="736" name="Interdiction 735">
            <a:extLst>
              <a:ext uri="{FF2B5EF4-FFF2-40B4-BE49-F238E27FC236}">
                <a16:creationId xmlns:a16="http://schemas.microsoft.com/office/drawing/2014/main" id="{FBE8E78F-32F0-41C0-A7E9-919B9A919334}"/>
              </a:ext>
            </a:extLst>
          </p:cNvPr>
          <p:cNvSpPr/>
          <p:nvPr/>
        </p:nvSpPr>
        <p:spPr bwMode="auto">
          <a:xfrm>
            <a:off x="6167438" y="4859338"/>
            <a:ext cx="382587" cy="569912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737" name="Interdiction 736">
            <a:extLst>
              <a:ext uri="{FF2B5EF4-FFF2-40B4-BE49-F238E27FC236}">
                <a16:creationId xmlns:a16="http://schemas.microsoft.com/office/drawing/2014/main" id="{575661C1-BC7B-4F1B-B42A-F78445D1DB86}"/>
              </a:ext>
            </a:extLst>
          </p:cNvPr>
          <p:cNvSpPr/>
          <p:nvPr/>
        </p:nvSpPr>
        <p:spPr bwMode="auto">
          <a:xfrm>
            <a:off x="6816725" y="4794250"/>
            <a:ext cx="382588" cy="568325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  <p:sp>
        <p:nvSpPr>
          <p:cNvPr id="738" name="Interdiction 737">
            <a:extLst>
              <a:ext uri="{FF2B5EF4-FFF2-40B4-BE49-F238E27FC236}">
                <a16:creationId xmlns:a16="http://schemas.microsoft.com/office/drawing/2014/main" id="{F7FED683-6FF9-4A5F-8525-B0B8CEEA7DE9}"/>
              </a:ext>
            </a:extLst>
          </p:cNvPr>
          <p:cNvSpPr/>
          <p:nvPr/>
        </p:nvSpPr>
        <p:spPr bwMode="auto">
          <a:xfrm>
            <a:off x="7464425" y="5329238"/>
            <a:ext cx="384175" cy="568325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488" tIns="79200" rIns="90488" bIns="79200" anchorCtr="1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fr-FR" sz="2800" b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1" grpId="0" animBg="1"/>
      <p:bldP spid="37382" grpId="0" animBg="1"/>
      <p:bldP spid="37383" grpId="0" animBg="1"/>
      <p:bldP spid="37385" grpId="0" animBg="1"/>
      <p:bldP spid="37394" grpId="0" animBg="1"/>
      <p:bldP spid="37396" grpId="0" animBg="1"/>
      <p:bldP spid="37397" grpId="0" animBg="1"/>
      <p:bldP spid="374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BFA70DE-4221-43FD-B610-10DA8FB88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65" y="2155825"/>
            <a:ext cx="8583274" cy="20838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287" tIns="26021" rIns="64287" bIns="26021">
            <a:spAutoFit/>
          </a:bodyPr>
          <a:lstStyle>
            <a:lvl1pPr defTabSz="76200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1085850" indent="-342900" defTabSz="76200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87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400" u="sng" dirty="0"/>
              <a:t>Effets locaux :</a:t>
            </a:r>
            <a:r>
              <a:rPr lang="fr-FR" altLang="fr-FR" sz="2400" dirty="0"/>
              <a:t> </a:t>
            </a:r>
            <a:r>
              <a:rPr lang="fr-FR" altLang="fr-FR" sz="2000" dirty="0">
                <a:solidFill>
                  <a:srgbClr val="C00000"/>
                </a:solidFill>
              </a:rPr>
              <a:t>Irritation locale par les AINS eux-mêmes </a:t>
            </a:r>
          </a:p>
          <a:p>
            <a:pPr>
              <a:lnSpc>
                <a:spcPct val="87000"/>
              </a:lnSpc>
              <a:defRPr/>
            </a:pPr>
            <a:endParaRPr lang="fr-FR" altLang="fr-FR" sz="1600" b="0" dirty="0"/>
          </a:p>
          <a:p>
            <a:pPr>
              <a:lnSpc>
                <a:spcPct val="90000"/>
              </a:lnSpc>
              <a:defRPr/>
            </a:pPr>
            <a:endParaRPr lang="fr-FR" sz="1800" dirty="0"/>
          </a:p>
          <a:p>
            <a:pPr>
              <a:lnSpc>
                <a:spcPct val="90000"/>
              </a:lnSpc>
              <a:defRPr/>
            </a:pPr>
            <a:r>
              <a:rPr lang="fr-FR" sz="1800" dirty="0"/>
              <a:t>Surtout </a:t>
            </a:r>
            <a:r>
              <a:rPr lang="fr-FR" sz="1800" u="sng" dirty="0">
                <a:solidFill>
                  <a:srgbClr val="FF0000"/>
                </a:solidFill>
              </a:rPr>
              <a:t>VO</a:t>
            </a:r>
            <a:r>
              <a:rPr lang="fr-FR" sz="1800" u="sng" dirty="0">
                <a:solidFill>
                  <a:srgbClr val="C00000"/>
                </a:solidFill>
              </a:rPr>
              <a:t> </a:t>
            </a:r>
            <a:r>
              <a:rPr lang="fr-FR" sz="1800" dirty="0">
                <a:solidFill>
                  <a:srgbClr val="C00000"/>
                </a:solidFill>
              </a:rPr>
              <a:t>: </a:t>
            </a:r>
            <a:r>
              <a:rPr lang="fr-FR" sz="1800" b="0" dirty="0"/>
              <a:t>cavité buccale, estomac, intestin grêle</a:t>
            </a:r>
          </a:p>
          <a:p>
            <a:pPr>
              <a:lnSpc>
                <a:spcPct val="90000"/>
              </a:lnSpc>
              <a:defRPr/>
            </a:pPr>
            <a:endParaRPr lang="fr-FR" sz="1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fr-FR" sz="1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 sz="1800" dirty="0">
                <a:solidFill>
                  <a:srgbClr val="00B050"/>
                </a:solidFill>
              </a:rPr>
              <a:t>Administration parentérale </a:t>
            </a:r>
            <a:r>
              <a:rPr lang="fr-FR" sz="1800" b="0" dirty="0">
                <a:solidFill>
                  <a:srgbClr val="00B050"/>
                </a:solidFill>
              </a:rPr>
              <a:t>: moins d’irritation locale </a:t>
            </a:r>
            <a:r>
              <a:rPr lang="fr-FR" sz="1800" b="0" dirty="0"/>
              <a:t>sauf parfois intestin grêle et gros intestin après sécrétion dans la bile (cycle entéro-hépatique)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B4E0DD4-BCF4-4236-AE0D-77E12BA3E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319088"/>
            <a:ext cx="8102600" cy="1060450"/>
          </a:xfrm>
        </p:spPr>
        <p:txBody>
          <a:bodyPr/>
          <a:lstStyle/>
          <a:p>
            <a:pPr defTabSz="912813" eaLnBrk="1" hangingPunct="1"/>
            <a:r>
              <a:rPr lang="fr-FR" altLang="fr-FR" dirty="0"/>
              <a:t>Toxicité digestive</a:t>
            </a:r>
            <a:endParaRPr lang="fr-FR" altLang="fr-FR" u="sng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F2CDC64-FAE6-4C68-A4FB-2124B5796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09" y="1541463"/>
            <a:ext cx="8571930" cy="3016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287" tIns="26021" rIns="64287" bIns="26021">
            <a:spAutoFit/>
          </a:bodyPr>
          <a:lstStyle>
            <a:lvl1pPr defTabSz="762000">
              <a:defRPr sz="4000" b="1">
                <a:solidFill>
                  <a:schemeClr val="tx1"/>
                </a:solidFill>
                <a:latin typeface="Arial" charset="0"/>
              </a:defRPr>
            </a:lvl1pPr>
            <a:lvl2pPr marL="1085850" indent="-342900" defTabSz="762000">
              <a:defRPr sz="4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fr-FR" sz="2000" b="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800" u="sng" dirty="0"/>
              <a:t>Effets systémiques</a:t>
            </a:r>
            <a:endParaRPr lang="fr-FR" altLang="fr-FR" sz="2800" dirty="0"/>
          </a:p>
          <a:p>
            <a:pPr>
              <a:lnSpc>
                <a:spcPct val="90000"/>
              </a:lnSpc>
              <a:defRPr/>
            </a:pPr>
            <a:endParaRPr lang="fr-FR" altLang="fr-FR" sz="2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2400" b="0" dirty="0">
                <a:solidFill>
                  <a:srgbClr val="C00000"/>
                </a:solidFill>
              </a:rPr>
              <a:t>Diminution</a:t>
            </a:r>
            <a:r>
              <a:rPr lang="fr-FR" altLang="fr-FR" sz="2400" b="0" dirty="0"/>
              <a:t> de la synthèse des PG = </a:t>
            </a:r>
            <a:r>
              <a:rPr lang="fr-FR" altLang="fr-FR" sz="2400" b="0" dirty="0">
                <a:solidFill>
                  <a:srgbClr val="C00000"/>
                </a:solidFill>
              </a:rPr>
              <a:t>diminution des processus physiologiques de protection </a:t>
            </a:r>
            <a:r>
              <a:rPr lang="fr-FR" altLang="fr-FR" sz="2000" b="0" dirty="0"/>
              <a:t>de la muqueuse gastrique</a:t>
            </a:r>
            <a:endParaRPr lang="fr-FR" altLang="fr-FR" sz="1600" b="0" dirty="0"/>
          </a:p>
          <a:p>
            <a:pPr>
              <a:lnSpc>
                <a:spcPct val="90000"/>
              </a:lnSpc>
              <a:defRPr/>
            </a:pPr>
            <a:endParaRPr lang="fr-FR" altLang="fr-FR" sz="1600" b="0" dirty="0"/>
          </a:p>
          <a:p>
            <a:pPr>
              <a:lnSpc>
                <a:spcPct val="90000"/>
              </a:lnSpc>
              <a:defRPr/>
            </a:pPr>
            <a:endParaRPr lang="fr-FR" altLang="fr-FR" sz="2400" b="0" dirty="0"/>
          </a:p>
          <a:p>
            <a:pPr>
              <a:lnSpc>
                <a:spcPct val="90000"/>
              </a:lnSpc>
              <a:defRPr/>
            </a:pPr>
            <a:r>
              <a:rPr lang="fr-FR" altLang="fr-FR" sz="2400" b="0" dirty="0"/>
              <a:t>Possibles </a:t>
            </a:r>
            <a:r>
              <a:rPr lang="fr-FR" altLang="fr-FR" sz="2400" dirty="0"/>
              <a:t>quelle que soit la voie d’administration </a:t>
            </a:r>
          </a:p>
          <a:p>
            <a:pPr>
              <a:lnSpc>
                <a:spcPct val="90000"/>
              </a:lnSpc>
              <a:defRPr/>
            </a:pPr>
            <a:endParaRPr lang="fr-FR" altLang="fr-FR" sz="1600" b="0" dirty="0"/>
          </a:p>
          <a:p>
            <a:pPr>
              <a:lnSpc>
                <a:spcPct val="90000"/>
              </a:lnSpc>
              <a:defRPr/>
            </a:pPr>
            <a:endParaRPr lang="fr-FR" sz="2000" b="0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84DD530-B9DC-4280-A689-F287804B9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063" y="319088"/>
            <a:ext cx="8102600" cy="1060450"/>
          </a:xfrm>
        </p:spPr>
        <p:txBody>
          <a:bodyPr/>
          <a:lstStyle/>
          <a:p>
            <a:pPr defTabSz="912813" eaLnBrk="1" hangingPunct="1"/>
            <a:r>
              <a:rPr lang="fr-FR" altLang="fr-FR"/>
              <a:t>Toxicité digestive</a:t>
            </a:r>
            <a:endParaRPr lang="fr-FR" altLang="fr-FR" u="sng"/>
          </a:p>
        </p:txBody>
      </p:sp>
      <p:sp>
        <p:nvSpPr>
          <p:cNvPr id="55300" name="Rectangle 1">
            <a:extLst>
              <a:ext uri="{FF2B5EF4-FFF2-40B4-BE49-F238E27FC236}">
                <a16:creationId xmlns:a16="http://schemas.microsoft.com/office/drawing/2014/main" id="{116E748E-9887-4B6B-AD63-47A7AC0A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1" y="3505994"/>
            <a:ext cx="8256016" cy="6858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8" tIns="79200" rIns="90488" bIns="79200" anchorCtr="1">
            <a:spAutoFit/>
          </a:bodyPr>
          <a:lstStyle>
            <a:lvl1pPr marL="457200" indent="-4572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0400" indent="-219075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7488" indent="-16510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8813" indent="-1651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860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432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04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57613" indent="-1651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AutoNum type="arabicPeriod"/>
            </a:pPr>
            <a:endParaRPr lang="fr-FR" altLang="fr-FR" sz="2800" b="0"/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02095E6F-995B-48F2-BC84-41F00A908D2F}"/>
              </a:ext>
            </a:extLst>
          </p:cNvPr>
          <p:cNvSpPr/>
          <p:nvPr/>
        </p:nvSpPr>
        <p:spPr>
          <a:xfrm>
            <a:off x="7937500" y="3109913"/>
            <a:ext cx="792163" cy="7921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abb8a3f8-018f-4ea1-900f-e21fb605639c"/>
  <p:tag name="TPVERSION" val="6"/>
  <p:tag name="TPFULLVERSION" val="7.5.5.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themz plt diapo blanc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z plt diapo blanc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AE00"/>
        </a:solidFill>
        <a:ln w="25400" cap="flat" cmpd="sng" algn="ctr">
          <a:solidFill>
            <a:srgbClr val="00AE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/>
      <a:lstStyle/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themz plt diapo blanc</Template>
  <TotalTime>0</TotalTime>
  <Pages>14</Pages>
  <Words>1389</Words>
  <Application>Microsoft Office PowerPoint</Application>
  <PresentationFormat>Transparent</PresentationFormat>
  <Paragraphs>343</Paragraphs>
  <Slides>40</Slides>
  <Notes>37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Arial Unicode MS</vt:lpstr>
      <vt:lpstr>Calibri</vt:lpstr>
      <vt:lpstr>Times New Roman</vt:lpstr>
      <vt:lpstr>themz plt diapo blanc</vt:lpstr>
      <vt:lpstr>Thème Office</vt:lpstr>
      <vt:lpstr>1_themz plt diapo blanc</vt:lpstr>
      <vt:lpstr>1_Thème Office</vt:lpstr>
      <vt:lpstr>Graphique</vt:lpstr>
      <vt:lpstr>Présentation PowerPoint</vt:lpstr>
      <vt:lpstr>Plan</vt:lpstr>
      <vt:lpstr>Présentation PowerPoint</vt:lpstr>
      <vt:lpstr>Toxicité digestive</vt:lpstr>
      <vt:lpstr>Ulcères digestifs</vt:lpstr>
      <vt:lpstr>Présentation PowerPoint</vt:lpstr>
      <vt:lpstr>Présentation PowerPoint</vt:lpstr>
      <vt:lpstr>Toxicité digestive</vt:lpstr>
      <vt:lpstr>Toxicité digestive</vt:lpstr>
      <vt:lpstr>Toxicité digestive </vt:lpstr>
      <vt:lpstr>Présentation PowerPoint</vt:lpstr>
      <vt:lpstr>Présentation PowerPoint</vt:lpstr>
      <vt:lpstr>Toxicité intestinale</vt:lpstr>
      <vt:lpstr>Toxicité intestinale</vt:lpstr>
      <vt:lpstr>Toxicité digestive</vt:lpstr>
      <vt:lpstr>Toxicité digestive</vt:lpstr>
      <vt:lpstr>Toxicité digestive</vt:lpstr>
      <vt:lpstr>Les ulcères chez le cheval</vt:lpstr>
      <vt:lpstr>Les ulcères chez le cheval</vt:lpstr>
      <vt:lpstr>Toxicité des AINS sur le rein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Toxicité des AINS sur le rein</vt:lpstr>
      <vt:lpstr>Toxicité des AINS sur le rein</vt:lpstr>
      <vt:lpstr>Toxicité hépatique</vt:lpstr>
      <vt:lpstr>Toxicité lors de gestation</vt:lpstr>
      <vt:lpstr>Toxicité sur le cartilage ou l’ossification</vt:lpstr>
      <vt:lpstr>Toxicité cardio-vasculaire</vt:lpstr>
      <vt:lpstr>Toxicité cardio-vasculaire</vt:lpstr>
      <vt:lpstr>Toxicité cardio-vasculaire</vt:lpstr>
      <vt:lpstr>Présentation PowerPoint</vt:lpstr>
      <vt:lpstr>Effets indésirables  </vt:lpstr>
      <vt:lpstr>Présentation PowerPoint</vt:lpstr>
      <vt:lpstr>Toxicité pour le consommateur</vt:lpstr>
      <vt:lpstr>Interactions médicamenteuses</vt:lpstr>
      <vt:lpstr>Interactions médicamenteuses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2026-01-23T07:40:40Z</dcterms:created>
  <dcterms:modified xsi:type="dcterms:W3CDTF">2026-01-23T07:40:46Z</dcterms:modified>
</cp:coreProperties>
</file>